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900" r:id="rId2"/>
  </p:sldMasterIdLst>
  <p:notesMasterIdLst>
    <p:notesMasterId r:id="rId12"/>
  </p:notesMasterIdLst>
  <p:handoutMasterIdLst>
    <p:handoutMasterId r:id="rId13"/>
  </p:handoutMasterIdLst>
  <p:sldIdLst>
    <p:sldId id="256" r:id="rId3"/>
    <p:sldId id="975" r:id="rId4"/>
    <p:sldId id="262" r:id="rId5"/>
    <p:sldId id="264" r:id="rId6"/>
    <p:sldId id="972" r:id="rId7"/>
    <p:sldId id="971" r:id="rId8"/>
    <p:sldId id="973" r:id="rId9"/>
    <p:sldId id="263" r:id="rId10"/>
    <p:sldId id="974" r:id="rId11"/>
  </p:sldIdLst>
  <p:sldSz cx="12192000" cy="6858000"/>
  <p:notesSz cx="6888163" cy="100203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775B"/>
    <a:srgbClr val="FDD100"/>
    <a:srgbClr val="0059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24" autoAdjust="0"/>
    <p:restoredTop sz="94434" autoAdjust="0"/>
  </p:normalViewPr>
  <p:slideViewPr>
    <p:cSldViewPr snapToGrid="0">
      <p:cViewPr varScale="1">
        <p:scale>
          <a:sx n="108" d="100"/>
          <a:sy n="108" d="100"/>
        </p:scale>
        <p:origin x="66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BC1FF339-0D79-49BB-B00F-BE00B4D24B4E}" type="datetimeFigureOut">
              <a:rPr lang="id-ID" smtClean="0"/>
              <a:pPr/>
              <a:t>13/11/2025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549B30D7-3C00-48BC-8227-F37221EAF7C4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295140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1BE53F7-A85B-41EF-B2A9-ADA65F6AFB20}" type="datetimeFigureOut">
              <a:rPr lang="id-ID" smtClean="0"/>
              <a:pPr/>
              <a:t>13/11/2025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DB4B5B77-E2CF-4C0E-99E8-122459D6A4FE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55714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B5B77-E2CF-4C0E-99E8-122459D6A4FE}" type="slidenum">
              <a:rPr lang="id-ID" smtClean="0"/>
              <a:pPr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12269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4B5B77-E2CF-4C0E-99E8-122459D6A4FE}" type="slidenum">
              <a:rPr kumimoji="0" lang="id-ID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id-ID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226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4" name="Google Shape;105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0" name="Google Shape;107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8">
          <a:extLst>
            <a:ext uri="{FF2B5EF4-FFF2-40B4-BE49-F238E27FC236}">
              <a16:creationId xmlns:a16="http://schemas.microsoft.com/office/drawing/2014/main" id="{227992A3-528B-9276-B8C8-1ED37BC52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p9:notes">
            <a:extLst>
              <a:ext uri="{FF2B5EF4-FFF2-40B4-BE49-F238E27FC236}">
                <a16:creationId xmlns:a16="http://schemas.microsoft.com/office/drawing/2014/main" id="{90CC05B9-1A18-BA46-A8FA-58B9FACA96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0" name="Google Shape;1070;p9:notes">
            <a:extLst>
              <a:ext uri="{FF2B5EF4-FFF2-40B4-BE49-F238E27FC236}">
                <a16:creationId xmlns:a16="http://schemas.microsoft.com/office/drawing/2014/main" id="{86346F24-07B9-E961-E80D-F83EDA754F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10304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8">
          <a:extLst>
            <a:ext uri="{FF2B5EF4-FFF2-40B4-BE49-F238E27FC236}">
              <a16:creationId xmlns:a16="http://schemas.microsoft.com/office/drawing/2014/main" id="{D75CFCD7-BD94-078C-B0AB-E92FC2498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p9:notes">
            <a:extLst>
              <a:ext uri="{FF2B5EF4-FFF2-40B4-BE49-F238E27FC236}">
                <a16:creationId xmlns:a16="http://schemas.microsoft.com/office/drawing/2014/main" id="{551AABEF-7A73-2851-4AB5-E68AC68F98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0" name="Google Shape;1070;p9:notes">
            <a:extLst>
              <a:ext uri="{FF2B5EF4-FFF2-40B4-BE49-F238E27FC236}">
                <a16:creationId xmlns:a16="http://schemas.microsoft.com/office/drawing/2014/main" id="{2E6FA556-AA4A-CDA8-B39C-F9CAEB4507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26313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8">
          <a:extLst>
            <a:ext uri="{FF2B5EF4-FFF2-40B4-BE49-F238E27FC236}">
              <a16:creationId xmlns:a16="http://schemas.microsoft.com/office/drawing/2014/main" id="{B351F667-DF23-A809-D0EB-933D11F3E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p9:notes">
            <a:extLst>
              <a:ext uri="{FF2B5EF4-FFF2-40B4-BE49-F238E27FC236}">
                <a16:creationId xmlns:a16="http://schemas.microsoft.com/office/drawing/2014/main" id="{5B5AE04A-F375-79E7-F254-B4B6F6FE92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0" name="Google Shape;1070;p9:notes">
            <a:extLst>
              <a:ext uri="{FF2B5EF4-FFF2-40B4-BE49-F238E27FC236}">
                <a16:creationId xmlns:a16="http://schemas.microsoft.com/office/drawing/2014/main" id="{C0360843-B751-14FC-FB9C-74746C728F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300179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2" name="Google Shape;106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0" name="Google Shape;107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1099-F727-4694-AD0D-CA1DE8AAE35C}" type="datetime1">
              <a:rPr lang="id-ID" smtClean="0"/>
              <a:pPr/>
              <a:t>13/11/2025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B26C-6E9B-4C76-90BA-ABC84A6A8B8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5605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67836-FCE1-41FE-A201-5A45A0F132DB}" type="datetime1">
              <a:rPr lang="id-ID" smtClean="0"/>
              <a:pPr/>
              <a:t>13/11/2025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B26C-6E9B-4C76-90BA-ABC84A6A8B8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36624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7872-AEF2-434D-9EE9-72556D2448B2}" type="datetime1">
              <a:rPr lang="id-ID" smtClean="0"/>
              <a:pPr/>
              <a:t>13/11/2025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B26C-6E9B-4C76-90BA-ABC84A6A8B8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37685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6698-63D4-4244-992E-0E44242D7A1C}" type="datetime1">
              <a:rPr lang="id-ID" smtClean="0"/>
              <a:pPr/>
              <a:t>13/11/2025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B26C-6E9B-4C76-90BA-ABC84A6A8B8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00479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19E5-18D3-48A8-8B0A-1AC9ADB6A849}" type="datetime1">
              <a:rPr lang="id-ID" smtClean="0"/>
              <a:pPr/>
              <a:t>13/11/2025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B26C-6E9B-4C76-90BA-ABC84A6A8B8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2801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269DC-6597-441D-BC10-2F2C035D6ADF}" type="datetime1">
              <a:rPr lang="id-ID" smtClean="0"/>
              <a:pPr/>
              <a:t>13/11/2025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B26C-6E9B-4C76-90BA-ABC84A6A8B8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8396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EB4B-0309-412D-8E63-67C33CE11C1D}" type="datetime1">
              <a:rPr lang="id-ID" smtClean="0"/>
              <a:pPr/>
              <a:t>13/11/2025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B26C-6E9B-4C76-90BA-ABC84A6A8B8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5308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D5782-8E7A-4550-9A8A-DEC27CC76394}" type="datetime1">
              <a:rPr lang="id-ID" smtClean="0"/>
              <a:pPr/>
              <a:t>13/11/2025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B26C-6E9B-4C76-90BA-ABC84A6A8B8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58343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F8D10-DF19-4FC4-800D-A41517A2F177}" type="datetime1">
              <a:rPr lang="id-ID" smtClean="0"/>
              <a:pPr/>
              <a:t>13/11/2025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B26C-6E9B-4C76-90BA-ABC84A6A8B8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68475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70E87-AA76-4AC7-8DD0-BB21B9C966E0}" type="datetime1">
              <a:rPr lang="id-ID" smtClean="0"/>
              <a:pPr/>
              <a:t>13/11/2025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B26C-6E9B-4C76-90BA-ABC84A6A8B8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63648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B8B42-0575-4A3B-9FAC-E45F59E44B6D}" type="datetime1">
              <a:rPr lang="id-ID" smtClean="0"/>
              <a:pPr/>
              <a:t>13/11/2025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B26C-6E9B-4C76-90BA-ABC84A6A8B8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48110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29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6635751" cy="987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C46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8" name="Google Shape;658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546923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obj">
  <p:cSld name="Two Content"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32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6635751" cy="987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70"/>
              <a:buFont typeface="Candara" panose="020E0502030303020204"/>
              <a:buNone/>
              <a:defRPr sz="1270" b="1" i="0">
                <a:solidFill>
                  <a:schemeClr val="lt1"/>
                </a:solidFill>
                <a:latin typeface="Candara" panose="020E0502030303020204"/>
                <a:ea typeface="Candara" panose="020E0502030303020204"/>
                <a:cs typeface="Candara" panose="020E0502030303020204"/>
                <a:sym typeface="Candara" panose="020E0502030303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1" name="Google Shape;661;p32"/>
          <p:cNvSpPr txBox="1">
            <a:spLocks noGrp="1"/>
          </p:cNvSpPr>
          <p:nvPr>
            <p:ph type="body" idx="1"/>
          </p:nvPr>
        </p:nvSpPr>
        <p:spPr>
          <a:xfrm>
            <a:off x="269189" y="1896265"/>
            <a:ext cx="5494219" cy="4267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2" name="Google Shape;662;p32"/>
          <p:cNvSpPr txBox="1">
            <a:spLocks noGrp="1"/>
          </p:cNvSpPr>
          <p:nvPr>
            <p:ph type="body" idx="2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3" name="Google Shape;663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4" name="Google Shape;66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235585" marR="0" lvl="0" indent="0" algn="r">
              <a:lnSpc>
                <a:spcPct val="115000"/>
              </a:lnSpc>
              <a:spcBef>
                <a:spcPts val="0"/>
              </a:spcBef>
              <a:buNone/>
              <a:defRPr sz="1270" b="0" i="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235585" marR="0" lvl="1" indent="0" algn="r">
              <a:lnSpc>
                <a:spcPct val="115000"/>
              </a:lnSpc>
              <a:spcBef>
                <a:spcPts val="0"/>
              </a:spcBef>
              <a:buNone/>
              <a:defRPr sz="1270" b="0" i="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235585" marR="0" lvl="2" indent="0" algn="r">
              <a:lnSpc>
                <a:spcPct val="115000"/>
              </a:lnSpc>
              <a:spcBef>
                <a:spcPts val="0"/>
              </a:spcBef>
              <a:buNone/>
              <a:defRPr sz="1270" b="0" i="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235585" marR="0" lvl="3" indent="0" algn="r">
              <a:lnSpc>
                <a:spcPct val="115000"/>
              </a:lnSpc>
              <a:spcBef>
                <a:spcPts val="0"/>
              </a:spcBef>
              <a:buNone/>
              <a:defRPr sz="1270" b="0" i="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35585" marR="0" lvl="4" indent="0" algn="r">
              <a:lnSpc>
                <a:spcPct val="115000"/>
              </a:lnSpc>
              <a:spcBef>
                <a:spcPts val="0"/>
              </a:spcBef>
              <a:buNone/>
              <a:defRPr sz="1270" b="0" i="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35585" marR="0" lvl="5" indent="0" algn="r">
              <a:lnSpc>
                <a:spcPct val="115000"/>
              </a:lnSpc>
              <a:spcBef>
                <a:spcPts val="0"/>
              </a:spcBef>
              <a:buNone/>
              <a:defRPr sz="1270" b="0" i="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235585" marR="0" lvl="6" indent="0" algn="r">
              <a:lnSpc>
                <a:spcPct val="115000"/>
              </a:lnSpc>
              <a:spcBef>
                <a:spcPts val="0"/>
              </a:spcBef>
              <a:buNone/>
              <a:defRPr sz="1270" b="0" i="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235585" marR="0" lvl="7" indent="0" algn="r">
              <a:lnSpc>
                <a:spcPct val="115000"/>
              </a:lnSpc>
              <a:spcBef>
                <a:spcPts val="0"/>
              </a:spcBef>
              <a:buNone/>
              <a:defRPr sz="1270" b="0" i="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235585" marR="0" lvl="8" indent="0" algn="r">
              <a:lnSpc>
                <a:spcPct val="115000"/>
              </a:lnSpc>
              <a:spcBef>
                <a:spcPts val="0"/>
              </a:spcBef>
              <a:buNone/>
              <a:defRPr sz="1270" b="0" i="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235585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771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DB74B-F0B6-4CF4-8C68-E6FE006D68DE}" type="datetime1">
              <a:rPr lang="id-ID" smtClean="0"/>
              <a:pPr/>
              <a:t>13/11/2025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B26C-6E9B-4C76-90BA-ABC84A6A8B8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74283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8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6635751" cy="987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C463"/>
              </a:buClr>
              <a:buSzPts val="2800"/>
              <a:buFont typeface="Arial Black" panose="020B0A04020102020204"/>
              <a:buNone/>
              <a:defRPr sz="2800" b="0" i="0" u="none" strike="noStrike" cap="none">
                <a:solidFill>
                  <a:srgbClr val="32C463"/>
                </a:solidFill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4" name="Google Shape;334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•"/>
              <a:defRPr sz="2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335" name="Google Shape;335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336" name="Google Shape;336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337" name="Google Shape;337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  <p:sp>
        <p:nvSpPr>
          <p:cNvPr id="338" name="Google Shape;338;p28"/>
          <p:cNvSpPr/>
          <p:nvPr/>
        </p:nvSpPr>
        <p:spPr>
          <a:xfrm>
            <a:off x="4763" y="1276350"/>
            <a:ext cx="249238" cy="2268538"/>
          </a:xfrm>
          <a:custGeom>
            <a:avLst/>
            <a:gdLst/>
            <a:ahLst/>
            <a:cxnLst/>
            <a:rect l="l" t="t" r="r" b="b"/>
            <a:pathLst>
              <a:path w="157" h="1429" extrusionOk="0">
                <a:moveTo>
                  <a:pt x="3" y="0"/>
                </a:moveTo>
                <a:cubicBezTo>
                  <a:pt x="0" y="1258"/>
                  <a:pt x="0" y="1258"/>
                  <a:pt x="0" y="1258"/>
                </a:cubicBezTo>
                <a:cubicBezTo>
                  <a:pt x="0" y="1286"/>
                  <a:pt x="8" y="1313"/>
                  <a:pt x="23" y="1336"/>
                </a:cubicBezTo>
                <a:cubicBezTo>
                  <a:pt x="31" y="1348"/>
                  <a:pt x="31" y="1348"/>
                  <a:pt x="31" y="1348"/>
                </a:cubicBezTo>
                <a:cubicBezTo>
                  <a:pt x="48" y="1373"/>
                  <a:pt x="71" y="1394"/>
                  <a:pt x="98" y="1406"/>
                </a:cubicBezTo>
                <a:cubicBezTo>
                  <a:pt x="141" y="1426"/>
                  <a:pt x="141" y="1426"/>
                  <a:pt x="141" y="1426"/>
                </a:cubicBezTo>
                <a:cubicBezTo>
                  <a:pt x="146" y="1429"/>
                  <a:pt x="151" y="1425"/>
                  <a:pt x="151" y="1420"/>
                </a:cubicBezTo>
                <a:cubicBezTo>
                  <a:pt x="157" y="154"/>
                  <a:pt x="157" y="154"/>
                  <a:pt x="157" y="154"/>
                </a:cubicBezTo>
                <a:cubicBezTo>
                  <a:pt x="157" y="69"/>
                  <a:pt x="88" y="0"/>
                  <a:pt x="3" y="0"/>
                </a:cubicBezTo>
                <a:close/>
              </a:path>
            </a:pathLst>
          </a:custGeom>
          <a:solidFill>
            <a:srgbClr val="FFCC0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39" name="Google Shape;339;p28"/>
          <p:cNvSpPr/>
          <p:nvPr/>
        </p:nvSpPr>
        <p:spPr>
          <a:xfrm>
            <a:off x="0" y="3498850"/>
            <a:ext cx="241300" cy="2895600"/>
          </a:xfrm>
          <a:custGeom>
            <a:avLst/>
            <a:gdLst/>
            <a:ahLst/>
            <a:cxnLst/>
            <a:rect l="l" t="t" r="r" b="b"/>
            <a:pathLst>
              <a:path w="152" h="1824" extrusionOk="0">
                <a:moveTo>
                  <a:pt x="0" y="1824"/>
                </a:moveTo>
                <a:cubicBezTo>
                  <a:pt x="84" y="1824"/>
                  <a:pt x="152" y="1756"/>
                  <a:pt x="152" y="1672"/>
                </a:cubicBezTo>
                <a:cubicBezTo>
                  <a:pt x="150" y="178"/>
                  <a:pt x="150" y="178"/>
                  <a:pt x="150" y="178"/>
                </a:cubicBezTo>
                <a:cubicBezTo>
                  <a:pt x="150" y="142"/>
                  <a:pt x="133" y="108"/>
                  <a:pt x="103" y="88"/>
                </a:cubicBezTo>
                <a:cubicBezTo>
                  <a:pt x="82" y="72"/>
                  <a:pt x="82" y="72"/>
                  <a:pt x="82" y="72"/>
                </a:cubicBezTo>
                <a:cubicBezTo>
                  <a:pt x="61" y="57"/>
                  <a:pt x="43" y="38"/>
                  <a:pt x="31" y="15"/>
                </a:cubicBezTo>
                <a:cubicBezTo>
                  <a:pt x="31" y="15"/>
                  <a:pt x="31" y="15"/>
                  <a:pt x="31" y="15"/>
                </a:cubicBezTo>
                <a:cubicBezTo>
                  <a:pt x="24" y="0"/>
                  <a:pt x="1" y="6"/>
                  <a:pt x="1" y="22"/>
                </a:cubicBezTo>
                <a:cubicBezTo>
                  <a:pt x="0" y="1824"/>
                  <a:pt x="0" y="1824"/>
                  <a:pt x="0" y="1824"/>
                </a:cubicBezTo>
                <a:close/>
              </a:path>
            </a:pathLst>
          </a:custGeom>
          <a:solidFill>
            <a:srgbClr val="25914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340" name="Google Shape;340;p28"/>
          <p:cNvGrpSpPr/>
          <p:nvPr/>
        </p:nvGrpSpPr>
        <p:grpSpPr>
          <a:xfrm>
            <a:off x="10294938" y="381000"/>
            <a:ext cx="1374775" cy="971551"/>
            <a:chOff x="10294938" y="381000"/>
            <a:chExt cx="1374775" cy="971551"/>
          </a:xfrm>
        </p:grpSpPr>
        <p:sp>
          <p:nvSpPr>
            <p:cNvPr id="341" name="Google Shape;341;p28"/>
            <p:cNvSpPr/>
            <p:nvPr/>
          </p:nvSpPr>
          <p:spPr>
            <a:xfrm>
              <a:off x="10294938" y="1274763"/>
              <a:ext cx="1374775" cy="77788"/>
            </a:xfrm>
            <a:custGeom>
              <a:avLst/>
              <a:gdLst/>
              <a:ahLst/>
              <a:cxnLst/>
              <a:rect l="l" t="t" r="r" b="b"/>
              <a:pathLst>
                <a:path w="866" h="49" extrusionOk="0">
                  <a:moveTo>
                    <a:pt x="847" y="46"/>
                  </a:moveTo>
                  <a:cubicBezTo>
                    <a:pt x="848" y="46"/>
                    <a:pt x="848" y="45"/>
                    <a:pt x="849" y="45"/>
                  </a:cubicBezTo>
                  <a:cubicBezTo>
                    <a:pt x="851" y="45"/>
                    <a:pt x="852" y="45"/>
                    <a:pt x="852" y="44"/>
                  </a:cubicBezTo>
                  <a:cubicBezTo>
                    <a:pt x="853" y="44"/>
                    <a:pt x="853" y="43"/>
                    <a:pt x="853" y="41"/>
                  </a:cubicBezTo>
                  <a:cubicBezTo>
                    <a:pt x="853" y="31"/>
                    <a:pt x="853" y="31"/>
                    <a:pt x="853" y="31"/>
                  </a:cubicBezTo>
                  <a:cubicBezTo>
                    <a:pt x="853" y="29"/>
                    <a:pt x="853" y="29"/>
                    <a:pt x="853" y="29"/>
                  </a:cubicBezTo>
                  <a:cubicBezTo>
                    <a:pt x="853" y="21"/>
                    <a:pt x="853" y="21"/>
                    <a:pt x="853" y="21"/>
                  </a:cubicBezTo>
                  <a:cubicBezTo>
                    <a:pt x="853" y="13"/>
                    <a:pt x="853" y="13"/>
                    <a:pt x="853" y="13"/>
                  </a:cubicBezTo>
                  <a:cubicBezTo>
                    <a:pt x="853" y="12"/>
                    <a:pt x="853" y="12"/>
                    <a:pt x="853" y="12"/>
                  </a:cubicBezTo>
                  <a:cubicBezTo>
                    <a:pt x="853" y="10"/>
                    <a:pt x="852" y="9"/>
                    <a:pt x="852" y="8"/>
                  </a:cubicBezTo>
                  <a:cubicBezTo>
                    <a:pt x="851" y="7"/>
                    <a:pt x="850" y="7"/>
                    <a:pt x="849" y="7"/>
                  </a:cubicBezTo>
                  <a:cubicBezTo>
                    <a:pt x="849" y="7"/>
                    <a:pt x="848" y="7"/>
                    <a:pt x="848" y="7"/>
                  </a:cubicBezTo>
                  <a:cubicBezTo>
                    <a:pt x="848" y="6"/>
                    <a:pt x="848" y="6"/>
                    <a:pt x="848" y="6"/>
                  </a:cubicBezTo>
                  <a:cubicBezTo>
                    <a:pt x="848" y="5"/>
                    <a:pt x="848" y="5"/>
                    <a:pt x="848" y="5"/>
                  </a:cubicBezTo>
                  <a:cubicBezTo>
                    <a:pt x="850" y="5"/>
                    <a:pt x="852" y="4"/>
                    <a:pt x="854" y="4"/>
                  </a:cubicBezTo>
                  <a:cubicBezTo>
                    <a:pt x="856" y="3"/>
                    <a:pt x="857" y="2"/>
                    <a:pt x="858" y="1"/>
                  </a:cubicBezTo>
                  <a:cubicBezTo>
                    <a:pt x="859" y="1"/>
                    <a:pt x="859" y="1"/>
                    <a:pt x="859" y="1"/>
                  </a:cubicBezTo>
                  <a:cubicBezTo>
                    <a:pt x="860" y="1"/>
                    <a:pt x="860" y="1"/>
                    <a:pt x="860" y="1"/>
                  </a:cubicBezTo>
                  <a:cubicBezTo>
                    <a:pt x="860" y="9"/>
                    <a:pt x="860" y="15"/>
                    <a:pt x="860" y="18"/>
                  </a:cubicBezTo>
                  <a:cubicBezTo>
                    <a:pt x="860" y="19"/>
                    <a:pt x="860" y="19"/>
                    <a:pt x="860" y="20"/>
                  </a:cubicBezTo>
                  <a:cubicBezTo>
                    <a:pt x="860" y="20"/>
                    <a:pt x="860" y="20"/>
                    <a:pt x="860" y="20"/>
                  </a:cubicBezTo>
                  <a:cubicBezTo>
                    <a:pt x="860" y="21"/>
                    <a:pt x="860" y="21"/>
                    <a:pt x="860" y="21"/>
                  </a:cubicBezTo>
                  <a:cubicBezTo>
                    <a:pt x="860" y="36"/>
                    <a:pt x="860" y="36"/>
                    <a:pt x="860" y="36"/>
                  </a:cubicBezTo>
                  <a:cubicBezTo>
                    <a:pt x="861" y="41"/>
                    <a:pt x="861" y="41"/>
                    <a:pt x="861" y="41"/>
                  </a:cubicBezTo>
                  <a:cubicBezTo>
                    <a:pt x="861" y="42"/>
                    <a:pt x="861" y="42"/>
                    <a:pt x="861" y="42"/>
                  </a:cubicBezTo>
                  <a:cubicBezTo>
                    <a:pt x="861" y="43"/>
                    <a:pt x="861" y="44"/>
                    <a:pt x="861" y="44"/>
                  </a:cubicBezTo>
                  <a:cubicBezTo>
                    <a:pt x="861" y="45"/>
                    <a:pt x="862" y="45"/>
                    <a:pt x="863" y="45"/>
                  </a:cubicBezTo>
                  <a:cubicBezTo>
                    <a:pt x="863" y="45"/>
                    <a:pt x="864" y="45"/>
                    <a:pt x="866" y="45"/>
                  </a:cubicBezTo>
                  <a:cubicBezTo>
                    <a:pt x="866" y="46"/>
                    <a:pt x="866" y="46"/>
                    <a:pt x="866" y="47"/>
                  </a:cubicBezTo>
                  <a:cubicBezTo>
                    <a:pt x="866" y="47"/>
                    <a:pt x="866" y="47"/>
                    <a:pt x="866" y="48"/>
                  </a:cubicBezTo>
                  <a:cubicBezTo>
                    <a:pt x="863" y="47"/>
                    <a:pt x="863" y="47"/>
                    <a:pt x="863" y="47"/>
                  </a:cubicBezTo>
                  <a:cubicBezTo>
                    <a:pt x="862" y="47"/>
                    <a:pt x="860" y="47"/>
                    <a:pt x="857" y="47"/>
                  </a:cubicBezTo>
                  <a:cubicBezTo>
                    <a:pt x="856" y="47"/>
                    <a:pt x="856" y="47"/>
                    <a:pt x="856" y="47"/>
                  </a:cubicBezTo>
                  <a:cubicBezTo>
                    <a:pt x="854" y="47"/>
                    <a:pt x="852" y="47"/>
                    <a:pt x="850" y="47"/>
                  </a:cubicBezTo>
                  <a:cubicBezTo>
                    <a:pt x="847" y="47"/>
                    <a:pt x="847" y="47"/>
                    <a:pt x="847" y="47"/>
                  </a:cubicBezTo>
                  <a:lnTo>
                    <a:pt x="847" y="46"/>
                  </a:lnTo>
                  <a:close/>
                  <a:moveTo>
                    <a:pt x="833" y="33"/>
                  </a:moveTo>
                  <a:cubicBezTo>
                    <a:pt x="832" y="33"/>
                    <a:pt x="830" y="34"/>
                    <a:pt x="829" y="35"/>
                  </a:cubicBezTo>
                  <a:cubicBezTo>
                    <a:pt x="827" y="36"/>
                    <a:pt x="826" y="37"/>
                    <a:pt x="825" y="38"/>
                  </a:cubicBezTo>
                  <a:cubicBezTo>
                    <a:pt x="824" y="39"/>
                    <a:pt x="824" y="40"/>
                    <a:pt x="824" y="41"/>
                  </a:cubicBezTo>
                  <a:cubicBezTo>
                    <a:pt x="824" y="42"/>
                    <a:pt x="825" y="43"/>
                    <a:pt x="825" y="43"/>
                  </a:cubicBezTo>
                  <a:cubicBezTo>
                    <a:pt x="826" y="44"/>
                    <a:pt x="827" y="44"/>
                    <a:pt x="827" y="44"/>
                  </a:cubicBezTo>
                  <a:cubicBezTo>
                    <a:pt x="829" y="44"/>
                    <a:pt x="830" y="44"/>
                    <a:pt x="831" y="43"/>
                  </a:cubicBezTo>
                  <a:cubicBezTo>
                    <a:pt x="832" y="42"/>
                    <a:pt x="833" y="41"/>
                    <a:pt x="833" y="41"/>
                  </a:cubicBezTo>
                  <a:cubicBezTo>
                    <a:pt x="833" y="40"/>
                    <a:pt x="833" y="39"/>
                    <a:pt x="833" y="36"/>
                  </a:cubicBezTo>
                  <a:cubicBezTo>
                    <a:pt x="833" y="35"/>
                    <a:pt x="833" y="34"/>
                    <a:pt x="833" y="33"/>
                  </a:cubicBezTo>
                  <a:moveTo>
                    <a:pt x="845" y="41"/>
                  </a:moveTo>
                  <a:cubicBezTo>
                    <a:pt x="846" y="41"/>
                    <a:pt x="846" y="41"/>
                    <a:pt x="846" y="41"/>
                  </a:cubicBezTo>
                  <a:cubicBezTo>
                    <a:pt x="846" y="42"/>
                    <a:pt x="846" y="42"/>
                    <a:pt x="846" y="42"/>
                  </a:cubicBezTo>
                  <a:cubicBezTo>
                    <a:pt x="846" y="42"/>
                    <a:pt x="846" y="42"/>
                    <a:pt x="846" y="42"/>
                  </a:cubicBezTo>
                  <a:cubicBezTo>
                    <a:pt x="846" y="44"/>
                    <a:pt x="845" y="46"/>
                    <a:pt x="844" y="46"/>
                  </a:cubicBezTo>
                  <a:cubicBezTo>
                    <a:pt x="843" y="47"/>
                    <a:pt x="842" y="48"/>
                    <a:pt x="840" y="48"/>
                  </a:cubicBezTo>
                  <a:cubicBezTo>
                    <a:pt x="839" y="48"/>
                    <a:pt x="838" y="47"/>
                    <a:pt x="837" y="46"/>
                  </a:cubicBezTo>
                  <a:cubicBezTo>
                    <a:pt x="836" y="46"/>
                    <a:pt x="835" y="44"/>
                    <a:pt x="834" y="42"/>
                  </a:cubicBezTo>
                  <a:cubicBezTo>
                    <a:pt x="833" y="44"/>
                    <a:pt x="832" y="46"/>
                    <a:pt x="830" y="46"/>
                  </a:cubicBezTo>
                  <a:cubicBezTo>
                    <a:pt x="828" y="47"/>
                    <a:pt x="826" y="48"/>
                    <a:pt x="823" y="48"/>
                  </a:cubicBezTo>
                  <a:cubicBezTo>
                    <a:pt x="820" y="48"/>
                    <a:pt x="819" y="47"/>
                    <a:pt x="817" y="46"/>
                  </a:cubicBezTo>
                  <a:cubicBezTo>
                    <a:pt x="816" y="45"/>
                    <a:pt x="816" y="44"/>
                    <a:pt x="816" y="42"/>
                  </a:cubicBezTo>
                  <a:cubicBezTo>
                    <a:pt x="816" y="41"/>
                    <a:pt x="816" y="41"/>
                    <a:pt x="816" y="40"/>
                  </a:cubicBezTo>
                  <a:cubicBezTo>
                    <a:pt x="816" y="39"/>
                    <a:pt x="817" y="38"/>
                    <a:pt x="818" y="38"/>
                  </a:cubicBezTo>
                  <a:cubicBezTo>
                    <a:pt x="819" y="37"/>
                    <a:pt x="820" y="36"/>
                    <a:pt x="822" y="35"/>
                  </a:cubicBezTo>
                  <a:cubicBezTo>
                    <a:pt x="822" y="35"/>
                    <a:pt x="823" y="34"/>
                    <a:pt x="824" y="34"/>
                  </a:cubicBezTo>
                  <a:cubicBezTo>
                    <a:pt x="833" y="30"/>
                    <a:pt x="833" y="30"/>
                    <a:pt x="833" y="30"/>
                  </a:cubicBezTo>
                  <a:cubicBezTo>
                    <a:pt x="833" y="29"/>
                    <a:pt x="833" y="29"/>
                    <a:pt x="833" y="28"/>
                  </a:cubicBezTo>
                  <a:cubicBezTo>
                    <a:pt x="833" y="24"/>
                    <a:pt x="833" y="22"/>
                    <a:pt x="832" y="21"/>
                  </a:cubicBezTo>
                  <a:cubicBezTo>
                    <a:pt x="832" y="20"/>
                    <a:pt x="831" y="20"/>
                    <a:pt x="830" y="20"/>
                  </a:cubicBezTo>
                  <a:cubicBezTo>
                    <a:pt x="828" y="20"/>
                    <a:pt x="827" y="20"/>
                    <a:pt x="826" y="21"/>
                  </a:cubicBezTo>
                  <a:cubicBezTo>
                    <a:pt x="825" y="21"/>
                    <a:pt x="825" y="22"/>
                    <a:pt x="824" y="22"/>
                  </a:cubicBezTo>
                  <a:cubicBezTo>
                    <a:pt x="824" y="23"/>
                    <a:pt x="823" y="24"/>
                    <a:pt x="823" y="25"/>
                  </a:cubicBezTo>
                  <a:cubicBezTo>
                    <a:pt x="823" y="26"/>
                    <a:pt x="823" y="27"/>
                    <a:pt x="823" y="27"/>
                  </a:cubicBezTo>
                  <a:cubicBezTo>
                    <a:pt x="822" y="28"/>
                    <a:pt x="822" y="28"/>
                    <a:pt x="821" y="28"/>
                  </a:cubicBezTo>
                  <a:cubicBezTo>
                    <a:pt x="820" y="29"/>
                    <a:pt x="819" y="29"/>
                    <a:pt x="819" y="29"/>
                  </a:cubicBezTo>
                  <a:cubicBezTo>
                    <a:pt x="818" y="30"/>
                    <a:pt x="817" y="30"/>
                    <a:pt x="816" y="30"/>
                  </a:cubicBezTo>
                  <a:cubicBezTo>
                    <a:pt x="816" y="30"/>
                    <a:pt x="815" y="29"/>
                    <a:pt x="815" y="29"/>
                  </a:cubicBezTo>
                  <a:cubicBezTo>
                    <a:pt x="815" y="28"/>
                    <a:pt x="816" y="26"/>
                    <a:pt x="816" y="25"/>
                  </a:cubicBezTo>
                  <a:cubicBezTo>
                    <a:pt x="817" y="24"/>
                    <a:pt x="818" y="23"/>
                    <a:pt x="820" y="22"/>
                  </a:cubicBezTo>
                  <a:cubicBezTo>
                    <a:pt x="822" y="20"/>
                    <a:pt x="823" y="19"/>
                    <a:pt x="825" y="19"/>
                  </a:cubicBezTo>
                  <a:cubicBezTo>
                    <a:pt x="827" y="18"/>
                    <a:pt x="829" y="18"/>
                    <a:pt x="832" y="18"/>
                  </a:cubicBezTo>
                  <a:cubicBezTo>
                    <a:pt x="834" y="18"/>
                    <a:pt x="836" y="18"/>
                    <a:pt x="837" y="19"/>
                  </a:cubicBezTo>
                  <a:cubicBezTo>
                    <a:pt x="839" y="20"/>
                    <a:pt x="840" y="21"/>
                    <a:pt x="840" y="22"/>
                  </a:cubicBezTo>
                  <a:cubicBezTo>
                    <a:pt x="841" y="23"/>
                    <a:pt x="841" y="26"/>
                    <a:pt x="841" y="29"/>
                  </a:cubicBezTo>
                  <a:cubicBezTo>
                    <a:pt x="841" y="35"/>
                    <a:pt x="841" y="35"/>
                    <a:pt x="841" y="35"/>
                  </a:cubicBezTo>
                  <a:cubicBezTo>
                    <a:pt x="841" y="39"/>
                    <a:pt x="841" y="39"/>
                    <a:pt x="841" y="39"/>
                  </a:cubicBezTo>
                  <a:cubicBezTo>
                    <a:pt x="841" y="40"/>
                    <a:pt x="841" y="40"/>
                    <a:pt x="841" y="40"/>
                  </a:cubicBezTo>
                  <a:cubicBezTo>
                    <a:pt x="841" y="41"/>
                    <a:pt x="841" y="42"/>
                    <a:pt x="841" y="42"/>
                  </a:cubicBezTo>
                  <a:cubicBezTo>
                    <a:pt x="842" y="43"/>
                    <a:pt x="842" y="43"/>
                    <a:pt x="842" y="43"/>
                  </a:cubicBezTo>
                  <a:cubicBezTo>
                    <a:pt x="843" y="43"/>
                    <a:pt x="843" y="43"/>
                    <a:pt x="843" y="43"/>
                  </a:cubicBezTo>
                  <a:cubicBezTo>
                    <a:pt x="844" y="41"/>
                    <a:pt x="844" y="41"/>
                    <a:pt x="844" y="41"/>
                  </a:cubicBezTo>
                  <a:lnTo>
                    <a:pt x="845" y="41"/>
                  </a:lnTo>
                  <a:close/>
                  <a:moveTo>
                    <a:pt x="773" y="46"/>
                  </a:moveTo>
                  <a:cubicBezTo>
                    <a:pt x="773" y="45"/>
                    <a:pt x="774" y="45"/>
                    <a:pt x="774" y="45"/>
                  </a:cubicBezTo>
                  <a:cubicBezTo>
                    <a:pt x="776" y="45"/>
                    <a:pt x="776" y="45"/>
                    <a:pt x="777" y="45"/>
                  </a:cubicBezTo>
                  <a:cubicBezTo>
                    <a:pt x="777" y="44"/>
                    <a:pt x="777" y="44"/>
                    <a:pt x="777" y="44"/>
                  </a:cubicBezTo>
                  <a:cubicBezTo>
                    <a:pt x="778" y="43"/>
                    <a:pt x="778" y="42"/>
                    <a:pt x="778" y="41"/>
                  </a:cubicBezTo>
                  <a:cubicBezTo>
                    <a:pt x="778" y="38"/>
                    <a:pt x="778" y="38"/>
                    <a:pt x="778" y="38"/>
                  </a:cubicBezTo>
                  <a:cubicBezTo>
                    <a:pt x="778" y="35"/>
                    <a:pt x="778" y="35"/>
                    <a:pt x="778" y="35"/>
                  </a:cubicBezTo>
                  <a:cubicBezTo>
                    <a:pt x="778" y="32"/>
                    <a:pt x="778" y="32"/>
                    <a:pt x="778" y="32"/>
                  </a:cubicBezTo>
                  <a:cubicBezTo>
                    <a:pt x="778" y="29"/>
                    <a:pt x="778" y="29"/>
                    <a:pt x="778" y="29"/>
                  </a:cubicBezTo>
                  <a:cubicBezTo>
                    <a:pt x="778" y="28"/>
                    <a:pt x="777" y="27"/>
                    <a:pt x="777" y="26"/>
                  </a:cubicBezTo>
                  <a:cubicBezTo>
                    <a:pt x="777" y="25"/>
                    <a:pt x="777" y="25"/>
                    <a:pt x="776" y="25"/>
                  </a:cubicBezTo>
                  <a:cubicBezTo>
                    <a:pt x="776" y="24"/>
                    <a:pt x="775" y="24"/>
                    <a:pt x="773" y="23"/>
                  </a:cubicBezTo>
                  <a:cubicBezTo>
                    <a:pt x="773" y="22"/>
                    <a:pt x="773" y="22"/>
                    <a:pt x="773" y="22"/>
                  </a:cubicBezTo>
                  <a:cubicBezTo>
                    <a:pt x="774" y="21"/>
                    <a:pt x="774" y="21"/>
                    <a:pt x="774" y="21"/>
                  </a:cubicBezTo>
                  <a:cubicBezTo>
                    <a:pt x="774" y="21"/>
                    <a:pt x="775" y="21"/>
                    <a:pt x="777" y="21"/>
                  </a:cubicBezTo>
                  <a:cubicBezTo>
                    <a:pt x="778" y="20"/>
                    <a:pt x="779" y="20"/>
                    <a:pt x="779" y="20"/>
                  </a:cubicBezTo>
                  <a:cubicBezTo>
                    <a:pt x="780" y="19"/>
                    <a:pt x="780" y="19"/>
                    <a:pt x="780" y="19"/>
                  </a:cubicBezTo>
                  <a:cubicBezTo>
                    <a:pt x="781" y="19"/>
                    <a:pt x="781" y="19"/>
                    <a:pt x="781" y="19"/>
                  </a:cubicBezTo>
                  <a:cubicBezTo>
                    <a:pt x="781" y="18"/>
                    <a:pt x="782" y="17"/>
                    <a:pt x="783" y="16"/>
                  </a:cubicBezTo>
                  <a:cubicBezTo>
                    <a:pt x="785" y="16"/>
                    <a:pt x="785" y="16"/>
                    <a:pt x="785" y="16"/>
                  </a:cubicBezTo>
                  <a:cubicBezTo>
                    <a:pt x="785" y="20"/>
                    <a:pt x="785" y="20"/>
                    <a:pt x="785" y="20"/>
                  </a:cubicBezTo>
                  <a:cubicBezTo>
                    <a:pt x="785" y="20"/>
                    <a:pt x="785" y="21"/>
                    <a:pt x="785" y="21"/>
                  </a:cubicBezTo>
                  <a:cubicBezTo>
                    <a:pt x="785" y="21"/>
                    <a:pt x="785" y="22"/>
                    <a:pt x="785" y="23"/>
                  </a:cubicBezTo>
                  <a:cubicBezTo>
                    <a:pt x="787" y="21"/>
                    <a:pt x="789" y="20"/>
                    <a:pt x="791" y="19"/>
                  </a:cubicBezTo>
                  <a:cubicBezTo>
                    <a:pt x="793" y="18"/>
                    <a:pt x="795" y="18"/>
                    <a:pt x="797" y="18"/>
                  </a:cubicBezTo>
                  <a:cubicBezTo>
                    <a:pt x="799" y="18"/>
                    <a:pt x="801" y="18"/>
                    <a:pt x="802" y="19"/>
                  </a:cubicBezTo>
                  <a:cubicBezTo>
                    <a:pt x="804" y="20"/>
                    <a:pt x="805" y="22"/>
                    <a:pt x="806" y="23"/>
                  </a:cubicBezTo>
                  <a:cubicBezTo>
                    <a:pt x="806" y="25"/>
                    <a:pt x="807" y="27"/>
                    <a:pt x="807" y="32"/>
                  </a:cubicBezTo>
                  <a:cubicBezTo>
                    <a:pt x="806" y="43"/>
                    <a:pt x="806" y="43"/>
                    <a:pt x="806" y="43"/>
                  </a:cubicBezTo>
                  <a:cubicBezTo>
                    <a:pt x="806" y="44"/>
                    <a:pt x="807" y="44"/>
                    <a:pt x="807" y="44"/>
                  </a:cubicBezTo>
                  <a:cubicBezTo>
                    <a:pt x="807" y="45"/>
                    <a:pt x="808" y="45"/>
                    <a:pt x="809" y="45"/>
                  </a:cubicBezTo>
                  <a:cubicBezTo>
                    <a:pt x="810" y="45"/>
                    <a:pt x="810" y="45"/>
                    <a:pt x="810" y="45"/>
                  </a:cubicBezTo>
                  <a:cubicBezTo>
                    <a:pt x="811" y="46"/>
                    <a:pt x="811" y="46"/>
                    <a:pt x="811" y="46"/>
                  </a:cubicBezTo>
                  <a:cubicBezTo>
                    <a:pt x="811" y="47"/>
                    <a:pt x="811" y="47"/>
                    <a:pt x="811" y="48"/>
                  </a:cubicBezTo>
                  <a:cubicBezTo>
                    <a:pt x="804" y="47"/>
                    <a:pt x="804" y="47"/>
                    <a:pt x="804" y="47"/>
                  </a:cubicBezTo>
                  <a:cubicBezTo>
                    <a:pt x="802" y="47"/>
                    <a:pt x="802" y="47"/>
                    <a:pt x="802" y="47"/>
                  </a:cubicBezTo>
                  <a:cubicBezTo>
                    <a:pt x="800" y="47"/>
                    <a:pt x="800" y="47"/>
                    <a:pt x="800" y="47"/>
                  </a:cubicBezTo>
                  <a:cubicBezTo>
                    <a:pt x="795" y="48"/>
                    <a:pt x="795" y="48"/>
                    <a:pt x="795" y="48"/>
                  </a:cubicBezTo>
                  <a:cubicBezTo>
                    <a:pt x="794" y="48"/>
                    <a:pt x="794" y="48"/>
                    <a:pt x="794" y="48"/>
                  </a:cubicBezTo>
                  <a:cubicBezTo>
                    <a:pt x="794" y="47"/>
                    <a:pt x="794" y="47"/>
                    <a:pt x="794" y="47"/>
                  </a:cubicBezTo>
                  <a:cubicBezTo>
                    <a:pt x="794" y="46"/>
                    <a:pt x="794" y="46"/>
                    <a:pt x="794" y="45"/>
                  </a:cubicBezTo>
                  <a:cubicBezTo>
                    <a:pt x="794" y="45"/>
                    <a:pt x="795" y="45"/>
                    <a:pt x="797" y="45"/>
                  </a:cubicBezTo>
                  <a:cubicBezTo>
                    <a:pt x="797" y="45"/>
                    <a:pt x="797" y="45"/>
                    <a:pt x="798" y="45"/>
                  </a:cubicBezTo>
                  <a:cubicBezTo>
                    <a:pt x="798" y="45"/>
                    <a:pt x="799" y="44"/>
                    <a:pt x="799" y="44"/>
                  </a:cubicBezTo>
                  <a:cubicBezTo>
                    <a:pt x="799" y="44"/>
                    <a:pt x="799" y="43"/>
                    <a:pt x="799" y="42"/>
                  </a:cubicBezTo>
                  <a:cubicBezTo>
                    <a:pt x="799" y="40"/>
                    <a:pt x="799" y="39"/>
                    <a:pt x="799" y="38"/>
                  </a:cubicBezTo>
                  <a:cubicBezTo>
                    <a:pt x="799" y="33"/>
                    <a:pt x="799" y="33"/>
                    <a:pt x="799" y="33"/>
                  </a:cubicBezTo>
                  <a:cubicBezTo>
                    <a:pt x="799" y="29"/>
                    <a:pt x="799" y="25"/>
                    <a:pt x="798" y="24"/>
                  </a:cubicBezTo>
                  <a:cubicBezTo>
                    <a:pt x="797" y="22"/>
                    <a:pt x="796" y="22"/>
                    <a:pt x="794" y="22"/>
                  </a:cubicBezTo>
                  <a:cubicBezTo>
                    <a:pt x="792" y="22"/>
                    <a:pt x="791" y="22"/>
                    <a:pt x="790" y="23"/>
                  </a:cubicBezTo>
                  <a:cubicBezTo>
                    <a:pt x="788" y="23"/>
                    <a:pt x="787" y="24"/>
                    <a:pt x="785" y="26"/>
                  </a:cubicBezTo>
                  <a:cubicBezTo>
                    <a:pt x="785" y="26"/>
                    <a:pt x="785" y="26"/>
                    <a:pt x="785" y="26"/>
                  </a:cubicBezTo>
                  <a:cubicBezTo>
                    <a:pt x="785" y="28"/>
                    <a:pt x="785" y="28"/>
                    <a:pt x="785" y="28"/>
                  </a:cubicBezTo>
                  <a:cubicBezTo>
                    <a:pt x="785" y="31"/>
                    <a:pt x="785" y="31"/>
                    <a:pt x="785" y="31"/>
                  </a:cubicBezTo>
                  <a:cubicBezTo>
                    <a:pt x="785" y="36"/>
                    <a:pt x="785" y="36"/>
                    <a:pt x="785" y="36"/>
                  </a:cubicBezTo>
                  <a:cubicBezTo>
                    <a:pt x="785" y="37"/>
                    <a:pt x="785" y="37"/>
                    <a:pt x="785" y="37"/>
                  </a:cubicBezTo>
                  <a:cubicBezTo>
                    <a:pt x="785" y="41"/>
                    <a:pt x="785" y="43"/>
                    <a:pt x="786" y="44"/>
                  </a:cubicBezTo>
                  <a:cubicBezTo>
                    <a:pt x="786" y="44"/>
                    <a:pt x="787" y="45"/>
                    <a:pt x="789" y="45"/>
                  </a:cubicBezTo>
                  <a:cubicBezTo>
                    <a:pt x="789" y="46"/>
                    <a:pt x="789" y="46"/>
                    <a:pt x="789" y="46"/>
                  </a:cubicBezTo>
                  <a:cubicBezTo>
                    <a:pt x="789" y="46"/>
                    <a:pt x="789" y="47"/>
                    <a:pt x="789" y="47"/>
                  </a:cubicBezTo>
                  <a:cubicBezTo>
                    <a:pt x="788" y="48"/>
                    <a:pt x="788" y="48"/>
                    <a:pt x="787" y="48"/>
                  </a:cubicBezTo>
                  <a:cubicBezTo>
                    <a:pt x="787" y="48"/>
                    <a:pt x="786" y="47"/>
                    <a:pt x="785" y="47"/>
                  </a:cubicBezTo>
                  <a:cubicBezTo>
                    <a:pt x="781" y="47"/>
                    <a:pt x="781" y="47"/>
                    <a:pt x="781" y="47"/>
                  </a:cubicBezTo>
                  <a:cubicBezTo>
                    <a:pt x="779" y="47"/>
                    <a:pt x="776" y="47"/>
                    <a:pt x="773" y="47"/>
                  </a:cubicBezTo>
                  <a:cubicBezTo>
                    <a:pt x="773" y="47"/>
                    <a:pt x="773" y="47"/>
                    <a:pt x="773" y="47"/>
                  </a:cubicBezTo>
                  <a:cubicBezTo>
                    <a:pt x="773" y="47"/>
                    <a:pt x="773" y="46"/>
                    <a:pt x="773" y="46"/>
                  </a:cubicBezTo>
                  <a:moveTo>
                    <a:pt x="744" y="34"/>
                  </a:moveTo>
                  <a:cubicBezTo>
                    <a:pt x="745" y="37"/>
                    <a:pt x="745" y="39"/>
                    <a:pt x="745" y="39"/>
                  </a:cubicBezTo>
                  <a:cubicBezTo>
                    <a:pt x="745" y="41"/>
                    <a:pt x="746" y="42"/>
                    <a:pt x="746" y="43"/>
                  </a:cubicBezTo>
                  <a:cubicBezTo>
                    <a:pt x="747" y="44"/>
                    <a:pt x="748" y="44"/>
                    <a:pt x="749" y="45"/>
                  </a:cubicBezTo>
                  <a:cubicBezTo>
                    <a:pt x="750" y="46"/>
                    <a:pt x="751" y="46"/>
                    <a:pt x="752" y="46"/>
                  </a:cubicBezTo>
                  <a:cubicBezTo>
                    <a:pt x="754" y="46"/>
                    <a:pt x="756" y="45"/>
                    <a:pt x="757" y="44"/>
                  </a:cubicBezTo>
                  <a:cubicBezTo>
                    <a:pt x="758" y="43"/>
                    <a:pt x="759" y="41"/>
                    <a:pt x="759" y="39"/>
                  </a:cubicBezTo>
                  <a:cubicBezTo>
                    <a:pt x="760" y="38"/>
                    <a:pt x="760" y="35"/>
                    <a:pt x="760" y="32"/>
                  </a:cubicBezTo>
                  <a:cubicBezTo>
                    <a:pt x="760" y="27"/>
                    <a:pt x="759" y="24"/>
                    <a:pt x="758" y="23"/>
                  </a:cubicBezTo>
                  <a:cubicBezTo>
                    <a:pt x="756" y="21"/>
                    <a:pt x="754" y="20"/>
                    <a:pt x="752" y="20"/>
                  </a:cubicBezTo>
                  <a:cubicBezTo>
                    <a:pt x="750" y="20"/>
                    <a:pt x="749" y="20"/>
                    <a:pt x="747" y="21"/>
                  </a:cubicBezTo>
                  <a:cubicBezTo>
                    <a:pt x="746" y="22"/>
                    <a:pt x="745" y="24"/>
                    <a:pt x="745" y="26"/>
                  </a:cubicBezTo>
                  <a:cubicBezTo>
                    <a:pt x="745" y="27"/>
                    <a:pt x="744" y="30"/>
                    <a:pt x="744" y="34"/>
                  </a:cubicBezTo>
                  <a:moveTo>
                    <a:pt x="764" y="22"/>
                  </a:moveTo>
                  <a:cubicBezTo>
                    <a:pt x="766" y="23"/>
                    <a:pt x="767" y="25"/>
                    <a:pt x="767" y="27"/>
                  </a:cubicBezTo>
                  <a:cubicBezTo>
                    <a:pt x="768" y="29"/>
                    <a:pt x="769" y="31"/>
                    <a:pt x="769" y="32"/>
                  </a:cubicBezTo>
                  <a:cubicBezTo>
                    <a:pt x="769" y="35"/>
                    <a:pt x="768" y="38"/>
                    <a:pt x="767" y="40"/>
                  </a:cubicBezTo>
                  <a:cubicBezTo>
                    <a:pt x="766" y="43"/>
                    <a:pt x="764" y="45"/>
                    <a:pt x="761" y="46"/>
                  </a:cubicBezTo>
                  <a:cubicBezTo>
                    <a:pt x="759" y="48"/>
                    <a:pt x="756" y="48"/>
                    <a:pt x="752" y="48"/>
                  </a:cubicBezTo>
                  <a:cubicBezTo>
                    <a:pt x="749" y="48"/>
                    <a:pt x="745" y="47"/>
                    <a:pt x="743" y="46"/>
                  </a:cubicBezTo>
                  <a:cubicBezTo>
                    <a:pt x="740" y="44"/>
                    <a:pt x="738" y="42"/>
                    <a:pt x="737" y="40"/>
                  </a:cubicBezTo>
                  <a:cubicBezTo>
                    <a:pt x="736" y="38"/>
                    <a:pt x="736" y="36"/>
                    <a:pt x="736" y="32"/>
                  </a:cubicBezTo>
                  <a:cubicBezTo>
                    <a:pt x="736" y="31"/>
                    <a:pt x="736" y="29"/>
                    <a:pt x="736" y="28"/>
                  </a:cubicBezTo>
                  <a:cubicBezTo>
                    <a:pt x="737" y="26"/>
                    <a:pt x="738" y="25"/>
                    <a:pt x="739" y="24"/>
                  </a:cubicBezTo>
                  <a:cubicBezTo>
                    <a:pt x="740" y="22"/>
                    <a:pt x="741" y="21"/>
                    <a:pt x="742" y="21"/>
                  </a:cubicBezTo>
                  <a:cubicBezTo>
                    <a:pt x="743" y="20"/>
                    <a:pt x="745" y="19"/>
                    <a:pt x="746" y="18"/>
                  </a:cubicBezTo>
                  <a:cubicBezTo>
                    <a:pt x="748" y="18"/>
                    <a:pt x="750" y="18"/>
                    <a:pt x="752" y="18"/>
                  </a:cubicBezTo>
                  <a:cubicBezTo>
                    <a:pt x="757" y="18"/>
                    <a:pt x="761" y="19"/>
                    <a:pt x="764" y="22"/>
                  </a:cubicBezTo>
                  <a:moveTo>
                    <a:pt x="714" y="47"/>
                  </a:moveTo>
                  <a:cubicBezTo>
                    <a:pt x="713" y="45"/>
                    <a:pt x="713" y="45"/>
                    <a:pt x="713" y="45"/>
                  </a:cubicBezTo>
                  <a:cubicBezTo>
                    <a:pt x="717" y="45"/>
                    <a:pt x="717" y="45"/>
                    <a:pt x="717" y="45"/>
                  </a:cubicBezTo>
                  <a:cubicBezTo>
                    <a:pt x="718" y="44"/>
                    <a:pt x="718" y="44"/>
                    <a:pt x="719" y="44"/>
                  </a:cubicBezTo>
                  <a:cubicBezTo>
                    <a:pt x="719" y="44"/>
                    <a:pt x="719" y="43"/>
                    <a:pt x="719" y="42"/>
                  </a:cubicBezTo>
                  <a:cubicBezTo>
                    <a:pt x="719" y="41"/>
                    <a:pt x="719" y="41"/>
                    <a:pt x="719" y="41"/>
                  </a:cubicBezTo>
                  <a:cubicBezTo>
                    <a:pt x="719" y="41"/>
                    <a:pt x="719" y="41"/>
                    <a:pt x="719" y="40"/>
                  </a:cubicBezTo>
                  <a:cubicBezTo>
                    <a:pt x="719" y="39"/>
                    <a:pt x="719" y="38"/>
                    <a:pt x="719" y="38"/>
                  </a:cubicBezTo>
                  <a:cubicBezTo>
                    <a:pt x="719" y="37"/>
                    <a:pt x="719" y="37"/>
                    <a:pt x="719" y="35"/>
                  </a:cubicBezTo>
                  <a:cubicBezTo>
                    <a:pt x="719" y="34"/>
                    <a:pt x="719" y="34"/>
                    <a:pt x="719" y="34"/>
                  </a:cubicBezTo>
                  <a:cubicBezTo>
                    <a:pt x="719" y="32"/>
                    <a:pt x="719" y="32"/>
                    <a:pt x="719" y="32"/>
                  </a:cubicBezTo>
                  <a:cubicBezTo>
                    <a:pt x="719" y="26"/>
                    <a:pt x="719" y="26"/>
                    <a:pt x="719" y="26"/>
                  </a:cubicBezTo>
                  <a:cubicBezTo>
                    <a:pt x="719" y="26"/>
                    <a:pt x="719" y="25"/>
                    <a:pt x="719" y="24"/>
                  </a:cubicBezTo>
                  <a:cubicBezTo>
                    <a:pt x="719" y="24"/>
                    <a:pt x="718" y="23"/>
                    <a:pt x="717" y="23"/>
                  </a:cubicBezTo>
                  <a:cubicBezTo>
                    <a:pt x="717" y="23"/>
                    <a:pt x="716" y="23"/>
                    <a:pt x="714" y="23"/>
                  </a:cubicBezTo>
                  <a:cubicBezTo>
                    <a:pt x="714" y="21"/>
                    <a:pt x="714" y="21"/>
                    <a:pt x="714" y="21"/>
                  </a:cubicBezTo>
                  <a:cubicBezTo>
                    <a:pt x="716" y="20"/>
                    <a:pt x="718" y="20"/>
                    <a:pt x="720" y="19"/>
                  </a:cubicBezTo>
                  <a:cubicBezTo>
                    <a:pt x="722" y="19"/>
                    <a:pt x="723" y="18"/>
                    <a:pt x="724" y="16"/>
                  </a:cubicBezTo>
                  <a:cubicBezTo>
                    <a:pt x="727" y="16"/>
                    <a:pt x="727" y="16"/>
                    <a:pt x="727" y="16"/>
                  </a:cubicBezTo>
                  <a:cubicBezTo>
                    <a:pt x="727" y="19"/>
                    <a:pt x="727" y="23"/>
                    <a:pt x="727" y="27"/>
                  </a:cubicBezTo>
                  <a:cubicBezTo>
                    <a:pt x="727" y="42"/>
                    <a:pt x="727" y="42"/>
                    <a:pt x="727" y="42"/>
                  </a:cubicBezTo>
                  <a:cubicBezTo>
                    <a:pt x="727" y="43"/>
                    <a:pt x="727" y="44"/>
                    <a:pt x="727" y="44"/>
                  </a:cubicBezTo>
                  <a:cubicBezTo>
                    <a:pt x="728" y="45"/>
                    <a:pt x="729" y="45"/>
                    <a:pt x="731" y="45"/>
                  </a:cubicBezTo>
                  <a:cubicBezTo>
                    <a:pt x="731" y="45"/>
                    <a:pt x="732" y="45"/>
                    <a:pt x="732" y="45"/>
                  </a:cubicBezTo>
                  <a:cubicBezTo>
                    <a:pt x="732" y="47"/>
                    <a:pt x="732" y="47"/>
                    <a:pt x="732" y="47"/>
                  </a:cubicBezTo>
                  <a:cubicBezTo>
                    <a:pt x="731" y="47"/>
                    <a:pt x="731" y="47"/>
                    <a:pt x="731" y="47"/>
                  </a:cubicBezTo>
                  <a:cubicBezTo>
                    <a:pt x="730" y="47"/>
                    <a:pt x="730" y="47"/>
                    <a:pt x="729" y="47"/>
                  </a:cubicBezTo>
                  <a:cubicBezTo>
                    <a:pt x="727" y="47"/>
                    <a:pt x="723" y="47"/>
                    <a:pt x="719" y="47"/>
                  </a:cubicBezTo>
                  <a:cubicBezTo>
                    <a:pt x="718" y="47"/>
                    <a:pt x="717" y="47"/>
                    <a:pt x="716" y="47"/>
                  </a:cubicBezTo>
                  <a:cubicBezTo>
                    <a:pt x="715" y="47"/>
                    <a:pt x="714" y="47"/>
                    <a:pt x="714" y="47"/>
                  </a:cubicBezTo>
                  <a:moveTo>
                    <a:pt x="719" y="6"/>
                  </a:moveTo>
                  <a:cubicBezTo>
                    <a:pt x="719" y="4"/>
                    <a:pt x="719" y="3"/>
                    <a:pt x="720" y="3"/>
                  </a:cubicBezTo>
                  <a:cubicBezTo>
                    <a:pt x="721" y="2"/>
                    <a:pt x="722" y="1"/>
                    <a:pt x="723" y="1"/>
                  </a:cubicBezTo>
                  <a:cubicBezTo>
                    <a:pt x="724" y="1"/>
                    <a:pt x="726" y="2"/>
                    <a:pt x="726" y="3"/>
                  </a:cubicBezTo>
                  <a:cubicBezTo>
                    <a:pt x="727" y="3"/>
                    <a:pt x="728" y="4"/>
                    <a:pt x="728" y="6"/>
                  </a:cubicBezTo>
                  <a:cubicBezTo>
                    <a:pt x="728" y="6"/>
                    <a:pt x="728" y="7"/>
                    <a:pt x="727" y="8"/>
                  </a:cubicBezTo>
                  <a:cubicBezTo>
                    <a:pt x="727" y="9"/>
                    <a:pt x="726" y="9"/>
                    <a:pt x="726" y="10"/>
                  </a:cubicBezTo>
                  <a:cubicBezTo>
                    <a:pt x="725" y="10"/>
                    <a:pt x="724" y="11"/>
                    <a:pt x="723" y="11"/>
                  </a:cubicBezTo>
                  <a:cubicBezTo>
                    <a:pt x="722" y="11"/>
                    <a:pt x="721" y="10"/>
                    <a:pt x="720" y="9"/>
                  </a:cubicBezTo>
                  <a:cubicBezTo>
                    <a:pt x="719" y="8"/>
                    <a:pt x="719" y="7"/>
                    <a:pt x="719" y="6"/>
                  </a:cubicBezTo>
                  <a:moveTo>
                    <a:pt x="685" y="38"/>
                  </a:moveTo>
                  <a:cubicBezTo>
                    <a:pt x="686" y="37"/>
                    <a:pt x="686" y="37"/>
                    <a:pt x="687" y="37"/>
                  </a:cubicBezTo>
                  <a:cubicBezTo>
                    <a:pt x="687" y="37"/>
                    <a:pt x="687" y="37"/>
                    <a:pt x="687" y="37"/>
                  </a:cubicBezTo>
                  <a:cubicBezTo>
                    <a:pt x="688" y="38"/>
                    <a:pt x="688" y="38"/>
                    <a:pt x="688" y="38"/>
                  </a:cubicBezTo>
                  <a:cubicBezTo>
                    <a:pt x="689" y="40"/>
                    <a:pt x="690" y="41"/>
                    <a:pt x="690" y="42"/>
                  </a:cubicBezTo>
                  <a:cubicBezTo>
                    <a:pt x="691" y="43"/>
                    <a:pt x="692" y="44"/>
                    <a:pt x="693" y="44"/>
                  </a:cubicBezTo>
                  <a:cubicBezTo>
                    <a:pt x="693" y="45"/>
                    <a:pt x="694" y="45"/>
                    <a:pt x="695" y="45"/>
                  </a:cubicBezTo>
                  <a:cubicBezTo>
                    <a:pt x="696" y="46"/>
                    <a:pt x="697" y="46"/>
                    <a:pt x="698" y="46"/>
                  </a:cubicBezTo>
                  <a:cubicBezTo>
                    <a:pt x="699" y="46"/>
                    <a:pt x="701" y="45"/>
                    <a:pt x="702" y="44"/>
                  </a:cubicBezTo>
                  <a:cubicBezTo>
                    <a:pt x="703" y="43"/>
                    <a:pt x="703" y="42"/>
                    <a:pt x="703" y="41"/>
                  </a:cubicBezTo>
                  <a:cubicBezTo>
                    <a:pt x="703" y="40"/>
                    <a:pt x="703" y="40"/>
                    <a:pt x="703" y="39"/>
                  </a:cubicBezTo>
                  <a:cubicBezTo>
                    <a:pt x="702" y="39"/>
                    <a:pt x="701" y="38"/>
                    <a:pt x="700" y="38"/>
                  </a:cubicBezTo>
                  <a:cubicBezTo>
                    <a:pt x="700" y="38"/>
                    <a:pt x="698" y="37"/>
                    <a:pt x="696" y="36"/>
                  </a:cubicBezTo>
                  <a:cubicBezTo>
                    <a:pt x="693" y="36"/>
                    <a:pt x="692" y="36"/>
                    <a:pt x="691" y="35"/>
                  </a:cubicBezTo>
                  <a:cubicBezTo>
                    <a:pt x="690" y="35"/>
                    <a:pt x="689" y="34"/>
                    <a:pt x="688" y="34"/>
                  </a:cubicBezTo>
                  <a:cubicBezTo>
                    <a:pt x="687" y="33"/>
                    <a:pt x="687" y="32"/>
                    <a:pt x="686" y="31"/>
                  </a:cubicBezTo>
                  <a:cubicBezTo>
                    <a:pt x="686" y="30"/>
                    <a:pt x="685" y="29"/>
                    <a:pt x="685" y="28"/>
                  </a:cubicBezTo>
                  <a:cubicBezTo>
                    <a:pt x="685" y="26"/>
                    <a:pt x="686" y="24"/>
                    <a:pt x="686" y="23"/>
                  </a:cubicBezTo>
                  <a:cubicBezTo>
                    <a:pt x="687" y="22"/>
                    <a:pt x="688" y="21"/>
                    <a:pt x="688" y="20"/>
                  </a:cubicBezTo>
                  <a:cubicBezTo>
                    <a:pt x="689" y="20"/>
                    <a:pt x="690" y="19"/>
                    <a:pt x="692" y="19"/>
                  </a:cubicBezTo>
                  <a:cubicBezTo>
                    <a:pt x="693" y="18"/>
                    <a:pt x="694" y="18"/>
                    <a:pt x="696" y="18"/>
                  </a:cubicBezTo>
                  <a:cubicBezTo>
                    <a:pt x="698" y="18"/>
                    <a:pt x="700" y="18"/>
                    <a:pt x="702" y="18"/>
                  </a:cubicBezTo>
                  <a:cubicBezTo>
                    <a:pt x="704" y="18"/>
                    <a:pt x="705" y="19"/>
                    <a:pt x="706" y="20"/>
                  </a:cubicBezTo>
                  <a:cubicBezTo>
                    <a:pt x="707" y="20"/>
                    <a:pt x="707" y="21"/>
                    <a:pt x="707" y="23"/>
                  </a:cubicBezTo>
                  <a:cubicBezTo>
                    <a:pt x="707" y="25"/>
                    <a:pt x="707" y="26"/>
                    <a:pt x="707" y="27"/>
                  </a:cubicBezTo>
                  <a:cubicBezTo>
                    <a:pt x="707" y="27"/>
                    <a:pt x="707" y="27"/>
                    <a:pt x="707" y="27"/>
                  </a:cubicBezTo>
                  <a:cubicBezTo>
                    <a:pt x="707" y="27"/>
                    <a:pt x="706" y="27"/>
                    <a:pt x="706" y="27"/>
                  </a:cubicBezTo>
                  <a:cubicBezTo>
                    <a:pt x="706" y="27"/>
                    <a:pt x="705" y="27"/>
                    <a:pt x="705" y="27"/>
                  </a:cubicBezTo>
                  <a:cubicBezTo>
                    <a:pt x="705" y="27"/>
                    <a:pt x="704" y="27"/>
                    <a:pt x="704" y="26"/>
                  </a:cubicBezTo>
                  <a:cubicBezTo>
                    <a:pt x="703" y="24"/>
                    <a:pt x="702" y="22"/>
                    <a:pt x="700" y="22"/>
                  </a:cubicBezTo>
                  <a:cubicBezTo>
                    <a:pt x="699" y="21"/>
                    <a:pt x="698" y="20"/>
                    <a:pt x="696" y="20"/>
                  </a:cubicBezTo>
                  <a:cubicBezTo>
                    <a:pt x="695" y="20"/>
                    <a:pt x="693" y="21"/>
                    <a:pt x="692" y="22"/>
                  </a:cubicBezTo>
                  <a:cubicBezTo>
                    <a:pt x="691" y="22"/>
                    <a:pt x="691" y="23"/>
                    <a:pt x="691" y="24"/>
                  </a:cubicBezTo>
                  <a:cubicBezTo>
                    <a:pt x="691" y="25"/>
                    <a:pt x="691" y="26"/>
                    <a:pt x="692" y="27"/>
                  </a:cubicBezTo>
                  <a:cubicBezTo>
                    <a:pt x="693" y="28"/>
                    <a:pt x="694" y="28"/>
                    <a:pt x="696" y="29"/>
                  </a:cubicBezTo>
                  <a:cubicBezTo>
                    <a:pt x="700" y="29"/>
                    <a:pt x="702" y="30"/>
                    <a:pt x="703" y="31"/>
                  </a:cubicBezTo>
                  <a:cubicBezTo>
                    <a:pt x="706" y="32"/>
                    <a:pt x="707" y="33"/>
                    <a:pt x="708" y="34"/>
                  </a:cubicBezTo>
                  <a:cubicBezTo>
                    <a:pt x="709" y="35"/>
                    <a:pt x="709" y="37"/>
                    <a:pt x="709" y="39"/>
                  </a:cubicBezTo>
                  <a:cubicBezTo>
                    <a:pt x="709" y="41"/>
                    <a:pt x="708" y="44"/>
                    <a:pt x="706" y="46"/>
                  </a:cubicBezTo>
                  <a:cubicBezTo>
                    <a:pt x="704" y="47"/>
                    <a:pt x="701" y="48"/>
                    <a:pt x="697" y="48"/>
                  </a:cubicBezTo>
                  <a:cubicBezTo>
                    <a:pt x="696" y="48"/>
                    <a:pt x="695" y="48"/>
                    <a:pt x="693" y="48"/>
                  </a:cubicBezTo>
                  <a:cubicBezTo>
                    <a:pt x="692" y="48"/>
                    <a:pt x="691" y="48"/>
                    <a:pt x="689" y="47"/>
                  </a:cubicBezTo>
                  <a:cubicBezTo>
                    <a:pt x="689" y="47"/>
                    <a:pt x="688" y="47"/>
                    <a:pt x="687" y="46"/>
                  </a:cubicBezTo>
                  <a:cubicBezTo>
                    <a:pt x="686" y="46"/>
                    <a:pt x="686" y="46"/>
                    <a:pt x="686" y="46"/>
                  </a:cubicBezTo>
                  <a:cubicBezTo>
                    <a:pt x="686" y="45"/>
                    <a:pt x="686" y="44"/>
                    <a:pt x="686" y="43"/>
                  </a:cubicBezTo>
                  <a:cubicBezTo>
                    <a:pt x="685" y="40"/>
                    <a:pt x="685" y="38"/>
                    <a:pt x="685" y="38"/>
                  </a:cubicBezTo>
                  <a:moveTo>
                    <a:pt x="668" y="33"/>
                  </a:moveTo>
                  <a:cubicBezTo>
                    <a:pt x="667" y="33"/>
                    <a:pt x="665" y="34"/>
                    <a:pt x="663" y="35"/>
                  </a:cubicBezTo>
                  <a:cubicBezTo>
                    <a:pt x="662" y="36"/>
                    <a:pt x="661" y="37"/>
                    <a:pt x="660" y="38"/>
                  </a:cubicBezTo>
                  <a:cubicBezTo>
                    <a:pt x="659" y="39"/>
                    <a:pt x="659" y="40"/>
                    <a:pt x="659" y="41"/>
                  </a:cubicBezTo>
                  <a:cubicBezTo>
                    <a:pt x="659" y="42"/>
                    <a:pt x="659" y="43"/>
                    <a:pt x="660" y="43"/>
                  </a:cubicBezTo>
                  <a:cubicBezTo>
                    <a:pt x="661" y="44"/>
                    <a:pt x="661" y="44"/>
                    <a:pt x="662" y="44"/>
                  </a:cubicBezTo>
                  <a:cubicBezTo>
                    <a:pt x="664" y="44"/>
                    <a:pt x="665" y="44"/>
                    <a:pt x="666" y="43"/>
                  </a:cubicBezTo>
                  <a:cubicBezTo>
                    <a:pt x="667" y="42"/>
                    <a:pt x="668" y="41"/>
                    <a:pt x="668" y="41"/>
                  </a:cubicBezTo>
                  <a:cubicBezTo>
                    <a:pt x="668" y="40"/>
                    <a:pt x="668" y="39"/>
                    <a:pt x="668" y="36"/>
                  </a:cubicBezTo>
                  <a:cubicBezTo>
                    <a:pt x="668" y="35"/>
                    <a:pt x="668" y="34"/>
                    <a:pt x="668" y="33"/>
                  </a:cubicBezTo>
                  <a:moveTo>
                    <a:pt x="680" y="41"/>
                  </a:moveTo>
                  <a:cubicBezTo>
                    <a:pt x="681" y="41"/>
                    <a:pt x="681" y="41"/>
                    <a:pt x="681" y="41"/>
                  </a:cubicBezTo>
                  <a:cubicBezTo>
                    <a:pt x="681" y="42"/>
                    <a:pt x="681" y="42"/>
                    <a:pt x="681" y="42"/>
                  </a:cubicBezTo>
                  <a:cubicBezTo>
                    <a:pt x="681" y="42"/>
                    <a:pt x="681" y="42"/>
                    <a:pt x="681" y="42"/>
                  </a:cubicBezTo>
                  <a:cubicBezTo>
                    <a:pt x="680" y="44"/>
                    <a:pt x="680" y="46"/>
                    <a:pt x="679" y="46"/>
                  </a:cubicBezTo>
                  <a:cubicBezTo>
                    <a:pt x="678" y="47"/>
                    <a:pt x="677" y="48"/>
                    <a:pt x="675" y="48"/>
                  </a:cubicBezTo>
                  <a:cubicBezTo>
                    <a:pt x="674" y="48"/>
                    <a:pt x="673" y="47"/>
                    <a:pt x="672" y="46"/>
                  </a:cubicBezTo>
                  <a:cubicBezTo>
                    <a:pt x="671" y="46"/>
                    <a:pt x="670" y="44"/>
                    <a:pt x="669" y="42"/>
                  </a:cubicBezTo>
                  <a:cubicBezTo>
                    <a:pt x="668" y="44"/>
                    <a:pt x="666" y="46"/>
                    <a:pt x="665" y="46"/>
                  </a:cubicBezTo>
                  <a:cubicBezTo>
                    <a:pt x="663" y="47"/>
                    <a:pt x="660" y="48"/>
                    <a:pt x="658" y="48"/>
                  </a:cubicBezTo>
                  <a:cubicBezTo>
                    <a:pt x="655" y="48"/>
                    <a:pt x="653" y="47"/>
                    <a:pt x="652" y="46"/>
                  </a:cubicBezTo>
                  <a:cubicBezTo>
                    <a:pt x="651" y="45"/>
                    <a:pt x="650" y="44"/>
                    <a:pt x="650" y="42"/>
                  </a:cubicBezTo>
                  <a:cubicBezTo>
                    <a:pt x="650" y="41"/>
                    <a:pt x="651" y="41"/>
                    <a:pt x="651" y="40"/>
                  </a:cubicBezTo>
                  <a:cubicBezTo>
                    <a:pt x="651" y="39"/>
                    <a:pt x="652" y="38"/>
                    <a:pt x="653" y="38"/>
                  </a:cubicBezTo>
                  <a:cubicBezTo>
                    <a:pt x="653" y="37"/>
                    <a:pt x="655" y="36"/>
                    <a:pt x="656" y="35"/>
                  </a:cubicBezTo>
                  <a:cubicBezTo>
                    <a:pt x="657" y="35"/>
                    <a:pt x="658" y="34"/>
                    <a:pt x="659" y="34"/>
                  </a:cubicBezTo>
                  <a:cubicBezTo>
                    <a:pt x="668" y="30"/>
                    <a:pt x="668" y="30"/>
                    <a:pt x="668" y="30"/>
                  </a:cubicBezTo>
                  <a:cubicBezTo>
                    <a:pt x="668" y="29"/>
                    <a:pt x="668" y="29"/>
                    <a:pt x="668" y="28"/>
                  </a:cubicBezTo>
                  <a:cubicBezTo>
                    <a:pt x="668" y="24"/>
                    <a:pt x="668" y="22"/>
                    <a:pt x="667" y="21"/>
                  </a:cubicBezTo>
                  <a:cubicBezTo>
                    <a:pt x="667" y="20"/>
                    <a:pt x="666" y="20"/>
                    <a:pt x="664" y="20"/>
                  </a:cubicBezTo>
                  <a:cubicBezTo>
                    <a:pt x="663" y="20"/>
                    <a:pt x="662" y="20"/>
                    <a:pt x="661" y="21"/>
                  </a:cubicBezTo>
                  <a:cubicBezTo>
                    <a:pt x="660" y="21"/>
                    <a:pt x="659" y="22"/>
                    <a:pt x="659" y="22"/>
                  </a:cubicBezTo>
                  <a:cubicBezTo>
                    <a:pt x="659" y="23"/>
                    <a:pt x="658" y="24"/>
                    <a:pt x="658" y="25"/>
                  </a:cubicBezTo>
                  <a:cubicBezTo>
                    <a:pt x="658" y="26"/>
                    <a:pt x="658" y="27"/>
                    <a:pt x="658" y="27"/>
                  </a:cubicBezTo>
                  <a:cubicBezTo>
                    <a:pt x="657" y="28"/>
                    <a:pt x="657" y="28"/>
                    <a:pt x="656" y="28"/>
                  </a:cubicBezTo>
                  <a:cubicBezTo>
                    <a:pt x="655" y="29"/>
                    <a:pt x="654" y="29"/>
                    <a:pt x="654" y="29"/>
                  </a:cubicBezTo>
                  <a:cubicBezTo>
                    <a:pt x="653" y="30"/>
                    <a:pt x="651" y="30"/>
                    <a:pt x="651" y="30"/>
                  </a:cubicBezTo>
                  <a:cubicBezTo>
                    <a:pt x="650" y="30"/>
                    <a:pt x="650" y="29"/>
                    <a:pt x="650" y="29"/>
                  </a:cubicBezTo>
                  <a:cubicBezTo>
                    <a:pt x="650" y="28"/>
                    <a:pt x="650" y="26"/>
                    <a:pt x="651" y="25"/>
                  </a:cubicBezTo>
                  <a:cubicBezTo>
                    <a:pt x="652" y="24"/>
                    <a:pt x="653" y="23"/>
                    <a:pt x="655" y="22"/>
                  </a:cubicBezTo>
                  <a:cubicBezTo>
                    <a:pt x="657" y="20"/>
                    <a:pt x="658" y="19"/>
                    <a:pt x="660" y="19"/>
                  </a:cubicBezTo>
                  <a:cubicBezTo>
                    <a:pt x="662" y="18"/>
                    <a:pt x="664" y="18"/>
                    <a:pt x="667" y="18"/>
                  </a:cubicBezTo>
                  <a:cubicBezTo>
                    <a:pt x="669" y="18"/>
                    <a:pt x="671" y="18"/>
                    <a:pt x="672" y="19"/>
                  </a:cubicBezTo>
                  <a:cubicBezTo>
                    <a:pt x="674" y="20"/>
                    <a:pt x="675" y="21"/>
                    <a:pt x="675" y="22"/>
                  </a:cubicBezTo>
                  <a:cubicBezTo>
                    <a:pt x="676" y="23"/>
                    <a:pt x="676" y="26"/>
                    <a:pt x="676" y="29"/>
                  </a:cubicBezTo>
                  <a:cubicBezTo>
                    <a:pt x="676" y="35"/>
                    <a:pt x="676" y="35"/>
                    <a:pt x="676" y="35"/>
                  </a:cubicBezTo>
                  <a:cubicBezTo>
                    <a:pt x="676" y="39"/>
                    <a:pt x="676" y="39"/>
                    <a:pt x="676" y="39"/>
                  </a:cubicBezTo>
                  <a:cubicBezTo>
                    <a:pt x="676" y="40"/>
                    <a:pt x="676" y="40"/>
                    <a:pt x="676" y="40"/>
                  </a:cubicBezTo>
                  <a:cubicBezTo>
                    <a:pt x="676" y="41"/>
                    <a:pt x="676" y="42"/>
                    <a:pt x="676" y="42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8" y="43"/>
                    <a:pt x="678" y="43"/>
                    <a:pt x="678" y="43"/>
                  </a:cubicBezTo>
                  <a:cubicBezTo>
                    <a:pt x="679" y="41"/>
                    <a:pt x="679" y="41"/>
                    <a:pt x="679" y="41"/>
                  </a:cubicBezTo>
                  <a:lnTo>
                    <a:pt x="680" y="41"/>
                  </a:lnTo>
                  <a:close/>
                  <a:moveTo>
                    <a:pt x="585" y="5"/>
                  </a:moveTo>
                  <a:cubicBezTo>
                    <a:pt x="585" y="2"/>
                    <a:pt x="585" y="2"/>
                    <a:pt x="585" y="2"/>
                  </a:cubicBezTo>
                  <a:cubicBezTo>
                    <a:pt x="588" y="2"/>
                    <a:pt x="588" y="2"/>
                    <a:pt x="588" y="2"/>
                  </a:cubicBezTo>
                  <a:cubicBezTo>
                    <a:pt x="589" y="2"/>
                    <a:pt x="589" y="2"/>
                    <a:pt x="589" y="2"/>
                  </a:cubicBezTo>
                  <a:cubicBezTo>
                    <a:pt x="590" y="2"/>
                    <a:pt x="591" y="2"/>
                    <a:pt x="592" y="2"/>
                  </a:cubicBezTo>
                  <a:cubicBezTo>
                    <a:pt x="592" y="2"/>
                    <a:pt x="593" y="2"/>
                    <a:pt x="595" y="2"/>
                  </a:cubicBezTo>
                  <a:cubicBezTo>
                    <a:pt x="595" y="2"/>
                    <a:pt x="595" y="2"/>
                    <a:pt x="595" y="2"/>
                  </a:cubicBezTo>
                  <a:cubicBezTo>
                    <a:pt x="596" y="2"/>
                    <a:pt x="596" y="2"/>
                    <a:pt x="598" y="2"/>
                  </a:cubicBezTo>
                  <a:cubicBezTo>
                    <a:pt x="599" y="2"/>
                    <a:pt x="600" y="2"/>
                    <a:pt x="600" y="2"/>
                  </a:cubicBezTo>
                  <a:cubicBezTo>
                    <a:pt x="600" y="2"/>
                    <a:pt x="600" y="2"/>
                    <a:pt x="601" y="2"/>
                  </a:cubicBezTo>
                  <a:cubicBezTo>
                    <a:pt x="605" y="6"/>
                    <a:pt x="608" y="8"/>
                    <a:pt x="610" y="11"/>
                  </a:cubicBezTo>
                  <a:cubicBezTo>
                    <a:pt x="612" y="13"/>
                    <a:pt x="621" y="21"/>
                    <a:pt x="635" y="35"/>
                  </a:cubicBezTo>
                  <a:cubicBezTo>
                    <a:pt x="635" y="35"/>
                    <a:pt x="635" y="35"/>
                    <a:pt x="635" y="35"/>
                  </a:cubicBezTo>
                  <a:cubicBezTo>
                    <a:pt x="635" y="31"/>
                    <a:pt x="635" y="31"/>
                    <a:pt x="635" y="31"/>
                  </a:cubicBezTo>
                  <a:cubicBezTo>
                    <a:pt x="635" y="28"/>
                    <a:pt x="635" y="26"/>
                    <a:pt x="635" y="25"/>
                  </a:cubicBezTo>
                  <a:cubicBezTo>
                    <a:pt x="635" y="23"/>
                    <a:pt x="635" y="22"/>
                    <a:pt x="635" y="20"/>
                  </a:cubicBezTo>
                  <a:cubicBezTo>
                    <a:pt x="635" y="18"/>
                    <a:pt x="634" y="16"/>
                    <a:pt x="634" y="15"/>
                  </a:cubicBezTo>
                  <a:cubicBezTo>
                    <a:pt x="634" y="12"/>
                    <a:pt x="634" y="10"/>
                    <a:pt x="634" y="9"/>
                  </a:cubicBezTo>
                  <a:cubicBezTo>
                    <a:pt x="634" y="8"/>
                    <a:pt x="634" y="7"/>
                    <a:pt x="633" y="7"/>
                  </a:cubicBezTo>
                  <a:cubicBezTo>
                    <a:pt x="633" y="6"/>
                    <a:pt x="632" y="6"/>
                    <a:pt x="630" y="5"/>
                  </a:cubicBezTo>
                  <a:cubicBezTo>
                    <a:pt x="629" y="5"/>
                    <a:pt x="628" y="5"/>
                    <a:pt x="627" y="5"/>
                  </a:cubicBezTo>
                  <a:cubicBezTo>
                    <a:pt x="627" y="3"/>
                    <a:pt x="627" y="3"/>
                    <a:pt x="627" y="3"/>
                  </a:cubicBezTo>
                  <a:cubicBezTo>
                    <a:pt x="628" y="2"/>
                    <a:pt x="628" y="2"/>
                    <a:pt x="628" y="2"/>
                  </a:cubicBezTo>
                  <a:cubicBezTo>
                    <a:pt x="635" y="2"/>
                    <a:pt x="635" y="2"/>
                    <a:pt x="635" y="2"/>
                  </a:cubicBezTo>
                  <a:cubicBezTo>
                    <a:pt x="643" y="2"/>
                    <a:pt x="643" y="2"/>
                    <a:pt x="643" y="2"/>
                  </a:cubicBezTo>
                  <a:cubicBezTo>
                    <a:pt x="643" y="2"/>
                    <a:pt x="644" y="2"/>
                    <a:pt x="644" y="2"/>
                  </a:cubicBezTo>
                  <a:cubicBezTo>
                    <a:pt x="644" y="4"/>
                    <a:pt x="644" y="4"/>
                    <a:pt x="644" y="4"/>
                  </a:cubicBezTo>
                  <a:cubicBezTo>
                    <a:pt x="644" y="5"/>
                    <a:pt x="643" y="5"/>
                    <a:pt x="643" y="5"/>
                  </a:cubicBezTo>
                  <a:cubicBezTo>
                    <a:pt x="641" y="5"/>
                    <a:pt x="640" y="6"/>
                    <a:pt x="640" y="6"/>
                  </a:cubicBezTo>
                  <a:cubicBezTo>
                    <a:pt x="639" y="6"/>
                    <a:pt x="638" y="7"/>
                    <a:pt x="638" y="7"/>
                  </a:cubicBezTo>
                  <a:cubicBezTo>
                    <a:pt x="638" y="7"/>
                    <a:pt x="638" y="8"/>
                    <a:pt x="638" y="8"/>
                  </a:cubicBezTo>
                  <a:cubicBezTo>
                    <a:pt x="638" y="8"/>
                    <a:pt x="638" y="9"/>
                    <a:pt x="638" y="10"/>
                  </a:cubicBezTo>
                  <a:cubicBezTo>
                    <a:pt x="638" y="10"/>
                    <a:pt x="638" y="11"/>
                    <a:pt x="638" y="13"/>
                  </a:cubicBezTo>
                  <a:cubicBezTo>
                    <a:pt x="638" y="16"/>
                    <a:pt x="638" y="19"/>
                    <a:pt x="638" y="21"/>
                  </a:cubicBezTo>
                  <a:cubicBezTo>
                    <a:pt x="638" y="21"/>
                    <a:pt x="638" y="22"/>
                    <a:pt x="638" y="23"/>
                  </a:cubicBezTo>
                  <a:cubicBezTo>
                    <a:pt x="639" y="35"/>
                    <a:pt x="639" y="35"/>
                    <a:pt x="639" y="35"/>
                  </a:cubicBezTo>
                  <a:cubicBezTo>
                    <a:pt x="639" y="36"/>
                    <a:pt x="639" y="36"/>
                    <a:pt x="639" y="37"/>
                  </a:cubicBezTo>
                  <a:cubicBezTo>
                    <a:pt x="639" y="41"/>
                    <a:pt x="639" y="41"/>
                    <a:pt x="639" y="41"/>
                  </a:cubicBezTo>
                  <a:cubicBezTo>
                    <a:pt x="639" y="43"/>
                    <a:pt x="639" y="43"/>
                    <a:pt x="639" y="43"/>
                  </a:cubicBezTo>
                  <a:cubicBezTo>
                    <a:pt x="639" y="45"/>
                    <a:pt x="639" y="45"/>
                    <a:pt x="639" y="45"/>
                  </a:cubicBezTo>
                  <a:cubicBezTo>
                    <a:pt x="639" y="46"/>
                    <a:pt x="639" y="46"/>
                    <a:pt x="639" y="47"/>
                  </a:cubicBezTo>
                  <a:cubicBezTo>
                    <a:pt x="639" y="48"/>
                    <a:pt x="639" y="48"/>
                    <a:pt x="639" y="48"/>
                  </a:cubicBezTo>
                  <a:cubicBezTo>
                    <a:pt x="635" y="49"/>
                    <a:pt x="635" y="49"/>
                    <a:pt x="635" y="49"/>
                  </a:cubicBezTo>
                  <a:cubicBezTo>
                    <a:pt x="631" y="44"/>
                    <a:pt x="631" y="44"/>
                    <a:pt x="631" y="44"/>
                  </a:cubicBezTo>
                  <a:cubicBezTo>
                    <a:pt x="622" y="36"/>
                    <a:pt x="622" y="36"/>
                    <a:pt x="622" y="36"/>
                  </a:cubicBezTo>
                  <a:cubicBezTo>
                    <a:pt x="616" y="30"/>
                    <a:pt x="616" y="30"/>
                    <a:pt x="616" y="30"/>
                  </a:cubicBezTo>
                  <a:cubicBezTo>
                    <a:pt x="611" y="25"/>
                    <a:pt x="611" y="25"/>
                    <a:pt x="611" y="25"/>
                  </a:cubicBezTo>
                  <a:cubicBezTo>
                    <a:pt x="608" y="23"/>
                    <a:pt x="606" y="20"/>
                    <a:pt x="603" y="18"/>
                  </a:cubicBezTo>
                  <a:cubicBezTo>
                    <a:pt x="597" y="13"/>
                    <a:pt x="597" y="13"/>
                    <a:pt x="597" y="13"/>
                  </a:cubicBezTo>
                  <a:cubicBezTo>
                    <a:pt x="598" y="26"/>
                    <a:pt x="598" y="26"/>
                    <a:pt x="598" y="26"/>
                  </a:cubicBezTo>
                  <a:cubicBezTo>
                    <a:pt x="598" y="27"/>
                    <a:pt x="598" y="27"/>
                    <a:pt x="598" y="28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5"/>
                    <a:pt x="598" y="35"/>
                    <a:pt x="598" y="35"/>
                  </a:cubicBezTo>
                  <a:cubicBezTo>
                    <a:pt x="598" y="37"/>
                    <a:pt x="598" y="39"/>
                    <a:pt x="598" y="42"/>
                  </a:cubicBezTo>
                  <a:cubicBezTo>
                    <a:pt x="598" y="42"/>
                    <a:pt x="599" y="43"/>
                    <a:pt x="599" y="43"/>
                  </a:cubicBezTo>
                  <a:cubicBezTo>
                    <a:pt x="599" y="43"/>
                    <a:pt x="599" y="44"/>
                    <a:pt x="599" y="44"/>
                  </a:cubicBezTo>
                  <a:cubicBezTo>
                    <a:pt x="600" y="44"/>
                    <a:pt x="602" y="45"/>
                    <a:pt x="605" y="45"/>
                  </a:cubicBezTo>
                  <a:cubicBezTo>
                    <a:pt x="605" y="45"/>
                    <a:pt x="606" y="45"/>
                    <a:pt x="606" y="45"/>
                  </a:cubicBezTo>
                  <a:cubicBezTo>
                    <a:pt x="606" y="48"/>
                    <a:pt x="606" y="48"/>
                    <a:pt x="606" y="48"/>
                  </a:cubicBezTo>
                  <a:cubicBezTo>
                    <a:pt x="605" y="48"/>
                    <a:pt x="605" y="48"/>
                    <a:pt x="605" y="48"/>
                  </a:cubicBezTo>
                  <a:cubicBezTo>
                    <a:pt x="604" y="48"/>
                    <a:pt x="602" y="48"/>
                    <a:pt x="598" y="47"/>
                  </a:cubicBezTo>
                  <a:cubicBezTo>
                    <a:pt x="594" y="47"/>
                    <a:pt x="591" y="47"/>
                    <a:pt x="590" y="48"/>
                  </a:cubicBezTo>
                  <a:cubicBezTo>
                    <a:pt x="589" y="48"/>
                    <a:pt x="588" y="48"/>
                    <a:pt x="588" y="48"/>
                  </a:cubicBezTo>
                  <a:cubicBezTo>
                    <a:pt x="588" y="48"/>
                    <a:pt x="587" y="48"/>
                    <a:pt x="587" y="48"/>
                  </a:cubicBezTo>
                  <a:cubicBezTo>
                    <a:pt x="587" y="47"/>
                    <a:pt x="587" y="47"/>
                    <a:pt x="587" y="46"/>
                  </a:cubicBezTo>
                  <a:cubicBezTo>
                    <a:pt x="587" y="46"/>
                    <a:pt x="587" y="45"/>
                    <a:pt x="587" y="45"/>
                  </a:cubicBezTo>
                  <a:cubicBezTo>
                    <a:pt x="587" y="45"/>
                    <a:pt x="588" y="45"/>
                    <a:pt x="588" y="45"/>
                  </a:cubicBezTo>
                  <a:cubicBezTo>
                    <a:pt x="588" y="45"/>
                    <a:pt x="589" y="45"/>
                    <a:pt x="590" y="45"/>
                  </a:cubicBezTo>
                  <a:cubicBezTo>
                    <a:pt x="592" y="45"/>
                    <a:pt x="593" y="45"/>
                    <a:pt x="593" y="44"/>
                  </a:cubicBezTo>
                  <a:cubicBezTo>
                    <a:pt x="594" y="44"/>
                    <a:pt x="594" y="43"/>
                    <a:pt x="594" y="42"/>
                  </a:cubicBezTo>
                  <a:cubicBezTo>
                    <a:pt x="594" y="38"/>
                    <a:pt x="594" y="36"/>
                    <a:pt x="594" y="35"/>
                  </a:cubicBezTo>
                  <a:cubicBezTo>
                    <a:pt x="594" y="33"/>
                    <a:pt x="594" y="33"/>
                    <a:pt x="594" y="33"/>
                  </a:cubicBezTo>
                  <a:cubicBezTo>
                    <a:pt x="594" y="22"/>
                    <a:pt x="594" y="22"/>
                    <a:pt x="594" y="22"/>
                  </a:cubicBezTo>
                  <a:cubicBezTo>
                    <a:pt x="594" y="15"/>
                    <a:pt x="594" y="15"/>
                    <a:pt x="594" y="15"/>
                  </a:cubicBezTo>
                  <a:cubicBezTo>
                    <a:pt x="594" y="12"/>
                    <a:pt x="594" y="10"/>
                    <a:pt x="594" y="9"/>
                  </a:cubicBezTo>
                  <a:cubicBezTo>
                    <a:pt x="593" y="9"/>
                    <a:pt x="593" y="8"/>
                    <a:pt x="593" y="8"/>
                  </a:cubicBezTo>
                  <a:cubicBezTo>
                    <a:pt x="592" y="7"/>
                    <a:pt x="591" y="6"/>
                    <a:pt x="590" y="6"/>
                  </a:cubicBezTo>
                  <a:cubicBezTo>
                    <a:pt x="589" y="6"/>
                    <a:pt x="588" y="5"/>
                    <a:pt x="585" y="5"/>
                  </a:cubicBezTo>
                  <a:moveTo>
                    <a:pt x="546" y="21"/>
                  </a:moveTo>
                  <a:cubicBezTo>
                    <a:pt x="548" y="20"/>
                    <a:pt x="550" y="19"/>
                    <a:pt x="552" y="17"/>
                  </a:cubicBezTo>
                  <a:cubicBezTo>
                    <a:pt x="553" y="16"/>
                    <a:pt x="554" y="15"/>
                    <a:pt x="556" y="12"/>
                  </a:cubicBezTo>
                  <a:cubicBezTo>
                    <a:pt x="558" y="12"/>
                    <a:pt x="558" y="12"/>
                    <a:pt x="558" y="12"/>
                  </a:cubicBezTo>
                  <a:cubicBezTo>
                    <a:pt x="558" y="13"/>
                    <a:pt x="558" y="13"/>
                    <a:pt x="558" y="14"/>
                  </a:cubicBezTo>
                  <a:cubicBezTo>
                    <a:pt x="558" y="15"/>
                    <a:pt x="558" y="16"/>
                    <a:pt x="558" y="17"/>
                  </a:cubicBezTo>
                  <a:cubicBezTo>
                    <a:pt x="558" y="19"/>
                    <a:pt x="558" y="19"/>
                    <a:pt x="558" y="19"/>
                  </a:cubicBezTo>
                  <a:cubicBezTo>
                    <a:pt x="558" y="19"/>
                    <a:pt x="558" y="19"/>
                    <a:pt x="558" y="20"/>
                  </a:cubicBezTo>
                  <a:cubicBezTo>
                    <a:pt x="559" y="20"/>
                    <a:pt x="559" y="20"/>
                    <a:pt x="559" y="20"/>
                  </a:cubicBezTo>
                  <a:cubicBezTo>
                    <a:pt x="559" y="20"/>
                    <a:pt x="560" y="20"/>
                    <a:pt x="562" y="20"/>
                  </a:cubicBezTo>
                  <a:cubicBezTo>
                    <a:pt x="562" y="20"/>
                    <a:pt x="563" y="19"/>
                    <a:pt x="565" y="19"/>
                  </a:cubicBezTo>
                  <a:cubicBezTo>
                    <a:pt x="565" y="20"/>
                    <a:pt x="565" y="21"/>
                    <a:pt x="565" y="21"/>
                  </a:cubicBezTo>
                  <a:cubicBezTo>
                    <a:pt x="565" y="22"/>
                    <a:pt x="565" y="22"/>
                    <a:pt x="565" y="23"/>
                  </a:cubicBezTo>
                  <a:cubicBezTo>
                    <a:pt x="564" y="23"/>
                    <a:pt x="563" y="23"/>
                    <a:pt x="563" y="23"/>
                  </a:cubicBezTo>
                  <a:cubicBezTo>
                    <a:pt x="563" y="23"/>
                    <a:pt x="562" y="23"/>
                    <a:pt x="562" y="23"/>
                  </a:cubicBezTo>
                  <a:cubicBezTo>
                    <a:pt x="560" y="23"/>
                    <a:pt x="560" y="23"/>
                    <a:pt x="560" y="23"/>
                  </a:cubicBezTo>
                  <a:cubicBezTo>
                    <a:pt x="559" y="23"/>
                    <a:pt x="559" y="23"/>
                    <a:pt x="559" y="23"/>
                  </a:cubicBezTo>
                  <a:cubicBezTo>
                    <a:pt x="558" y="23"/>
                    <a:pt x="558" y="23"/>
                    <a:pt x="558" y="23"/>
                  </a:cubicBezTo>
                  <a:cubicBezTo>
                    <a:pt x="558" y="36"/>
                    <a:pt x="558" y="36"/>
                    <a:pt x="558" y="36"/>
                  </a:cubicBezTo>
                  <a:cubicBezTo>
                    <a:pt x="557" y="39"/>
                    <a:pt x="558" y="41"/>
                    <a:pt x="558" y="41"/>
                  </a:cubicBezTo>
                  <a:cubicBezTo>
                    <a:pt x="558" y="42"/>
                    <a:pt x="558" y="43"/>
                    <a:pt x="559" y="43"/>
                  </a:cubicBezTo>
                  <a:cubicBezTo>
                    <a:pt x="559" y="43"/>
                    <a:pt x="560" y="44"/>
                    <a:pt x="560" y="44"/>
                  </a:cubicBezTo>
                  <a:cubicBezTo>
                    <a:pt x="561" y="44"/>
                    <a:pt x="561" y="44"/>
                    <a:pt x="562" y="43"/>
                  </a:cubicBezTo>
                  <a:cubicBezTo>
                    <a:pt x="562" y="43"/>
                    <a:pt x="563" y="43"/>
                    <a:pt x="563" y="42"/>
                  </a:cubicBezTo>
                  <a:cubicBezTo>
                    <a:pt x="564" y="42"/>
                    <a:pt x="564" y="42"/>
                    <a:pt x="564" y="42"/>
                  </a:cubicBezTo>
                  <a:cubicBezTo>
                    <a:pt x="565" y="42"/>
                    <a:pt x="565" y="43"/>
                    <a:pt x="565" y="43"/>
                  </a:cubicBezTo>
                  <a:cubicBezTo>
                    <a:pt x="566" y="44"/>
                    <a:pt x="566" y="44"/>
                    <a:pt x="566" y="44"/>
                  </a:cubicBezTo>
                  <a:cubicBezTo>
                    <a:pt x="565" y="45"/>
                    <a:pt x="564" y="46"/>
                    <a:pt x="562" y="47"/>
                  </a:cubicBezTo>
                  <a:cubicBezTo>
                    <a:pt x="561" y="47"/>
                    <a:pt x="559" y="48"/>
                    <a:pt x="557" y="48"/>
                  </a:cubicBezTo>
                  <a:cubicBezTo>
                    <a:pt x="555" y="48"/>
                    <a:pt x="553" y="47"/>
                    <a:pt x="552" y="46"/>
                  </a:cubicBezTo>
                  <a:cubicBezTo>
                    <a:pt x="550" y="44"/>
                    <a:pt x="550" y="42"/>
                    <a:pt x="550" y="39"/>
                  </a:cubicBezTo>
                  <a:cubicBezTo>
                    <a:pt x="550" y="33"/>
                    <a:pt x="550" y="33"/>
                    <a:pt x="550" y="33"/>
                  </a:cubicBezTo>
                  <a:cubicBezTo>
                    <a:pt x="550" y="23"/>
                    <a:pt x="550" y="23"/>
                    <a:pt x="550" y="23"/>
                  </a:cubicBezTo>
                  <a:cubicBezTo>
                    <a:pt x="549" y="23"/>
                    <a:pt x="549" y="23"/>
                    <a:pt x="549" y="23"/>
                  </a:cubicBezTo>
                  <a:cubicBezTo>
                    <a:pt x="546" y="23"/>
                    <a:pt x="546" y="23"/>
                    <a:pt x="546" y="23"/>
                  </a:cubicBezTo>
                  <a:cubicBezTo>
                    <a:pt x="546" y="23"/>
                    <a:pt x="546" y="23"/>
                    <a:pt x="546" y="23"/>
                  </a:cubicBezTo>
                  <a:cubicBezTo>
                    <a:pt x="545" y="22"/>
                    <a:pt x="545" y="22"/>
                    <a:pt x="545" y="22"/>
                  </a:cubicBezTo>
                  <a:cubicBezTo>
                    <a:pt x="545" y="22"/>
                    <a:pt x="546" y="22"/>
                    <a:pt x="546" y="21"/>
                  </a:cubicBezTo>
                  <a:moveTo>
                    <a:pt x="530" y="33"/>
                  </a:moveTo>
                  <a:cubicBezTo>
                    <a:pt x="528" y="33"/>
                    <a:pt x="527" y="34"/>
                    <a:pt x="525" y="35"/>
                  </a:cubicBezTo>
                  <a:cubicBezTo>
                    <a:pt x="523" y="36"/>
                    <a:pt x="522" y="37"/>
                    <a:pt x="522" y="38"/>
                  </a:cubicBezTo>
                  <a:cubicBezTo>
                    <a:pt x="521" y="39"/>
                    <a:pt x="521" y="40"/>
                    <a:pt x="521" y="41"/>
                  </a:cubicBezTo>
                  <a:cubicBezTo>
                    <a:pt x="521" y="42"/>
                    <a:pt x="521" y="43"/>
                    <a:pt x="522" y="43"/>
                  </a:cubicBezTo>
                  <a:cubicBezTo>
                    <a:pt x="522" y="44"/>
                    <a:pt x="523" y="44"/>
                    <a:pt x="524" y="44"/>
                  </a:cubicBezTo>
                  <a:cubicBezTo>
                    <a:pt x="525" y="44"/>
                    <a:pt x="526" y="44"/>
                    <a:pt x="527" y="43"/>
                  </a:cubicBezTo>
                  <a:cubicBezTo>
                    <a:pt x="529" y="42"/>
                    <a:pt x="529" y="41"/>
                    <a:pt x="529" y="41"/>
                  </a:cubicBezTo>
                  <a:cubicBezTo>
                    <a:pt x="530" y="40"/>
                    <a:pt x="530" y="39"/>
                    <a:pt x="530" y="36"/>
                  </a:cubicBezTo>
                  <a:cubicBezTo>
                    <a:pt x="530" y="35"/>
                    <a:pt x="530" y="34"/>
                    <a:pt x="530" y="33"/>
                  </a:cubicBezTo>
                  <a:moveTo>
                    <a:pt x="541" y="41"/>
                  </a:moveTo>
                  <a:cubicBezTo>
                    <a:pt x="542" y="41"/>
                    <a:pt x="542" y="41"/>
                    <a:pt x="542" y="41"/>
                  </a:cubicBezTo>
                  <a:cubicBezTo>
                    <a:pt x="543" y="42"/>
                    <a:pt x="543" y="42"/>
                    <a:pt x="543" y="42"/>
                  </a:cubicBezTo>
                  <a:cubicBezTo>
                    <a:pt x="543" y="42"/>
                    <a:pt x="543" y="42"/>
                    <a:pt x="543" y="42"/>
                  </a:cubicBezTo>
                  <a:cubicBezTo>
                    <a:pt x="542" y="44"/>
                    <a:pt x="541" y="46"/>
                    <a:pt x="540" y="46"/>
                  </a:cubicBezTo>
                  <a:cubicBezTo>
                    <a:pt x="540" y="47"/>
                    <a:pt x="538" y="48"/>
                    <a:pt x="537" y="48"/>
                  </a:cubicBezTo>
                  <a:cubicBezTo>
                    <a:pt x="536" y="48"/>
                    <a:pt x="534" y="47"/>
                    <a:pt x="533" y="46"/>
                  </a:cubicBezTo>
                  <a:cubicBezTo>
                    <a:pt x="532" y="46"/>
                    <a:pt x="531" y="44"/>
                    <a:pt x="531" y="42"/>
                  </a:cubicBezTo>
                  <a:cubicBezTo>
                    <a:pt x="530" y="44"/>
                    <a:pt x="528" y="46"/>
                    <a:pt x="526" y="46"/>
                  </a:cubicBezTo>
                  <a:cubicBezTo>
                    <a:pt x="524" y="47"/>
                    <a:pt x="522" y="48"/>
                    <a:pt x="519" y="48"/>
                  </a:cubicBezTo>
                  <a:cubicBezTo>
                    <a:pt x="517" y="48"/>
                    <a:pt x="515" y="47"/>
                    <a:pt x="514" y="46"/>
                  </a:cubicBezTo>
                  <a:cubicBezTo>
                    <a:pt x="513" y="45"/>
                    <a:pt x="512" y="44"/>
                    <a:pt x="512" y="42"/>
                  </a:cubicBezTo>
                  <a:cubicBezTo>
                    <a:pt x="512" y="41"/>
                    <a:pt x="512" y="41"/>
                    <a:pt x="513" y="40"/>
                  </a:cubicBezTo>
                  <a:cubicBezTo>
                    <a:pt x="513" y="39"/>
                    <a:pt x="514" y="38"/>
                    <a:pt x="514" y="38"/>
                  </a:cubicBezTo>
                  <a:cubicBezTo>
                    <a:pt x="515" y="37"/>
                    <a:pt x="516" y="36"/>
                    <a:pt x="518" y="35"/>
                  </a:cubicBezTo>
                  <a:cubicBezTo>
                    <a:pt x="518" y="35"/>
                    <a:pt x="519" y="34"/>
                    <a:pt x="521" y="34"/>
                  </a:cubicBezTo>
                  <a:cubicBezTo>
                    <a:pt x="530" y="30"/>
                    <a:pt x="530" y="30"/>
                    <a:pt x="530" y="30"/>
                  </a:cubicBezTo>
                  <a:cubicBezTo>
                    <a:pt x="530" y="29"/>
                    <a:pt x="530" y="29"/>
                    <a:pt x="530" y="28"/>
                  </a:cubicBezTo>
                  <a:cubicBezTo>
                    <a:pt x="530" y="24"/>
                    <a:pt x="529" y="22"/>
                    <a:pt x="529" y="21"/>
                  </a:cubicBezTo>
                  <a:cubicBezTo>
                    <a:pt x="528" y="20"/>
                    <a:pt x="527" y="20"/>
                    <a:pt x="526" y="20"/>
                  </a:cubicBezTo>
                  <a:cubicBezTo>
                    <a:pt x="525" y="20"/>
                    <a:pt x="524" y="20"/>
                    <a:pt x="523" y="21"/>
                  </a:cubicBezTo>
                  <a:cubicBezTo>
                    <a:pt x="522" y="21"/>
                    <a:pt x="521" y="22"/>
                    <a:pt x="521" y="22"/>
                  </a:cubicBezTo>
                  <a:cubicBezTo>
                    <a:pt x="520" y="23"/>
                    <a:pt x="520" y="24"/>
                    <a:pt x="520" y="25"/>
                  </a:cubicBezTo>
                  <a:cubicBezTo>
                    <a:pt x="520" y="26"/>
                    <a:pt x="519" y="27"/>
                    <a:pt x="519" y="27"/>
                  </a:cubicBezTo>
                  <a:cubicBezTo>
                    <a:pt x="519" y="28"/>
                    <a:pt x="518" y="28"/>
                    <a:pt x="517" y="28"/>
                  </a:cubicBezTo>
                  <a:cubicBezTo>
                    <a:pt x="516" y="29"/>
                    <a:pt x="516" y="29"/>
                    <a:pt x="515" y="29"/>
                  </a:cubicBezTo>
                  <a:cubicBezTo>
                    <a:pt x="514" y="30"/>
                    <a:pt x="513" y="30"/>
                    <a:pt x="512" y="30"/>
                  </a:cubicBezTo>
                  <a:cubicBezTo>
                    <a:pt x="512" y="30"/>
                    <a:pt x="512" y="29"/>
                    <a:pt x="512" y="29"/>
                  </a:cubicBezTo>
                  <a:cubicBezTo>
                    <a:pt x="512" y="28"/>
                    <a:pt x="512" y="26"/>
                    <a:pt x="513" y="25"/>
                  </a:cubicBezTo>
                  <a:cubicBezTo>
                    <a:pt x="514" y="24"/>
                    <a:pt x="515" y="23"/>
                    <a:pt x="517" y="22"/>
                  </a:cubicBezTo>
                  <a:cubicBezTo>
                    <a:pt x="518" y="20"/>
                    <a:pt x="520" y="19"/>
                    <a:pt x="521" y="19"/>
                  </a:cubicBezTo>
                  <a:cubicBezTo>
                    <a:pt x="524" y="18"/>
                    <a:pt x="526" y="18"/>
                    <a:pt x="529" y="18"/>
                  </a:cubicBezTo>
                  <a:cubicBezTo>
                    <a:pt x="531" y="18"/>
                    <a:pt x="533" y="18"/>
                    <a:pt x="534" y="19"/>
                  </a:cubicBezTo>
                  <a:cubicBezTo>
                    <a:pt x="535" y="20"/>
                    <a:pt x="536" y="21"/>
                    <a:pt x="537" y="22"/>
                  </a:cubicBezTo>
                  <a:cubicBezTo>
                    <a:pt x="537" y="23"/>
                    <a:pt x="538" y="26"/>
                    <a:pt x="538" y="29"/>
                  </a:cubicBezTo>
                  <a:cubicBezTo>
                    <a:pt x="537" y="35"/>
                    <a:pt x="537" y="35"/>
                    <a:pt x="537" y="35"/>
                  </a:cubicBezTo>
                  <a:cubicBezTo>
                    <a:pt x="538" y="39"/>
                    <a:pt x="538" y="39"/>
                    <a:pt x="538" y="39"/>
                  </a:cubicBezTo>
                  <a:cubicBezTo>
                    <a:pt x="538" y="40"/>
                    <a:pt x="538" y="40"/>
                    <a:pt x="538" y="40"/>
                  </a:cubicBezTo>
                  <a:cubicBezTo>
                    <a:pt x="538" y="41"/>
                    <a:pt x="538" y="42"/>
                    <a:pt x="538" y="42"/>
                  </a:cubicBezTo>
                  <a:cubicBezTo>
                    <a:pt x="538" y="43"/>
                    <a:pt x="539" y="43"/>
                    <a:pt x="539" y="43"/>
                  </a:cubicBezTo>
                  <a:cubicBezTo>
                    <a:pt x="540" y="43"/>
                    <a:pt x="540" y="43"/>
                    <a:pt x="540" y="43"/>
                  </a:cubicBezTo>
                  <a:cubicBezTo>
                    <a:pt x="541" y="41"/>
                    <a:pt x="541" y="41"/>
                    <a:pt x="541" y="41"/>
                  </a:cubicBezTo>
                  <a:close/>
                  <a:moveTo>
                    <a:pt x="470" y="45"/>
                  </a:moveTo>
                  <a:cubicBezTo>
                    <a:pt x="471" y="45"/>
                    <a:pt x="471" y="45"/>
                    <a:pt x="472" y="45"/>
                  </a:cubicBezTo>
                  <a:cubicBezTo>
                    <a:pt x="472" y="45"/>
                    <a:pt x="472" y="45"/>
                    <a:pt x="473" y="45"/>
                  </a:cubicBezTo>
                  <a:cubicBezTo>
                    <a:pt x="474" y="45"/>
                    <a:pt x="475" y="45"/>
                    <a:pt x="475" y="44"/>
                  </a:cubicBezTo>
                  <a:cubicBezTo>
                    <a:pt x="475" y="44"/>
                    <a:pt x="475" y="43"/>
                    <a:pt x="475" y="42"/>
                  </a:cubicBezTo>
                  <a:cubicBezTo>
                    <a:pt x="476" y="27"/>
                    <a:pt x="476" y="27"/>
                    <a:pt x="476" y="27"/>
                  </a:cubicBezTo>
                  <a:cubicBezTo>
                    <a:pt x="476" y="25"/>
                    <a:pt x="476" y="25"/>
                    <a:pt x="476" y="25"/>
                  </a:cubicBezTo>
                  <a:cubicBezTo>
                    <a:pt x="476" y="24"/>
                    <a:pt x="476" y="24"/>
                    <a:pt x="476" y="24"/>
                  </a:cubicBezTo>
                  <a:cubicBezTo>
                    <a:pt x="476" y="14"/>
                    <a:pt x="476" y="14"/>
                    <a:pt x="476" y="14"/>
                  </a:cubicBezTo>
                  <a:cubicBezTo>
                    <a:pt x="476" y="11"/>
                    <a:pt x="476" y="10"/>
                    <a:pt x="475" y="9"/>
                  </a:cubicBezTo>
                  <a:cubicBezTo>
                    <a:pt x="475" y="8"/>
                    <a:pt x="475" y="8"/>
                    <a:pt x="475" y="8"/>
                  </a:cubicBezTo>
                  <a:cubicBezTo>
                    <a:pt x="475" y="7"/>
                    <a:pt x="474" y="7"/>
                    <a:pt x="474" y="7"/>
                  </a:cubicBezTo>
                  <a:cubicBezTo>
                    <a:pt x="473" y="7"/>
                    <a:pt x="472" y="6"/>
                    <a:pt x="471" y="6"/>
                  </a:cubicBezTo>
                  <a:cubicBezTo>
                    <a:pt x="471" y="6"/>
                    <a:pt x="471" y="6"/>
                    <a:pt x="471" y="6"/>
                  </a:cubicBezTo>
                  <a:cubicBezTo>
                    <a:pt x="471" y="5"/>
                    <a:pt x="471" y="5"/>
                    <a:pt x="471" y="4"/>
                  </a:cubicBezTo>
                  <a:cubicBezTo>
                    <a:pt x="472" y="4"/>
                    <a:pt x="474" y="3"/>
                    <a:pt x="479" y="2"/>
                  </a:cubicBezTo>
                  <a:cubicBezTo>
                    <a:pt x="480" y="2"/>
                    <a:pt x="481" y="2"/>
                    <a:pt x="482" y="1"/>
                  </a:cubicBezTo>
                  <a:cubicBezTo>
                    <a:pt x="483" y="1"/>
                    <a:pt x="483" y="1"/>
                    <a:pt x="483" y="1"/>
                  </a:cubicBezTo>
                  <a:cubicBezTo>
                    <a:pt x="483" y="17"/>
                    <a:pt x="483" y="17"/>
                    <a:pt x="483" y="17"/>
                  </a:cubicBezTo>
                  <a:cubicBezTo>
                    <a:pt x="483" y="17"/>
                    <a:pt x="483" y="18"/>
                    <a:pt x="483" y="19"/>
                  </a:cubicBezTo>
                  <a:cubicBezTo>
                    <a:pt x="483" y="20"/>
                    <a:pt x="483" y="20"/>
                    <a:pt x="483" y="22"/>
                  </a:cubicBezTo>
                  <a:cubicBezTo>
                    <a:pt x="483" y="27"/>
                    <a:pt x="483" y="27"/>
                    <a:pt x="483" y="27"/>
                  </a:cubicBezTo>
                  <a:cubicBezTo>
                    <a:pt x="483" y="32"/>
                    <a:pt x="483" y="32"/>
                    <a:pt x="483" y="32"/>
                  </a:cubicBezTo>
                  <a:cubicBezTo>
                    <a:pt x="484" y="32"/>
                    <a:pt x="487" y="30"/>
                    <a:pt x="491" y="27"/>
                  </a:cubicBezTo>
                  <a:cubicBezTo>
                    <a:pt x="492" y="27"/>
                    <a:pt x="493" y="26"/>
                    <a:pt x="495" y="24"/>
                  </a:cubicBezTo>
                  <a:cubicBezTo>
                    <a:pt x="496" y="24"/>
                    <a:pt x="496" y="23"/>
                    <a:pt x="497" y="23"/>
                  </a:cubicBezTo>
                  <a:cubicBezTo>
                    <a:pt x="496" y="23"/>
                    <a:pt x="496" y="23"/>
                    <a:pt x="495" y="23"/>
                  </a:cubicBezTo>
                  <a:cubicBezTo>
                    <a:pt x="494" y="22"/>
                    <a:pt x="493" y="22"/>
                    <a:pt x="492" y="22"/>
                  </a:cubicBezTo>
                  <a:cubicBezTo>
                    <a:pt x="492" y="21"/>
                    <a:pt x="492" y="21"/>
                    <a:pt x="492" y="21"/>
                  </a:cubicBezTo>
                  <a:cubicBezTo>
                    <a:pt x="492" y="21"/>
                    <a:pt x="492" y="20"/>
                    <a:pt x="492" y="20"/>
                  </a:cubicBezTo>
                  <a:cubicBezTo>
                    <a:pt x="495" y="20"/>
                    <a:pt x="495" y="20"/>
                    <a:pt x="495" y="20"/>
                  </a:cubicBezTo>
                  <a:cubicBezTo>
                    <a:pt x="495" y="20"/>
                    <a:pt x="496" y="20"/>
                    <a:pt x="497" y="20"/>
                  </a:cubicBezTo>
                  <a:cubicBezTo>
                    <a:pt x="498" y="20"/>
                    <a:pt x="499" y="20"/>
                    <a:pt x="500" y="20"/>
                  </a:cubicBezTo>
                  <a:cubicBezTo>
                    <a:pt x="501" y="20"/>
                    <a:pt x="502" y="20"/>
                    <a:pt x="503" y="20"/>
                  </a:cubicBezTo>
                  <a:cubicBezTo>
                    <a:pt x="505" y="20"/>
                    <a:pt x="506" y="20"/>
                    <a:pt x="506" y="20"/>
                  </a:cubicBezTo>
                  <a:cubicBezTo>
                    <a:pt x="506" y="20"/>
                    <a:pt x="507" y="20"/>
                    <a:pt x="508" y="20"/>
                  </a:cubicBezTo>
                  <a:cubicBezTo>
                    <a:pt x="508" y="20"/>
                    <a:pt x="508" y="20"/>
                    <a:pt x="508" y="20"/>
                  </a:cubicBezTo>
                  <a:cubicBezTo>
                    <a:pt x="508" y="21"/>
                    <a:pt x="508" y="21"/>
                    <a:pt x="508" y="21"/>
                  </a:cubicBezTo>
                  <a:cubicBezTo>
                    <a:pt x="505" y="22"/>
                    <a:pt x="505" y="22"/>
                    <a:pt x="505" y="22"/>
                  </a:cubicBezTo>
                  <a:cubicBezTo>
                    <a:pt x="503" y="23"/>
                    <a:pt x="502" y="23"/>
                    <a:pt x="501" y="24"/>
                  </a:cubicBezTo>
                  <a:cubicBezTo>
                    <a:pt x="499" y="25"/>
                    <a:pt x="496" y="27"/>
                    <a:pt x="491" y="30"/>
                  </a:cubicBezTo>
                  <a:cubicBezTo>
                    <a:pt x="492" y="30"/>
                    <a:pt x="492" y="31"/>
                    <a:pt x="493" y="32"/>
                  </a:cubicBezTo>
                  <a:cubicBezTo>
                    <a:pt x="494" y="32"/>
                    <a:pt x="494" y="32"/>
                    <a:pt x="494" y="32"/>
                  </a:cubicBezTo>
                  <a:cubicBezTo>
                    <a:pt x="497" y="35"/>
                    <a:pt x="497" y="35"/>
                    <a:pt x="497" y="35"/>
                  </a:cubicBezTo>
                  <a:cubicBezTo>
                    <a:pt x="503" y="41"/>
                    <a:pt x="503" y="41"/>
                    <a:pt x="503" y="41"/>
                  </a:cubicBezTo>
                  <a:cubicBezTo>
                    <a:pt x="506" y="44"/>
                    <a:pt x="506" y="44"/>
                    <a:pt x="506" y="44"/>
                  </a:cubicBezTo>
                  <a:cubicBezTo>
                    <a:pt x="506" y="44"/>
                    <a:pt x="507" y="45"/>
                    <a:pt x="509" y="46"/>
                  </a:cubicBezTo>
                  <a:cubicBezTo>
                    <a:pt x="509" y="46"/>
                    <a:pt x="509" y="47"/>
                    <a:pt x="509" y="47"/>
                  </a:cubicBezTo>
                  <a:cubicBezTo>
                    <a:pt x="509" y="47"/>
                    <a:pt x="509" y="47"/>
                    <a:pt x="509" y="48"/>
                  </a:cubicBezTo>
                  <a:cubicBezTo>
                    <a:pt x="509" y="48"/>
                    <a:pt x="508" y="48"/>
                    <a:pt x="507" y="47"/>
                  </a:cubicBezTo>
                  <a:cubicBezTo>
                    <a:pt x="506" y="47"/>
                    <a:pt x="505" y="47"/>
                    <a:pt x="505" y="47"/>
                  </a:cubicBezTo>
                  <a:cubicBezTo>
                    <a:pt x="500" y="47"/>
                    <a:pt x="495" y="47"/>
                    <a:pt x="492" y="47"/>
                  </a:cubicBezTo>
                  <a:cubicBezTo>
                    <a:pt x="492" y="47"/>
                    <a:pt x="492" y="47"/>
                    <a:pt x="492" y="47"/>
                  </a:cubicBezTo>
                  <a:cubicBezTo>
                    <a:pt x="492" y="46"/>
                    <a:pt x="492" y="46"/>
                    <a:pt x="492" y="46"/>
                  </a:cubicBezTo>
                  <a:cubicBezTo>
                    <a:pt x="492" y="45"/>
                    <a:pt x="492" y="45"/>
                    <a:pt x="492" y="45"/>
                  </a:cubicBezTo>
                  <a:cubicBezTo>
                    <a:pt x="493" y="45"/>
                    <a:pt x="493" y="45"/>
                    <a:pt x="494" y="45"/>
                  </a:cubicBezTo>
                  <a:cubicBezTo>
                    <a:pt x="495" y="45"/>
                    <a:pt x="495" y="45"/>
                    <a:pt x="496" y="45"/>
                  </a:cubicBezTo>
                  <a:cubicBezTo>
                    <a:pt x="495" y="44"/>
                    <a:pt x="495" y="44"/>
                    <a:pt x="494" y="43"/>
                  </a:cubicBezTo>
                  <a:cubicBezTo>
                    <a:pt x="485" y="33"/>
                    <a:pt x="485" y="33"/>
                    <a:pt x="485" y="33"/>
                  </a:cubicBezTo>
                  <a:cubicBezTo>
                    <a:pt x="483" y="34"/>
                    <a:pt x="483" y="34"/>
                    <a:pt x="483" y="34"/>
                  </a:cubicBezTo>
                  <a:cubicBezTo>
                    <a:pt x="483" y="42"/>
                    <a:pt x="483" y="42"/>
                    <a:pt x="483" y="42"/>
                  </a:cubicBezTo>
                  <a:cubicBezTo>
                    <a:pt x="483" y="42"/>
                    <a:pt x="483" y="42"/>
                    <a:pt x="483" y="43"/>
                  </a:cubicBezTo>
                  <a:cubicBezTo>
                    <a:pt x="483" y="44"/>
                    <a:pt x="483" y="44"/>
                    <a:pt x="483" y="44"/>
                  </a:cubicBezTo>
                  <a:cubicBezTo>
                    <a:pt x="484" y="44"/>
                    <a:pt x="484" y="45"/>
                    <a:pt x="484" y="45"/>
                  </a:cubicBezTo>
                  <a:cubicBezTo>
                    <a:pt x="485" y="45"/>
                    <a:pt x="485" y="45"/>
                    <a:pt x="487" y="45"/>
                  </a:cubicBezTo>
                  <a:cubicBezTo>
                    <a:pt x="487" y="45"/>
                    <a:pt x="487" y="45"/>
                    <a:pt x="487" y="45"/>
                  </a:cubicBezTo>
                  <a:cubicBezTo>
                    <a:pt x="487" y="46"/>
                    <a:pt x="487" y="46"/>
                    <a:pt x="487" y="46"/>
                  </a:cubicBezTo>
                  <a:cubicBezTo>
                    <a:pt x="487" y="47"/>
                    <a:pt x="487" y="47"/>
                    <a:pt x="487" y="47"/>
                  </a:cubicBezTo>
                  <a:cubicBezTo>
                    <a:pt x="487" y="47"/>
                    <a:pt x="487" y="47"/>
                    <a:pt x="487" y="47"/>
                  </a:cubicBezTo>
                  <a:cubicBezTo>
                    <a:pt x="487" y="47"/>
                    <a:pt x="487" y="47"/>
                    <a:pt x="487" y="47"/>
                  </a:cubicBezTo>
                  <a:cubicBezTo>
                    <a:pt x="485" y="47"/>
                    <a:pt x="483" y="47"/>
                    <a:pt x="482" y="47"/>
                  </a:cubicBezTo>
                  <a:cubicBezTo>
                    <a:pt x="481" y="47"/>
                    <a:pt x="481" y="47"/>
                    <a:pt x="480" y="47"/>
                  </a:cubicBezTo>
                  <a:cubicBezTo>
                    <a:pt x="480" y="47"/>
                    <a:pt x="480" y="47"/>
                    <a:pt x="479" y="47"/>
                  </a:cubicBezTo>
                  <a:cubicBezTo>
                    <a:pt x="477" y="47"/>
                    <a:pt x="477" y="47"/>
                    <a:pt x="477" y="47"/>
                  </a:cubicBezTo>
                  <a:cubicBezTo>
                    <a:pt x="474" y="47"/>
                    <a:pt x="474" y="47"/>
                    <a:pt x="474" y="47"/>
                  </a:cubicBezTo>
                  <a:cubicBezTo>
                    <a:pt x="473" y="47"/>
                    <a:pt x="473" y="47"/>
                    <a:pt x="473" y="47"/>
                  </a:cubicBezTo>
                  <a:cubicBezTo>
                    <a:pt x="471" y="47"/>
                    <a:pt x="471" y="47"/>
                    <a:pt x="471" y="47"/>
                  </a:cubicBezTo>
                  <a:cubicBezTo>
                    <a:pt x="470" y="47"/>
                    <a:pt x="470" y="47"/>
                    <a:pt x="470" y="46"/>
                  </a:cubicBezTo>
                  <a:cubicBezTo>
                    <a:pt x="470" y="46"/>
                    <a:pt x="470" y="46"/>
                    <a:pt x="470" y="45"/>
                  </a:cubicBezTo>
                  <a:moveTo>
                    <a:pt x="456" y="33"/>
                  </a:moveTo>
                  <a:cubicBezTo>
                    <a:pt x="454" y="33"/>
                    <a:pt x="453" y="34"/>
                    <a:pt x="451" y="35"/>
                  </a:cubicBezTo>
                  <a:cubicBezTo>
                    <a:pt x="449" y="36"/>
                    <a:pt x="448" y="37"/>
                    <a:pt x="447" y="38"/>
                  </a:cubicBezTo>
                  <a:cubicBezTo>
                    <a:pt x="447" y="39"/>
                    <a:pt x="447" y="40"/>
                    <a:pt x="447" y="41"/>
                  </a:cubicBezTo>
                  <a:cubicBezTo>
                    <a:pt x="447" y="42"/>
                    <a:pt x="447" y="43"/>
                    <a:pt x="448" y="43"/>
                  </a:cubicBezTo>
                  <a:cubicBezTo>
                    <a:pt x="448" y="44"/>
                    <a:pt x="449" y="44"/>
                    <a:pt x="450" y="44"/>
                  </a:cubicBezTo>
                  <a:cubicBezTo>
                    <a:pt x="451" y="44"/>
                    <a:pt x="452" y="44"/>
                    <a:pt x="453" y="43"/>
                  </a:cubicBezTo>
                  <a:cubicBezTo>
                    <a:pt x="454" y="42"/>
                    <a:pt x="455" y="41"/>
                    <a:pt x="455" y="41"/>
                  </a:cubicBezTo>
                  <a:cubicBezTo>
                    <a:pt x="456" y="40"/>
                    <a:pt x="456" y="39"/>
                    <a:pt x="456" y="36"/>
                  </a:cubicBezTo>
                  <a:cubicBezTo>
                    <a:pt x="456" y="35"/>
                    <a:pt x="456" y="34"/>
                    <a:pt x="456" y="33"/>
                  </a:cubicBezTo>
                  <a:moveTo>
                    <a:pt x="467" y="41"/>
                  </a:moveTo>
                  <a:cubicBezTo>
                    <a:pt x="468" y="41"/>
                    <a:pt x="468" y="41"/>
                    <a:pt x="468" y="41"/>
                  </a:cubicBezTo>
                  <a:cubicBezTo>
                    <a:pt x="469" y="42"/>
                    <a:pt x="469" y="42"/>
                    <a:pt x="469" y="42"/>
                  </a:cubicBezTo>
                  <a:cubicBezTo>
                    <a:pt x="469" y="42"/>
                    <a:pt x="469" y="42"/>
                    <a:pt x="469" y="42"/>
                  </a:cubicBezTo>
                  <a:cubicBezTo>
                    <a:pt x="468" y="44"/>
                    <a:pt x="467" y="46"/>
                    <a:pt x="466" y="46"/>
                  </a:cubicBezTo>
                  <a:cubicBezTo>
                    <a:pt x="465" y="47"/>
                    <a:pt x="464" y="48"/>
                    <a:pt x="463" y="48"/>
                  </a:cubicBezTo>
                  <a:cubicBezTo>
                    <a:pt x="461" y="48"/>
                    <a:pt x="460" y="47"/>
                    <a:pt x="459" y="46"/>
                  </a:cubicBezTo>
                  <a:cubicBezTo>
                    <a:pt x="458" y="46"/>
                    <a:pt x="457" y="44"/>
                    <a:pt x="456" y="42"/>
                  </a:cubicBezTo>
                  <a:cubicBezTo>
                    <a:pt x="455" y="44"/>
                    <a:pt x="454" y="46"/>
                    <a:pt x="452" y="46"/>
                  </a:cubicBezTo>
                  <a:cubicBezTo>
                    <a:pt x="450" y="47"/>
                    <a:pt x="448" y="48"/>
                    <a:pt x="445" y="48"/>
                  </a:cubicBezTo>
                  <a:cubicBezTo>
                    <a:pt x="443" y="48"/>
                    <a:pt x="441" y="47"/>
                    <a:pt x="440" y="46"/>
                  </a:cubicBezTo>
                  <a:cubicBezTo>
                    <a:pt x="439" y="45"/>
                    <a:pt x="438" y="44"/>
                    <a:pt x="438" y="42"/>
                  </a:cubicBezTo>
                  <a:cubicBezTo>
                    <a:pt x="438" y="41"/>
                    <a:pt x="438" y="41"/>
                    <a:pt x="438" y="40"/>
                  </a:cubicBezTo>
                  <a:cubicBezTo>
                    <a:pt x="439" y="39"/>
                    <a:pt x="439" y="38"/>
                    <a:pt x="440" y="38"/>
                  </a:cubicBezTo>
                  <a:cubicBezTo>
                    <a:pt x="441" y="37"/>
                    <a:pt x="442" y="36"/>
                    <a:pt x="444" y="35"/>
                  </a:cubicBezTo>
                  <a:cubicBezTo>
                    <a:pt x="444" y="35"/>
                    <a:pt x="445" y="34"/>
                    <a:pt x="447" y="34"/>
                  </a:cubicBezTo>
                  <a:cubicBezTo>
                    <a:pt x="456" y="30"/>
                    <a:pt x="456" y="30"/>
                    <a:pt x="456" y="30"/>
                  </a:cubicBezTo>
                  <a:cubicBezTo>
                    <a:pt x="456" y="29"/>
                    <a:pt x="456" y="29"/>
                    <a:pt x="456" y="28"/>
                  </a:cubicBezTo>
                  <a:cubicBezTo>
                    <a:pt x="456" y="24"/>
                    <a:pt x="455" y="22"/>
                    <a:pt x="454" y="21"/>
                  </a:cubicBezTo>
                  <a:cubicBezTo>
                    <a:pt x="454" y="20"/>
                    <a:pt x="453" y="20"/>
                    <a:pt x="452" y="20"/>
                  </a:cubicBezTo>
                  <a:cubicBezTo>
                    <a:pt x="451" y="20"/>
                    <a:pt x="450" y="20"/>
                    <a:pt x="449" y="21"/>
                  </a:cubicBezTo>
                  <a:cubicBezTo>
                    <a:pt x="448" y="21"/>
                    <a:pt x="447" y="22"/>
                    <a:pt x="447" y="22"/>
                  </a:cubicBezTo>
                  <a:cubicBezTo>
                    <a:pt x="446" y="23"/>
                    <a:pt x="446" y="24"/>
                    <a:pt x="446" y="25"/>
                  </a:cubicBezTo>
                  <a:cubicBezTo>
                    <a:pt x="445" y="26"/>
                    <a:pt x="445" y="27"/>
                    <a:pt x="445" y="27"/>
                  </a:cubicBezTo>
                  <a:cubicBezTo>
                    <a:pt x="445" y="28"/>
                    <a:pt x="444" y="28"/>
                    <a:pt x="443" y="28"/>
                  </a:cubicBezTo>
                  <a:cubicBezTo>
                    <a:pt x="442" y="29"/>
                    <a:pt x="442" y="29"/>
                    <a:pt x="441" y="29"/>
                  </a:cubicBezTo>
                  <a:cubicBezTo>
                    <a:pt x="440" y="30"/>
                    <a:pt x="439" y="30"/>
                    <a:pt x="438" y="30"/>
                  </a:cubicBezTo>
                  <a:cubicBezTo>
                    <a:pt x="438" y="30"/>
                    <a:pt x="438" y="29"/>
                    <a:pt x="438" y="29"/>
                  </a:cubicBezTo>
                  <a:cubicBezTo>
                    <a:pt x="438" y="28"/>
                    <a:pt x="438" y="26"/>
                    <a:pt x="439" y="25"/>
                  </a:cubicBezTo>
                  <a:cubicBezTo>
                    <a:pt x="439" y="24"/>
                    <a:pt x="441" y="23"/>
                    <a:pt x="442" y="22"/>
                  </a:cubicBezTo>
                  <a:cubicBezTo>
                    <a:pt x="444" y="20"/>
                    <a:pt x="446" y="19"/>
                    <a:pt x="447" y="19"/>
                  </a:cubicBezTo>
                  <a:cubicBezTo>
                    <a:pt x="449" y="18"/>
                    <a:pt x="452" y="18"/>
                    <a:pt x="455" y="18"/>
                  </a:cubicBezTo>
                  <a:cubicBezTo>
                    <a:pt x="457" y="18"/>
                    <a:pt x="458" y="18"/>
                    <a:pt x="460" y="19"/>
                  </a:cubicBezTo>
                  <a:cubicBezTo>
                    <a:pt x="461" y="20"/>
                    <a:pt x="462" y="21"/>
                    <a:pt x="463" y="22"/>
                  </a:cubicBezTo>
                  <a:cubicBezTo>
                    <a:pt x="463" y="23"/>
                    <a:pt x="463" y="26"/>
                    <a:pt x="463" y="29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39"/>
                    <a:pt x="463" y="39"/>
                    <a:pt x="463" y="39"/>
                  </a:cubicBezTo>
                  <a:cubicBezTo>
                    <a:pt x="463" y="40"/>
                    <a:pt x="463" y="40"/>
                    <a:pt x="463" y="40"/>
                  </a:cubicBezTo>
                  <a:cubicBezTo>
                    <a:pt x="463" y="41"/>
                    <a:pt x="464" y="42"/>
                    <a:pt x="464" y="42"/>
                  </a:cubicBezTo>
                  <a:cubicBezTo>
                    <a:pt x="464" y="43"/>
                    <a:pt x="464" y="43"/>
                    <a:pt x="465" y="43"/>
                  </a:cubicBezTo>
                  <a:cubicBezTo>
                    <a:pt x="466" y="43"/>
                    <a:pt x="466" y="43"/>
                    <a:pt x="466" y="43"/>
                  </a:cubicBezTo>
                  <a:cubicBezTo>
                    <a:pt x="467" y="41"/>
                    <a:pt x="467" y="41"/>
                    <a:pt x="467" y="41"/>
                  </a:cubicBezTo>
                  <a:close/>
                  <a:moveTo>
                    <a:pt x="387" y="47"/>
                  </a:moveTo>
                  <a:cubicBezTo>
                    <a:pt x="387" y="46"/>
                    <a:pt x="387" y="46"/>
                    <a:pt x="387" y="44"/>
                  </a:cubicBezTo>
                  <a:cubicBezTo>
                    <a:pt x="388" y="42"/>
                    <a:pt x="392" y="38"/>
                    <a:pt x="397" y="32"/>
                  </a:cubicBezTo>
                  <a:cubicBezTo>
                    <a:pt x="399" y="29"/>
                    <a:pt x="399" y="29"/>
                    <a:pt x="399" y="29"/>
                  </a:cubicBezTo>
                  <a:cubicBezTo>
                    <a:pt x="399" y="28"/>
                    <a:pt x="400" y="28"/>
                    <a:pt x="401" y="27"/>
                  </a:cubicBezTo>
                  <a:cubicBezTo>
                    <a:pt x="402" y="25"/>
                    <a:pt x="403" y="23"/>
                    <a:pt x="405" y="21"/>
                  </a:cubicBezTo>
                  <a:cubicBezTo>
                    <a:pt x="407" y="19"/>
                    <a:pt x="409" y="16"/>
                    <a:pt x="412" y="12"/>
                  </a:cubicBezTo>
                  <a:cubicBezTo>
                    <a:pt x="413" y="11"/>
                    <a:pt x="414" y="9"/>
                    <a:pt x="415" y="8"/>
                  </a:cubicBezTo>
                  <a:cubicBezTo>
                    <a:pt x="416" y="7"/>
                    <a:pt x="416" y="6"/>
                    <a:pt x="417" y="6"/>
                  </a:cubicBezTo>
                  <a:cubicBezTo>
                    <a:pt x="416" y="6"/>
                    <a:pt x="416" y="6"/>
                    <a:pt x="416" y="6"/>
                  </a:cubicBezTo>
                  <a:cubicBezTo>
                    <a:pt x="413" y="6"/>
                    <a:pt x="413" y="6"/>
                    <a:pt x="413" y="6"/>
                  </a:cubicBezTo>
                  <a:cubicBezTo>
                    <a:pt x="410" y="6"/>
                    <a:pt x="407" y="6"/>
                    <a:pt x="403" y="6"/>
                  </a:cubicBezTo>
                  <a:cubicBezTo>
                    <a:pt x="399" y="6"/>
                    <a:pt x="397" y="7"/>
                    <a:pt x="396" y="7"/>
                  </a:cubicBezTo>
                  <a:cubicBezTo>
                    <a:pt x="395" y="8"/>
                    <a:pt x="394" y="8"/>
                    <a:pt x="393" y="9"/>
                  </a:cubicBezTo>
                  <a:cubicBezTo>
                    <a:pt x="392" y="10"/>
                    <a:pt x="391" y="11"/>
                    <a:pt x="390" y="12"/>
                  </a:cubicBezTo>
                  <a:cubicBezTo>
                    <a:pt x="390" y="13"/>
                    <a:pt x="390" y="13"/>
                    <a:pt x="390" y="13"/>
                  </a:cubicBezTo>
                  <a:cubicBezTo>
                    <a:pt x="389" y="13"/>
                    <a:pt x="388" y="13"/>
                    <a:pt x="388" y="13"/>
                  </a:cubicBezTo>
                  <a:cubicBezTo>
                    <a:pt x="388" y="13"/>
                    <a:pt x="388" y="13"/>
                    <a:pt x="387" y="13"/>
                  </a:cubicBezTo>
                  <a:cubicBezTo>
                    <a:pt x="387" y="12"/>
                    <a:pt x="388" y="8"/>
                    <a:pt x="390" y="0"/>
                  </a:cubicBezTo>
                  <a:cubicBezTo>
                    <a:pt x="392" y="0"/>
                    <a:pt x="392" y="0"/>
                    <a:pt x="392" y="0"/>
                  </a:cubicBezTo>
                  <a:cubicBezTo>
                    <a:pt x="393" y="2"/>
                    <a:pt x="394" y="3"/>
                    <a:pt x="394" y="3"/>
                  </a:cubicBezTo>
                  <a:cubicBezTo>
                    <a:pt x="395" y="3"/>
                    <a:pt x="395" y="4"/>
                    <a:pt x="397" y="4"/>
                  </a:cubicBezTo>
                  <a:cubicBezTo>
                    <a:pt x="397" y="4"/>
                    <a:pt x="397" y="4"/>
                    <a:pt x="397" y="4"/>
                  </a:cubicBezTo>
                  <a:cubicBezTo>
                    <a:pt x="398" y="4"/>
                    <a:pt x="398" y="4"/>
                    <a:pt x="398" y="4"/>
                  </a:cubicBezTo>
                  <a:cubicBezTo>
                    <a:pt x="400" y="3"/>
                    <a:pt x="404" y="3"/>
                    <a:pt x="411" y="3"/>
                  </a:cubicBezTo>
                  <a:cubicBezTo>
                    <a:pt x="416" y="3"/>
                    <a:pt x="420" y="3"/>
                    <a:pt x="422" y="3"/>
                  </a:cubicBezTo>
                  <a:cubicBezTo>
                    <a:pt x="425" y="3"/>
                    <a:pt x="425" y="3"/>
                    <a:pt x="425" y="3"/>
                  </a:cubicBezTo>
                  <a:cubicBezTo>
                    <a:pt x="430" y="3"/>
                    <a:pt x="430" y="3"/>
                    <a:pt x="430" y="3"/>
                  </a:cubicBezTo>
                  <a:cubicBezTo>
                    <a:pt x="430" y="3"/>
                    <a:pt x="430" y="4"/>
                    <a:pt x="430" y="4"/>
                  </a:cubicBezTo>
                  <a:cubicBezTo>
                    <a:pt x="430" y="4"/>
                    <a:pt x="429" y="5"/>
                    <a:pt x="427" y="8"/>
                  </a:cubicBezTo>
                  <a:cubicBezTo>
                    <a:pt x="426" y="9"/>
                    <a:pt x="425" y="10"/>
                    <a:pt x="425" y="11"/>
                  </a:cubicBezTo>
                  <a:cubicBezTo>
                    <a:pt x="423" y="13"/>
                    <a:pt x="423" y="13"/>
                    <a:pt x="423" y="13"/>
                  </a:cubicBezTo>
                  <a:cubicBezTo>
                    <a:pt x="423" y="14"/>
                    <a:pt x="423" y="14"/>
                    <a:pt x="423" y="14"/>
                  </a:cubicBezTo>
                  <a:cubicBezTo>
                    <a:pt x="413" y="26"/>
                    <a:pt x="413" y="26"/>
                    <a:pt x="413" y="26"/>
                  </a:cubicBezTo>
                  <a:cubicBezTo>
                    <a:pt x="405" y="36"/>
                    <a:pt x="405" y="36"/>
                    <a:pt x="405" y="36"/>
                  </a:cubicBezTo>
                  <a:cubicBezTo>
                    <a:pt x="403" y="39"/>
                    <a:pt x="401" y="42"/>
                    <a:pt x="400" y="44"/>
                  </a:cubicBezTo>
                  <a:cubicBezTo>
                    <a:pt x="401" y="44"/>
                    <a:pt x="403" y="44"/>
                    <a:pt x="405" y="44"/>
                  </a:cubicBezTo>
                  <a:cubicBezTo>
                    <a:pt x="408" y="44"/>
                    <a:pt x="408" y="44"/>
                    <a:pt x="408" y="44"/>
                  </a:cubicBezTo>
                  <a:cubicBezTo>
                    <a:pt x="409" y="44"/>
                    <a:pt x="409" y="44"/>
                    <a:pt x="409" y="44"/>
                  </a:cubicBezTo>
                  <a:cubicBezTo>
                    <a:pt x="412" y="44"/>
                    <a:pt x="414" y="44"/>
                    <a:pt x="416" y="44"/>
                  </a:cubicBezTo>
                  <a:cubicBezTo>
                    <a:pt x="418" y="43"/>
                    <a:pt x="420" y="43"/>
                    <a:pt x="421" y="42"/>
                  </a:cubicBezTo>
                  <a:cubicBezTo>
                    <a:pt x="422" y="42"/>
                    <a:pt x="423" y="41"/>
                    <a:pt x="424" y="40"/>
                  </a:cubicBezTo>
                  <a:cubicBezTo>
                    <a:pt x="425" y="39"/>
                    <a:pt x="427" y="37"/>
                    <a:pt x="428" y="35"/>
                  </a:cubicBezTo>
                  <a:cubicBezTo>
                    <a:pt x="429" y="35"/>
                    <a:pt x="430" y="34"/>
                    <a:pt x="430" y="34"/>
                  </a:cubicBezTo>
                  <a:cubicBezTo>
                    <a:pt x="431" y="34"/>
                    <a:pt x="431" y="34"/>
                    <a:pt x="431" y="34"/>
                  </a:cubicBezTo>
                  <a:cubicBezTo>
                    <a:pt x="430" y="42"/>
                    <a:pt x="430" y="42"/>
                    <a:pt x="430" y="42"/>
                  </a:cubicBezTo>
                  <a:cubicBezTo>
                    <a:pt x="430" y="42"/>
                    <a:pt x="430" y="42"/>
                    <a:pt x="430" y="42"/>
                  </a:cubicBezTo>
                  <a:cubicBezTo>
                    <a:pt x="430" y="43"/>
                    <a:pt x="430" y="44"/>
                    <a:pt x="430" y="47"/>
                  </a:cubicBezTo>
                  <a:cubicBezTo>
                    <a:pt x="415" y="47"/>
                    <a:pt x="415" y="47"/>
                    <a:pt x="415" y="47"/>
                  </a:cubicBezTo>
                  <a:cubicBezTo>
                    <a:pt x="414" y="47"/>
                    <a:pt x="413" y="47"/>
                    <a:pt x="412" y="47"/>
                  </a:cubicBezTo>
                  <a:cubicBezTo>
                    <a:pt x="408" y="47"/>
                    <a:pt x="408" y="47"/>
                    <a:pt x="408" y="47"/>
                  </a:cubicBezTo>
                  <a:cubicBezTo>
                    <a:pt x="404" y="47"/>
                    <a:pt x="404" y="47"/>
                    <a:pt x="404" y="47"/>
                  </a:cubicBezTo>
                  <a:cubicBezTo>
                    <a:pt x="403" y="47"/>
                    <a:pt x="403" y="47"/>
                    <a:pt x="403" y="47"/>
                  </a:cubicBezTo>
                  <a:cubicBezTo>
                    <a:pt x="394" y="47"/>
                    <a:pt x="394" y="47"/>
                    <a:pt x="394" y="47"/>
                  </a:cubicBezTo>
                  <a:cubicBezTo>
                    <a:pt x="393" y="47"/>
                    <a:pt x="392" y="47"/>
                    <a:pt x="391" y="47"/>
                  </a:cubicBezTo>
                  <a:cubicBezTo>
                    <a:pt x="391" y="47"/>
                    <a:pt x="390" y="47"/>
                    <a:pt x="389" y="47"/>
                  </a:cubicBezTo>
                  <a:cubicBezTo>
                    <a:pt x="388" y="47"/>
                    <a:pt x="388" y="47"/>
                    <a:pt x="387" y="47"/>
                  </a:cubicBezTo>
                  <a:moveTo>
                    <a:pt x="348" y="46"/>
                  </a:moveTo>
                  <a:cubicBezTo>
                    <a:pt x="349" y="46"/>
                    <a:pt x="349" y="45"/>
                    <a:pt x="350" y="45"/>
                  </a:cubicBezTo>
                  <a:cubicBezTo>
                    <a:pt x="352" y="45"/>
                    <a:pt x="353" y="45"/>
                    <a:pt x="353" y="44"/>
                  </a:cubicBezTo>
                  <a:cubicBezTo>
                    <a:pt x="353" y="44"/>
                    <a:pt x="354" y="43"/>
                    <a:pt x="354" y="41"/>
                  </a:cubicBezTo>
                  <a:cubicBezTo>
                    <a:pt x="354" y="31"/>
                    <a:pt x="354" y="31"/>
                    <a:pt x="354" y="31"/>
                  </a:cubicBezTo>
                  <a:cubicBezTo>
                    <a:pt x="354" y="29"/>
                    <a:pt x="354" y="29"/>
                    <a:pt x="354" y="29"/>
                  </a:cubicBezTo>
                  <a:cubicBezTo>
                    <a:pt x="354" y="21"/>
                    <a:pt x="354" y="21"/>
                    <a:pt x="354" y="21"/>
                  </a:cubicBezTo>
                  <a:cubicBezTo>
                    <a:pt x="354" y="13"/>
                    <a:pt x="354" y="13"/>
                    <a:pt x="354" y="13"/>
                  </a:cubicBezTo>
                  <a:cubicBezTo>
                    <a:pt x="354" y="12"/>
                    <a:pt x="354" y="12"/>
                    <a:pt x="354" y="12"/>
                  </a:cubicBezTo>
                  <a:cubicBezTo>
                    <a:pt x="354" y="10"/>
                    <a:pt x="353" y="9"/>
                    <a:pt x="353" y="8"/>
                  </a:cubicBezTo>
                  <a:cubicBezTo>
                    <a:pt x="352" y="7"/>
                    <a:pt x="351" y="7"/>
                    <a:pt x="350" y="7"/>
                  </a:cubicBezTo>
                  <a:cubicBezTo>
                    <a:pt x="350" y="7"/>
                    <a:pt x="349" y="7"/>
                    <a:pt x="349" y="7"/>
                  </a:cubicBezTo>
                  <a:cubicBezTo>
                    <a:pt x="349" y="6"/>
                    <a:pt x="349" y="6"/>
                    <a:pt x="349" y="6"/>
                  </a:cubicBezTo>
                  <a:cubicBezTo>
                    <a:pt x="349" y="5"/>
                    <a:pt x="349" y="5"/>
                    <a:pt x="349" y="5"/>
                  </a:cubicBezTo>
                  <a:cubicBezTo>
                    <a:pt x="351" y="5"/>
                    <a:pt x="353" y="4"/>
                    <a:pt x="355" y="4"/>
                  </a:cubicBezTo>
                  <a:cubicBezTo>
                    <a:pt x="357" y="3"/>
                    <a:pt x="358" y="2"/>
                    <a:pt x="359" y="1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360" y="1"/>
                    <a:pt x="361" y="1"/>
                    <a:pt x="361" y="1"/>
                  </a:cubicBezTo>
                  <a:cubicBezTo>
                    <a:pt x="361" y="9"/>
                    <a:pt x="361" y="15"/>
                    <a:pt x="361" y="18"/>
                  </a:cubicBezTo>
                  <a:cubicBezTo>
                    <a:pt x="361" y="19"/>
                    <a:pt x="361" y="19"/>
                    <a:pt x="361" y="20"/>
                  </a:cubicBezTo>
                  <a:cubicBezTo>
                    <a:pt x="361" y="20"/>
                    <a:pt x="361" y="20"/>
                    <a:pt x="361" y="20"/>
                  </a:cubicBezTo>
                  <a:cubicBezTo>
                    <a:pt x="361" y="21"/>
                    <a:pt x="361" y="21"/>
                    <a:pt x="361" y="21"/>
                  </a:cubicBezTo>
                  <a:cubicBezTo>
                    <a:pt x="361" y="36"/>
                    <a:pt x="361" y="36"/>
                    <a:pt x="361" y="36"/>
                  </a:cubicBezTo>
                  <a:cubicBezTo>
                    <a:pt x="361" y="41"/>
                    <a:pt x="361" y="41"/>
                    <a:pt x="361" y="41"/>
                  </a:cubicBezTo>
                  <a:cubicBezTo>
                    <a:pt x="361" y="42"/>
                    <a:pt x="361" y="42"/>
                    <a:pt x="361" y="42"/>
                  </a:cubicBezTo>
                  <a:cubicBezTo>
                    <a:pt x="361" y="43"/>
                    <a:pt x="362" y="44"/>
                    <a:pt x="362" y="44"/>
                  </a:cubicBezTo>
                  <a:cubicBezTo>
                    <a:pt x="362" y="45"/>
                    <a:pt x="363" y="45"/>
                    <a:pt x="364" y="45"/>
                  </a:cubicBezTo>
                  <a:cubicBezTo>
                    <a:pt x="364" y="45"/>
                    <a:pt x="365" y="45"/>
                    <a:pt x="367" y="45"/>
                  </a:cubicBezTo>
                  <a:cubicBezTo>
                    <a:pt x="367" y="46"/>
                    <a:pt x="367" y="46"/>
                    <a:pt x="367" y="47"/>
                  </a:cubicBezTo>
                  <a:cubicBezTo>
                    <a:pt x="367" y="47"/>
                    <a:pt x="367" y="47"/>
                    <a:pt x="367" y="48"/>
                  </a:cubicBezTo>
                  <a:cubicBezTo>
                    <a:pt x="364" y="47"/>
                    <a:pt x="364" y="47"/>
                    <a:pt x="364" y="47"/>
                  </a:cubicBezTo>
                  <a:cubicBezTo>
                    <a:pt x="362" y="47"/>
                    <a:pt x="360" y="47"/>
                    <a:pt x="358" y="47"/>
                  </a:cubicBezTo>
                  <a:cubicBezTo>
                    <a:pt x="357" y="47"/>
                    <a:pt x="357" y="47"/>
                    <a:pt x="357" y="47"/>
                  </a:cubicBezTo>
                  <a:cubicBezTo>
                    <a:pt x="355" y="47"/>
                    <a:pt x="353" y="47"/>
                    <a:pt x="351" y="47"/>
                  </a:cubicBezTo>
                  <a:cubicBezTo>
                    <a:pt x="348" y="47"/>
                    <a:pt x="348" y="47"/>
                    <a:pt x="348" y="47"/>
                  </a:cubicBezTo>
                  <a:lnTo>
                    <a:pt x="348" y="46"/>
                  </a:lnTo>
                  <a:close/>
                  <a:moveTo>
                    <a:pt x="328" y="47"/>
                  </a:moveTo>
                  <a:cubicBezTo>
                    <a:pt x="328" y="45"/>
                    <a:pt x="328" y="45"/>
                    <a:pt x="328" y="45"/>
                  </a:cubicBezTo>
                  <a:cubicBezTo>
                    <a:pt x="332" y="45"/>
                    <a:pt x="332" y="45"/>
                    <a:pt x="332" y="45"/>
                  </a:cubicBezTo>
                  <a:cubicBezTo>
                    <a:pt x="333" y="44"/>
                    <a:pt x="333" y="44"/>
                    <a:pt x="333" y="44"/>
                  </a:cubicBezTo>
                  <a:cubicBezTo>
                    <a:pt x="334" y="44"/>
                    <a:pt x="334" y="43"/>
                    <a:pt x="334" y="42"/>
                  </a:cubicBezTo>
                  <a:cubicBezTo>
                    <a:pt x="334" y="41"/>
                    <a:pt x="334" y="41"/>
                    <a:pt x="334" y="41"/>
                  </a:cubicBezTo>
                  <a:cubicBezTo>
                    <a:pt x="334" y="41"/>
                    <a:pt x="334" y="41"/>
                    <a:pt x="334" y="40"/>
                  </a:cubicBezTo>
                  <a:cubicBezTo>
                    <a:pt x="334" y="39"/>
                    <a:pt x="334" y="38"/>
                    <a:pt x="334" y="38"/>
                  </a:cubicBezTo>
                  <a:cubicBezTo>
                    <a:pt x="334" y="37"/>
                    <a:pt x="334" y="37"/>
                    <a:pt x="334" y="35"/>
                  </a:cubicBezTo>
                  <a:cubicBezTo>
                    <a:pt x="334" y="34"/>
                    <a:pt x="334" y="34"/>
                    <a:pt x="334" y="34"/>
                  </a:cubicBezTo>
                  <a:cubicBezTo>
                    <a:pt x="334" y="32"/>
                    <a:pt x="334" y="32"/>
                    <a:pt x="334" y="32"/>
                  </a:cubicBezTo>
                  <a:cubicBezTo>
                    <a:pt x="334" y="26"/>
                    <a:pt x="334" y="26"/>
                    <a:pt x="334" y="26"/>
                  </a:cubicBezTo>
                  <a:cubicBezTo>
                    <a:pt x="334" y="26"/>
                    <a:pt x="334" y="25"/>
                    <a:pt x="334" y="24"/>
                  </a:cubicBezTo>
                  <a:cubicBezTo>
                    <a:pt x="333" y="24"/>
                    <a:pt x="333" y="23"/>
                    <a:pt x="332" y="23"/>
                  </a:cubicBezTo>
                  <a:cubicBezTo>
                    <a:pt x="332" y="23"/>
                    <a:pt x="330" y="23"/>
                    <a:pt x="329" y="23"/>
                  </a:cubicBezTo>
                  <a:cubicBezTo>
                    <a:pt x="329" y="21"/>
                    <a:pt x="329" y="21"/>
                    <a:pt x="329" y="21"/>
                  </a:cubicBezTo>
                  <a:cubicBezTo>
                    <a:pt x="331" y="20"/>
                    <a:pt x="333" y="20"/>
                    <a:pt x="335" y="19"/>
                  </a:cubicBezTo>
                  <a:cubicBezTo>
                    <a:pt x="336" y="19"/>
                    <a:pt x="338" y="18"/>
                    <a:pt x="339" y="16"/>
                  </a:cubicBezTo>
                  <a:cubicBezTo>
                    <a:pt x="342" y="16"/>
                    <a:pt x="342" y="16"/>
                    <a:pt x="342" y="16"/>
                  </a:cubicBezTo>
                  <a:cubicBezTo>
                    <a:pt x="342" y="19"/>
                    <a:pt x="342" y="23"/>
                    <a:pt x="342" y="27"/>
                  </a:cubicBezTo>
                  <a:cubicBezTo>
                    <a:pt x="342" y="42"/>
                    <a:pt x="342" y="42"/>
                    <a:pt x="342" y="42"/>
                  </a:cubicBezTo>
                  <a:cubicBezTo>
                    <a:pt x="342" y="43"/>
                    <a:pt x="342" y="44"/>
                    <a:pt x="342" y="44"/>
                  </a:cubicBezTo>
                  <a:cubicBezTo>
                    <a:pt x="342" y="45"/>
                    <a:pt x="344" y="45"/>
                    <a:pt x="345" y="45"/>
                  </a:cubicBezTo>
                  <a:cubicBezTo>
                    <a:pt x="346" y="45"/>
                    <a:pt x="346" y="45"/>
                    <a:pt x="347" y="45"/>
                  </a:cubicBezTo>
                  <a:cubicBezTo>
                    <a:pt x="347" y="47"/>
                    <a:pt x="347" y="47"/>
                    <a:pt x="347" y="47"/>
                  </a:cubicBezTo>
                  <a:cubicBezTo>
                    <a:pt x="346" y="47"/>
                    <a:pt x="346" y="47"/>
                    <a:pt x="345" y="47"/>
                  </a:cubicBezTo>
                  <a:cubicBezTo>
                    <a:pt x="345" y="47"/>
                    <a:pt x="344" y="47"/>
                    <a:pt x="344" y="47"/>
                  </a:cubicBezTo>
                  <a:cubicBezTo>
                    <a:pt x="341" y="47"/>
                    <a:pt x="338" y="47"/>
                    <a:pt x="334" y="47"/>
                  </a:cubicBezTo>
                  <a:cubicBezTo>
                    <a:pt x="333" y="47"/>
                    <a:pt x="332" y="47"/>
                    <a:pt x="331" y="47"/>
                  </a:cubicBezTo>
                  <a:cubicBezTo>
                    <a:pt x="329" y="47"/>
                    <a:pt x="329" y="47"/>
                    <a:pt x="328" y="47"/>
                  </a:cubicBezTo>
                  <a:moveTo>
                    <a:pt x="333" y="6"/>
                  </a:moveTo>
                  <a:cubicBezTo>
                    <a:pt x="333" y="4"/>
                    <a:pt x="334" y="3"/>
                    <a:pt x="335" y="3"/>
                  </a:cubicBezTo>
                  <a:cubicBezTo>
                    <a:pt x="335" y="2"/>
                    <a:pt x="336" y="1"/>
                    <a:pt x="338" y="1"/>
                  </a:cubicBezTo>
                  <a:cubicBezTo>
                    <a:pt x="339" y="1"/>
                    <a:pt x="340" y="2"/>
                    <a:pt x="341" y="3"/>
                  </a:cubicBezTo>
                  <a:cubicBezTo>
                    <a:pt x="342" y="3"/>
                    <a:pt x="343" y="4"/>
                    <a:pt x="343" y="6"/>
                  </a:cubicBezTo>
                  <a:cubicBezTo>
                    <a:pt x="343" y="6"/>
                    <a:pt x="343" y="7"/>
                    <a:pt x="342" y="8"/>
                  </a:cubicBezTo>
                  <a:cubicBezTo>
                    <a:pt x="342" y="9"/>
                    <a:pt x="341" y="9"/>
                    <a:pt x="340" y="10"/>
                  </a:cubicBezTo>
                  <a:cubicBezTo>
                    <a:pt x="340" y="10"/>
                    <a:pt x="339" y="11"/>
                    <a:pt x="338" y="11"/>
                  </a:cubicBezTo>
                  <a:cubicBezTo>
                    <a:pt x="337" y="11"/>
                    <a:pt x="336" y="10"/>
                    <a:pt x="335" y="9"/>
                  </a:cubicBezTo>
                  <a:cubicBezTo>
                    <a:pt x="334" y="8"/>
                    <a:pt x="333" y="7"/>
                    <a:pt x="333" y="6"/>
                  </a:cubicBezTo>
                  <a:moveTo>
                    <a:pt x="267" y="45"/>
                  </a:moveTo>
                  <a:cubicBezTo>
                    <a:pt x="268" y="45"/>
                    <a:pt x="268" y="45"/>
                    <a:pt x="268" y="45"/>
                  </a:cubicBezTo>
                  <a:cubicBezTo>
                    <a:pt x="269" y="45"/>
                    <a:pt x="270" y="45"/>
                    <a:pt x="271" y="44"/>
                  </a:cubicBezTo>
                  <a:cubicBezTo>
                    <a:pt x="271" y="44"/>
                    <a:pt x="271" y="44"/>
                    <a:pt x="271" y="44"/>
                  </a:cubicBezTo>
                  <a:cubicBezTo>
                    <a:pt x="271" y="44"/>
                    <a:pt x="271" y="41"/>
                    <a:pt x="272" y="37"/>
                  </a:cubicBezTo>
                  <a:cubicBezTo>
                    <a:pt x="272" y="35"/>
                    <a:pt x="272" y="35"/>
                    <a:pt x="272" y="35"/>
                  </a:cubicBezTo>
                  <a:cubicBezTo>
                    <a:pt x="272" y="32"/>
                    <a:pt x="272" y="32"/>
                    <a:pt x="272" y="32"/>
                  </a:cubicBezTo>
                  <a:cubicBezTo>
                    <a:pt x="272" y="28"/>
                    <a:pt x="272" y="28"/>
                    <a:pt x="272" y="28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2" y="26"/>
                    <a:pt x="271" y="25"/>
                    <a:pt x="271" y="25"/>
                  </a:cubicBezTo>
                  <a:cubicBezTo>
                    <a:pt x="270" y="24"/>
                    <a:pt x="269" y="24"/>
                    <a:pt x="267" y="23"/>
                  </a:cubicBezTo>
                  <a:cubicBezTo>
                    <a:pt x="267" y="22"/>
                    <a:pt x="267" y="22"/>
                    <a:pt x="267" y="22"/>
                  </a:cubicBezTo>
                  <a:cubicBezTo>
                    <a:pt x="267" y="21"/>
                    <a:pt x="268" y="21"/>
                    <a:pt x="268" y="21"/>
                  </a:cubicBezTo>
                  <a:cubicBezTo>
                    <a:pt x="271" y="21"/>
                    <a:pt x="272" y="20"/>
                    <a:pt x="274" y="19"/>
                  </a:cubicBezTo>
                  <a:cubicBezTo>
                    <a:pt x="275" y="19"/>
                    <a:pt x="276" y="18"/>
                    <a:pt x="277" y="16"/>
                  </a:cubicBezTo>
                  <a:cubicBezTo>
                    <a:pt x="279" y="16"/>
                    <a:pt x="279" y="16"/>
                    <a:pt x="279" y="16"/>
                  </a:cubicBezTo>
                  <a:cubicBezTo>
                    <a:pt x="279" y="17"/>
                    <a:pt x="279" y="17"/>
                    <a:pt x="279" y="17"/>
                  </a:cubicBezTo>
                  <a:cubicBezTo>
                    <a:pt x="279" y="20"/>
                    <a:pt x="279" y="20"/>
                    <a:pt x="279" y="20"/>
                  </a:cubicBezTo>
                  <a:cubicBezTo>
                    <a:pt x="279" y="21"/>
                    <a:pt x="279" y="21"/>
                    <a:pt x="279" y="21"/>
                  </a:cubicBezTo>
                  <a:cubicBezTo>
                    <a:pt x="279" y="22"/>
                    <a:pt x="279" y="22"/>
                    <a:pt x="279" y="22"/>
                  </a:cubicBezTo>
                  <a:cubicBezTo>
                    <a:pt x="281" y="20"/>
                    <a:pt x="283" y="19"/>
                    <a:pt x="285" y="18"/>
                  </a:cubicBezTo>
                  <a:cubicBezTo>
                    <a:pt x="286" y="18"/>
                    <a:pt x="288" y="17"/>
                    <a:pt x="290" y="17"/>
                  </a:cubicBezTo>
                  <a:cubicBezTo>
                    <a:pt x="292" y="17"/>
                    <a:pt x="294" y="18"/>
                    <a:pt x="296" y="19"/>
                  </a:cubicBezTo>
                  <a:cubicBezTo>
                    <a:pt x="297" y="19"/>
                    <a:pt x="299" y="21"/>
                    <a:pt x="300" y="23"/>
                  </a:cubicBezTo>
                  <a:cubicBezTo>
                    <a:pt x="302" y="21"/>
                    <a:pt x="303" y="20"/>
                    <a:pt x="304" y="19"/>
                  </a:cubicBezTo>
                  <a:cubicBezTo>
                    <a:pt x="305" y="19"/>
                    <a:pt x="306" y="18"/>
                    <a:pt x="307" y="18"/>
                  </a:cubicBezTo>
                  <a:cubicBezTo>
                    <a:pt x="309" y="18"/>
                    <a:pt x="310" y="18"/>
                    <a:pt x="311" y="18"/>
                  </a:cubicBezTo>
                  <a:cubicBezTo>
                    <a:pt x="315" y="18"/>
                    <a:pt x="317" y="19"/>
                    <a:pt x="319" y="20"/>
                  </a:cubicBezTo>
                  <a:cubicBezTo>
                    <a:pt x="321" y="22"/>
                    <a:pt x="322" y="25"/>
                    <a:pt x="322" y="29"/>
                  </a:cubicBezTo>
                  <a:cubicBezTo>
                    <a:pt x="322" y="34"/>
                    <a:pt x="322" y="34"/>
                    <a:pt x="322" y="34"/>
                  </a:cubicBezTo>
                  <a:cubicBezTo>
                    <a:pt x="322" y="35"/>
                    <a:pt x="322" y="37"/>
                    <a:pt x="322" y="40"/>
                  </a:cubicBezTo>
                  <a:cubicBezTo>
                    <a:pt x="322" y="43"/>
                    <a:pt x="322" y="43"/>
                    <a:pt x="322" y="43"/>
                  </a:cubicBezTo>
                  <a:cubicBezTo>
                    <a:pt x="322" y="43"/>
                    <a:pt x="322" y="44"/>
                    <a:pt x="322" y="44"/>
                  </a:cubicBezTo>
                  <a:cubicBezTo>
                    <a:pt x="323" y="44"/>
                    <a:pt x="324" y="45"/>
                    <a:pt x="325" y="45"/>
                  </a:cubicBezTo>
                  <a:cubicBezTo>
                    <a:pt x="325" y="45"/>
                    <a:pt x="326" y="45"/>
                    <a:pt x="326" y="45"/>
                  </a:cubicBezTo>
                  <a:cubicBezTo>
                    <a:pt x="326" y="46"/>
                    <a:pt x="326" y="46"/>
                    <a:pt x="326" y="46"/>
                  </a:cubicBezTo>
                  <a:cubicBezTo>
                    <a:pt x="326" y="47"/>
                    <a:pt x="326" y="47"/>
                    <a:pt x="326" y="47"/>
                  </a:cubicBezTo>
                  <a:cubicBezTo>
                    <a:pt x="326" y="47"/>
                    <a:pt x="325" y="47"/>
                    <a:pt x="325" y="47"/>
                  </a:cubicBezTo>
                  <a:cubicBezTo>
                    <a:pt x="325" y="47"/>
                    <a:pt x="324" y="47"/>
                    <a:pt x="323" y="47"/>
                  </a:cubicBezTo>
                  <a:cubicBezTo>
                    <a:pt x="322" y="47"/>
                    <a:pt x="321" y="47"/>
                    <a:pt x="320" y="47"/>
                  </a:cubicBezTo>
                  <a:cubicBezTo>
                    <a:pt x="316" y="47"/>
                    <a:pt x="313" y="47"/>
                    <a:pt x="311" y="47"/>
                  </a:cubicBezTo>
                  <a:cubicBezTo>
                    <a:pt x="311" y="47"/>
                    <a:pt x="311" y="46"/>
                    <a:pt x="311" y="46"/>
                  </a:cubicBezTo>
                  <a:cubicBezTo>
                    <a:pt x="311" y="45"/>
                    <a:pt x="311" y="45"/>
                    <a:pt x="311" y="45"/>
                  </a:cubicBezTo>
                  <a:cubicBezTo>
                    <a:pt x="311" y="45"/>
                    <a:pt x="312" y="45"/>
                    <a:pt x="314" y="44"/>
                  </a:cubicBezTo>
                  <a:cubicBezTo>
                    <a:pt x="314" y="43"/>
                    <a:pt x="314" y="43"/>
                    <a:pt x="314" y="43"/>
                  </a:cubicBezTo>
                  <a:cubicBezTo>
                    <a:pt x="314" y="43"/>
                    <a:pt x="314" y="42"/>
                    <a:pt x="314" y="40"/>
                  </a:cubicBezTo>
                  <a:cubicBezTo>
                    <a:pt x="314" y="30"/>
                    <a:pt x="314" y="30"/>
                    <a:pt x="314" y="30"/>
                  </a:cubicBezTo>
                  <a:cubicBezTo>
                    <a:pt x="314" y="28"/>
                    <a:pt x="314" y="27"/>
                    <a:pt x="314" y="26"/>
                  </a:cubicBezTo>
                  <a:cubicBezTo>
                    <a:pt x="314" y="25"/>
                    <a:pt x="313" y="24"/>
                    <a:pt x="313" y="23"/>
                  </a:cubicBezTo>
                  <a:cubicBezTo>
                    <a:pt x="312" y="22"/>
                    <a:pt x="312" y="22"/>
                    <a:pt x="311" y="22"/>
                  </a:cubicBezTo>
                  <a:cubicBezTo>
                    <a:pt x="310" y="21"/>
                    <a:pt x="309" y="21"/>
                    <a:pt x="309" y="21"/>
                  </a:cubicBezTo>
                  <a:cubicBezTo>
                    <a:pt x="307" y="21"/>
                    <a:pt x="306" y="21"/>
                    <a:pt x="304" y="22"/>
                  </a:cubicBezTo>
                  <a:cubicBezTo>
                    <a:pt x="303" y="23"/>
                    <a:pt x="302" y="24"/>
                    <a:pt x="301" y="25"/>
                  </a:cubicBezTo>
                  <a:cubicBezTo>
                    <a:pt x="301" y="26"/>
                    <a:pt x="301" y="26"/>
                    <a:pt x="301" y="26"/>
                  </a:cubicBezTo>
                  <a:cubicBezTo>
                    <a:pt x="301" y="31"/>
                    <a:pt x="301" y="31"/>
                    <a:pt x="301" y="31"/>
                  </a:cubicBezTo>
                  <a:cubicBezTo>
                    <a:pt x="301" y="35"/>
                    <a:pt x="301" y="35"/>
                    <a:pt x="301" y="35"/>
                  </a:cubicBezTo>
                  <a:cubicBezTo>
                    <a:pt x="301" y="38"/>
                    <a:pt x="301" y="38"/>
                    <a:pt x="301" y="38"/>
                  </a:cubicBezTo>
                  <a:cubicBezTo>
                    <a:pt x="301" y="41"/>
                    <a:pt x="301" y="41"/>
                    <a:pt x="301" y="41"/>
                  </a:cubicBezTo>
                  <a:cubicBezTo>
                    <a:pt x="301" y="43"/>
                    <a:pt x="301" y="44"/>
                    <a:pt x="301" y="44"/>
                  </a:cubicBezTo>
                  <a:cubicBezTo>
                    <a:pt x="302" y="44"/>
                    <a:pt x="303" y="45"/>
                    <a:pt x="305" y="45"/>
                  </a:cubicBezTo>
                  <a:cubicBezTo>
                    <a:pt x="306" y="45"/>
                    <a:pt x="306" y="45"/>
                    <a:pt x="306" y="45"/>
                  </a:cubicBezTo>
                  <a:cubicBezTo>
                    <a:pt x="306" y="46"/>
                    <a:pt x="306" y="46"/>
                    <a:pt x="306" y="47"/>
                  </a:cubicBezTo>
                  <a:cubicBezTo>
                    <a:pt x="306" y="47"/>
                    <a:pt x="306" y="47"/>
                    <a:pt x="306" y="47"/>
                  </a:cubicBezTo>
                  <a:cubicBezTo>
                    <a:pt x="305" y="47"/>
                    <a:pt x="305" y="47"/>
                    <a:pt x="305" y="47"/>
                  </a:cubicBezTo>
                  <a:cubicBezTo>
                    <a:pt x="303" y="47"/>
                    <a:pt x="303" y="47"/>
                    <a:pt x="303" y="47"/>
                  </a:cubicBezTo>
                  <a:cubicBezTo>
                    <a:pt x="303" y="47"/>
                    <a:pt x="303" y="47"/>
                    <a:pt x="303" y="47"/>
                  </a:cubicBezTo>
                  <a:cubicBezTo>
                    <a:pt x="301" y="47"/>
                    <a:pt x="299" y="47"/>
                    <a:pt x="297" y="47"/>
                  </a:cubicBezTo>
                  <a:cubicBezTo>
                    <a:pt x="294" y="47"/>
                    <a:pt x="294" y="47"/>
                    <a:pt x="294" y="47"/>
                  </a:cubicBezTo>
                  <a:cubicBezTo>
                    <a:pt x="293" y="47"/>
                    <a:pt x="291" y="47"/>
                    <a:pt x="289" y="47"/>
                  </a:cubicBezTo>
                  <a:cubicBezTo>
                    <a:pt x="288" y="47"/>
                    <a:pt x="288" y="47"/>
                    <a:pt x="288" y="47"/>
                  </a:cubicBezTo>
                  <a:cubicBezTo>
                    <a:pt x="288" y="45"/>
                    <a:pt x="288" y="45"/>
                    <a:pt x="288" y="45"/>
                  </a:cubicBezTo>
                  <a:cubicBezTo>
                    <a:pt x="289" y="45"/>
                    <a:pt x="290" y="45"/>
                    <a:pt x="292" y="45"/>
                  </a:cubicBezTo>
                  <a:cubicBezTo>
                    <a:pt x="292" y="44"/>
                    <a:pt x="292" y="44"/>
                    <a:pt x="292" y="44"/>
                  </a:cubicBezTo>
                  <a:cubicBezTo>
                    <a:pt x="293" y="44"/>
                    <a:pt x="293" y="44"/>
                    <a:pt x="293" y="44"/>
                  </a:cubicBezTo>
                  <a:cubicBezTo>
                    <a:pt x="293" y="43"/>
                    <a:pt x="293" y="42"/>
                    <a:pt x="293" y="41"/>
                  </a:cubicBezTo>
                  <a:cubicBezTo>
                    <a:pt x="293" y="34"/>
                    <a:pt x="293" y="34"/>
                    <a:pt x="293" y="34"/>
                  </a:cubicBezTo>
                  <a:cubicBezTo>
                    <a:pt x="293" y="32"/>
                    <a:pt x="293" y="32"/>
                    <a:pt x="293" y="32"/>
                  </a:cubicBezTo>
                  <a:cubicBezTo>
                    <a:pt x="293" y="28"/>
                    <a:pt x="293" y="26"/>
                    <a:pt x="293" y="25"/>
                  </a:cubicBezTo>
                  <a:cubicBezTo>
                    <a:pt x="292" y="24"/>
                    <a:pt x="292" y="23"/>
                    <a:pt x="291" y="22"/>
                  </a:cubicBezTo>
                  <a:cubicBezTo>
                    <a:pt x="290" y="22"/>
                    <a:pt x="288" y="21"/>
                    <a:pt x="287" y="21"/>
                  </a:cubicBezTo>
                  <a:cubicBezTo>
                    <a:pt x="285" y="21"/>
                    <a:pt x="283" y="22"/>
                    <a:pt x="282" y="23"/>
                  </a:cubicBezTo>
                  <a:cubicBezTo>
                    <a:pt x="280" y="24"/>
                    <a:pt x="279" y="24"/>
                    <a:pt x="279" y="25"/>
                  </a:cubicBezTo>
                  <a:cubicBezTo>
                    <a:pt x="279" y="26"/>
                    <a:pt x="279" y="26"/>
                    <a:pt x="279" y="26"/>
                  </a:cubicBezTo>
                  <a:cubicBezTo>
                    <a:pt x="279" y="26"/>
                    <a:pt x="279" y="26"/>
                    <a:pt x="279" y="26"/>
                  </a:cubicBezTo>
                  <a:cubicBezTo>
                    <a:pt x="279" y="26"/>
                    <a:pt x="279" y="26"/>
                    <a:pt x="279" y="26"/>
                  </a:cubicBezTo>
                  <a:cubicBezTo>
                    <a:pt x="279" y="27"/>
                    <a:pt x="279" y="27"/>
                    <a:pt x="279" y="27"/>
                  </a:cubicBezTo>
                  <a:cubicBezTo>
                    <a:pt x="279" y="37"/>
                    <a:pt x="279" y="37"/>
                    <a:pt x="279" y="37"/>
                  </a:cubicBezTo>
                  <a:cubicBezTo>
                    <a:pt x="279" y="43"/>
                    <a:pt x="279" y="43"/>
                    <a:pt x="279" y="43"/>
                  </a:cubicBezTo>
                  <a:cubicBezTo>
                    <a:pt x="279" y="43"/>
                    <a:pt x="279" y="43"/>
                    <a:pt x="279" y="44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0" y="44"/>
                    <a:pt x="281" y="44"/>
                    <a:pt x="281" y="45"/>
                  </a:cubicBezTo>
                  <a:cubicBezTo>
                    <a:pt x="282" y="45"/>
                    <a:pt x="283" y="45"/>
                    <a:pt x="283" y="45"/>
                  </a:cubicBezTo>
                  <a:cubicBezTo>
                    <a:pt x="283" y="46"/>
                    <a:pt x="283" y="46"/>
                    <a:pt x="283" y="46"/>
                  </a:cubicBezTo>
                  <a:cubicBezTo>
                    <a:pt x="283" y="46"/>
                    <a:pt x="283" y="47"/>
                    <a:pt x="283" y="47"/>
                  </a:cubicBezTo>
                  <a:cubicBezTo>
                    <a:pt x="283" y="47"/>
                    <a:pt x="282" y="47"/>
                    <a:pt x="282" y="47"/>
                  </a:cubicBezTo>
                  <a:cubicBezTo>
                    <a:pt x="282" y="47"/>
                    <a:pt x="281" y="47"/>
                    <a:pt x="279" y="47"/>
                  </a:cubicBezTo>
                  <a:cubicBezTo>
                    <a:pt x="275" y="47"/>
                    <a:pt x="275" y="47"/>
                    <a:pt x="275" y="47"/>
                  </a:cubicBezTo>
                  <a:cubicBezTo>
                    <a:pt x="273" y="47"/>
                    <a:pt x="271" y="47"/>
                    <a:pt x="268" y="47"/>
                  </a:cubicBezTo>
                  <a:cubicBezTo>
                    <a:pt x="267" y="47"/>
                    <a:pt x="267" y="47"/>
                    <a:pt x="267" y="47"/>
                  </a:cubicBezTo>
                  <a:cubicBezTo>
                    <a:pt x="267" y="47"/>
                    <a:pt x="267" y="47"/>
                    <a:pt x="267" y="46"/>
                  </a:cubicBezTo>
                  <a:cubicBezTo>
                    <a:pt x="267" y="46"/>
                    <a:pt x="267" y="46"/>
                    <a:pt x="267" y="45"/>
                  </a:cubicBezTo>
                  <a:moveTo>
                    <a:pt x="233" y="28"/>
                  </a:moveTo>
                  <a:cubicBezTo>
                    <a:pt x="239" y="28"/>
                    <a:pt x="242" y="28"/>
                    <a:pt x="243" y="28"/>
                  </a:cubicBezTo>
                  <a:cubicBezTo>
                    <a:pt x="244" y="28"/>
                    <a:pt x="244" y="28"/>
                    <a:pt x="244" y="28"/>
                  </a:cubicBezTo>
                  <a:cubicBezTo>
                    <a:pt x="243" y="26"/>
                    <a:pt x="242" y="23"/>
                    <a:pt x="241" y="21"/>
                  </a:cubicBezTo>
                  <a:cubicBezTo>
                    <a:pt x="240" y="18"/>
                    <a:pt x="239" y="16"/>
                    <a:pt x="238" y="14"/>
                  </a:cubicBezTo>
                  <a:lnTo>
                    <a:pt x="233" y="28"/>
                  </a:lnTo>
                  <a:close/>
                  <a:moveTo>
                    <a:pt x="216" y="47"/>
                  </a:moveTo>
                  <a:cubicBezTo>
                    <a:pt x="216" y="45"/>
                    <a:pt x="216" y="45"/>
                    <a:pt x="216" y="45"/>
                  </a:cubicBezTo>
                  <a:cubicBezTo>
                    <a:pt x="217" y="45"/>
                    <a:pt x="217" y="45"/>
                    <a:pt x="219" y="44"/>
                  </a:cubicBezTo>
                  <a:cubicBezTo>
                    <a:pt x="220" y="44"/>
                    <a:pt x="222" y="44"/>
                    <a:pt x="222" y="44"/>
                  </a:cubicBezTo>
                  <a:cubicBezTo>
                    <a:pt x="222" y="43"/>
                    <a:pt x="223" y="43"/>
                    <a:pt x="223" y="42"/>
                  </a:cubicBezTo>
                  <a:cubicBezTo>
                    <a:pt x="231" y="23"/>
                    <a:pt x="231" y="23"/>
                    <a:pt x="231" y="23"/>
                  </a:cubicBezTo>
                  <a:cubicBezTo>
                    <a:pt x="239" y="1"/>
                    <a:pt x="239" y="1"/>
                    <a:pt x="239" y="1"/>
                  </a:cubicBezTo>
                  <a:cubicBezTo>
                    <a:pt x="240" y="1"/>
                    <a:pt x="241" y="1"/>
                    <a:pt x="241" y="1"/>
                  </a:cubicBezTo>
                  <a:cubicBezTo>
                    <a:pt x="243" y="1"/>
                    <a:pt x="243" y="1"/>
                    <a:pt x="243" y="1"/>
                  </a:cubicBezTo>
                  <a:cubicBezTo>
                    <a:pt x="243" y="2"/>
                    <a:pt x="243" y="2"/>
                    <a:pt x="243" y="2"/>
                  </a:cubicBezTo>
                  <a:cubicBezTo>
                    <a:pt x="250" y="16"/>
                    <a:pt x="250" y="16"/>
                    <a:pt x="250" y="16"/>
                  </a:cubicBezTo>
                  <a:cubicBezTo>
                    <a:pt x="251" y="19"/>
                    <a:pt x="252" y="22"/>
                    <a:pt x="253" y="25"/>
                  </a:cubicBezTo>
                  <a:cubicBezTo>
                    <a:pt x="254" y="28"/>
                    <a:pt x="255" y="30"/>
                    <a:pt x="256" y="32"/>
                  </a:cubicBezTo>
                  <a:cubicBezTo>
                    <a:pt x="257" y="33"/>
                    <a:pt x="257" y="35"/>
                    <a:pt x="258" y="37"/>
                  </a:cubicBezTo>
                  <a:cubicBezTo>
                    <a:pt x="259" y="38"/>
                    <a:pt x="259" y="40"/>
                    <a:pt x="260" y="42"/>
                  </a:cubicBezTo>
                  <a:cubicBezTo>
                    <a:pt x="261" y="43"/>
                    <a:pt x="261" y="43"/>
                    <a:pt x="261" y="43"/>
                  </a:cubicBezTo>
                  <a:cubicBezTo>
                    <a:pt x="262" y="44"/>
                    <a:pt x="262" y="44"/>
                    <a:pt x="263" y="44"/>
                  </a:cubicBezTo>
                  <a:cubicBezTo>
                    <a:pt x="264" y="44"/>
                    <a:pt x="265" y="44"/>
                    <a:pt x="267" y="45"/>
                  </a:cubicBezTo>
                  <a:cubicBezTo>
                    <a:pt x="267" y="46"/>
                    <a:pt x="267" y="46"/>
                    <a:pt x="267" y="47"/>
                  </a:cubicBezTo>
                  <a:cubicBezTo>
                    <a:pt x="267" y="47"/>
                    <a:pt x="267" y="47"/>
                    <a:pt x="267" y="47"/>
                  </a:cubicBezTo>
                  <a:cubicBezTo>
                    <a:pt x="265" y="47"/>
                    <a:pt x="263" y="47"/>
                    <a:pt x="261" y="47"/>
                  </a:cubicBezTo>
                  <a:cubicBezTo>
                    <a:pt x="259" y="47"/>
                    <a:pt x="257" y="47"/>
                    <a:pt x="255" y="47"/>
                  </a:cubicBezTo>
                  <a:cubicBezTo>
                    <a:pt x="253" y="47"/>
                    <a:pt x="252" y="47"/>
                    <a:pt x="251" y="47"/>
                  </a:cubicBezTo>
                  <a:cubicBezTo>
                    <a:pt x="245" y="47"/>
                    <a:pt x="245" y="47"/>
                    <a:pt x="245" y="47"/>
                  </a:cubicBezTo>
                  <a:cubicBezTo>
                    <a:pt x="243" y="47"/>
                    <a:pt x="243" y="47"/>
                    <a:pt x="243" y="47"/>
                  </a:cubicBezTo>
                  <a:cubicBezTo>
                    <a:pt x="243" y="47"/>
                    <a:pt x="243" y="46"/>
                    <a:pt x="243" y="45"/>
                  </a:cubicBezTo>
                  <a:cubicBezTo>
                    <a:pt x="247" y="44"/>
                    <a:pt x="247" y="44"/>
                    <a:pt x="247" y="44"/>
                  </a:cubicBezTo>
                  <a:cubicBezTo>
                    <a:pt x="248" y="44"/>
                    <a:pt x="249" y="44"/>
                    <a:pt x="249" y="43"/>
                  </a:cubicBezTo>
                  <a:cubicBezTo>
                    <a:pt x="250" y="43"/>
                    <a:pt x="250" y="43"/>
                    <a:pt x="250" y="43"/>
                  </a:cubicBezTo>
                  <a:cubicBezTo>
                    <a:pt x="249" y="42"/>
                    <a:pt x="249" y="42"/>
                    <a:pt x="249" y="42"/>
                  </a:cubicBezTo>
                  <a:cubicBezTo>
                    <a:pt x="248" y="38"/>
                    <a:pt x="248" y="38"/>
                    <a:pt x="248" y="38"/>
                  </a:cubicBezTo>
                  <a:cubicBezTo>
                    <a:pt x="245" y="31"/>
                    <a:pt x="245" y="31"/>
                    <a:pt x="245" y="31"/>
                  </a:cubicBezTo>
                  <a:cubicBezTo>
                    <a:pt x="232" y="31"/>
                    <a:pt x="232" y="31"/>
                    <a:pt x="232" y="31"/>
                  </a:cubicBezTo>
                  <a:cubicBezTo>
                    <a:pt x="231" y="33"/>
                    <a:pt x="230" y="35"/>
                    <a:pt x="228" y="40"/>
                  </a:cubicBezTo>
                  <a:cubicBezTo>
                    <a:pt x="228" y="41"/>
                    <a:pt x="228" y="42"/>
                    <a:pt x="228" y="42"/>
                  </a:cubicBezTo>
                  <a:cubicBezTo>
                    <a:pt x="228" y="43"/>
                    <a:pt x="228" y="43"/>
                    <a:pt x="228" y="43"/>
                  </a:cubicBezTo>
                  <a:cubicBezTo>
                    <a:pt x="229" y="44"/>
                    <a:pt x="230" y="44"/>
                    <a:pt x="231" y="44"/>
                  </a:cubicBezTo>
                  <a:cubicBezTo>
                    <a:pt x="232" y="44"/>
                    <a:pt x="232" y="45"/>
                    <a:pt x="234" y="45"/>
                  </a:cubicBezTo>
                  <a:cubicBezTo>
                    <a:pt x="234" y="46"/>
                    <a:pt x="234" y="46"/>
                    <a:pt x="234" y="47"/>
                  </a:cubicBezTo>
                  <a:cubicBezTo>
                    <a:pt x="234" y="47"/>
                    <a:pt x="234" y="47"/>
                    <a:pt x="234" y="47"/>
                  </a:cubicBezTo>
                  <a:cubicBezTo>
                    <a:pt x="232" y="47"/>
                    <a:pt x="229" y="47"/>
                    <a:pt x="223" y="47"/>
                  </a:cubicBezTo>
                  <a:cubicBezTo>
                    <a:pt x="222" y="47"/>
                    <a:pt x="222" y="47"/>
                    <a:pt x="222" y="47"/>
                  </a:cubicBezTo>
                  <a:cubicBezTo>
                    <a:pt x="220" y="47"/>
                    <a:pt x="218" y="47"/>
                    <a:pt x="217" y="47"/>
                  </a:cubicBezTo>
                  <a:lnTo>
                    <a:pt x="216" y="47"/>
                  </a:lnTo>
                  <a:close/>
                  <a:moveTo>
                    <a:pt x="160" y="46"/>
                  </a:moveTo>
                  <a:cubicBezTo>
                    <a:pt x="160" y="45"/>
                    <a:pt x="161" y="45"/>
                    <a:pt x="161" y="45"/>
                  </a:cubicBezTo>
                  <a:cubicBezTo>
                    <a:pt x="163" y="45"/>
                    <a:pt x="163" y="45"/>
                    <a:pt x="164" y="45"/>
                  </a:cubicBezTo>
                  <a:cubicBezTo>
                    <a:pt x="164" y="44"/>
                    <a:pt x="164" y="44"/>
                    <a:pt x="164" y="44"/>
                  </a:cubicBezTo>
                  <a:cubicBezTo>
                    <a:pt x="165" y="43"/>
                    <a:pt x="165" y="42"/>
                    <a:pt x="165" y="41"/>
                  </a:cubicBezTo>
                  <a:cubicBezTo>
                    <a:pt x="165" y="38"/>
                    <a:pt x="165" y="38"/>
                    <a:pt x="165" y="38"/>
                  </a:cubicBezTo>
                  <a:cubicBezTo>
                    <a:pt x="165" y="35"/>
                    <a:pt x="165" y="35"/>
                    <a:pt x="165" y="35"/>
                  </a:cubicBezTo>
                  <a:cubicBezTo>
                    <a:pt x="165" y="32"/>
                    <a:pt x="165" y="32"/>
                    <a:pt x="165" y="32"/>
                  </a:cubicBezTo>
                  <a:cubicBezTo>
                    <a:pt x="165" y="29"/>
                    <a:pt x="165" y="29"/>
                    <a:pt x="165" y="29"/>
                  </a:cubicBezTo>
                  <a:cubicBezTo>
                    <a:pt x="165" y="28"/>
                    <a:pt x="164" y="27"/>
                    <a:pt x="164" y="26"/>
                  </a:cubicBezTo>
                  <a:cubicBezTo>
                    <a:pt x="164" y="25"/>
                    <a:pt x="164" y="25"/>
                    <a:pt x="163" y="25"/>
                  </a:cubicBezTo>
                  <a:cubicBezTo>
                    <a:pt x="163" y="24"/>
                    <a:pt x="161" y="24"/>
                    <a:pt x="160" y="23"/>
                  </a:cubicBezTo>
                  <a:cubicBezTo>
                    <a:pt x="160" y="22"/>
                    <a:pt x="160" y="22"/>
                    <a:pt x="160" y="22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2" y="21"/>
                    <a:pt x="164" y="21"/>
                  </a:cubicBezTo>
                  <a:cubicBezTo>
                    <a:pt x="165" y="20"/>
                    <a:pt x="166" y="20"/>
                    <a:pt x="166" y="20"/>
                  </a:cubicBezTo>
                  <a:cubicBezTo>
                    <a:pt x="167" y="19"/>
                    <a:pt x="167" y="19"/>
                    <a:pt x="167" y="19"/>
                  </a:cubicBezTo>
                  <a:cubicBezTo>
                    <a:pt x="168" y="19"/>
                    <a:pt x="168" y="19"/>
                    <a:pt x="168" y="19"/>
                  </a:cubicBezTo>
                  <a:cubicBezTo>
                    <a:pt x="168" y="18"/>
                    <a:pt x="169" y="17"/>
                    <a:pt x="170" y="16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72" y="20"/>
                    <a:pt x="172" y="20"/>
                    <a:pt x="172" y="20"/>
                  </a:cubicBezTo>
                  <a:cubicBezTo>
                    <a:pt x="172" y="20"/>
                    <a:pt x="172" y="21"/>
                    <a:pt x="172" y="21"/>
                  </a:cubicBezTo>
                  <a:cubicBezTo>
                    <a:pt x="172" y="21"/>
                    <a:pt x="172" y="22"/>
                    <a:pt x="172" y="23"/>
                  </a:cubicBezTo>
                  <a:cubicBezTo>
                    <a:pt x="174" y="21"/>
                    <a:pt x="176" y="20"/>
                    <a:pt x="177" y="19"/>
                  </a:cubicBezTo>
                  <a:cubicBezTo>
                    <a:pt x="180" y="18"/>
                    <a:pt x="182" y="18"/>
                    <a:pt x="184" y="18"/>
                  </a:cubicBezTo>
                  <a:cubicBezTo>
                    <a:pt x="186" y="18"/>
                    <a:pt x="188" y="18"/>
                    <a:pt x="189" y="19"/>
                  </a:cubicBezTo>
                  <a:cubicBezTo>
                    <a:pt x="191" y="20"/>
                    <a:pt x="192" y="22"/>
                    <a:pt x="193" y="23"/>
                  </a:cubicBezTo>
                  <a:cubicBezTo>
                    <a:pt x="193" y="25"/>
                    <a:pt x="194" y="27"/>
                    <a:pt x="194" y="32"/>
                  </a:cubicBezTo>
                  <a:cubicBezTo>
                    <a:pt x="193" y="43"/>
                    <a:pt x="193" y="43"/>
                    <a:pt x="193" y="43"/>
                  </a:cubicBezTo>
                  <a:cubicBezTo>
                    <a:pt x="193" y="44"/>
                    <a:pt x="194" y="44"/>
                    <a:pt x="194" y="44"/>
                  </a:cubicBezTo>
                  <a:cubicBezTo>
                    <a:pt x="194" y="45"/>
                    <a:pt x="195" y="45"/>
                    <a:pt x="196" y="45"/>
                  </a:cubicBezTo>
                  <a:cubicBezTo>
                    <a:pt x="197" y="45"/>
                    <a:pt x="197" y="45"/>
                    <a:pt x="197" y="45"/>
                  </a:cubicBezTo>
                  <a:cubicBezTo>
                    <a:pt x="198" y="46"/>
                    <a:pt x="198" y="46"/>
                    <a:pt x="198" y="46"/>
                  </a:cubicBezTo>
                  <a:cubicBezTo>
                    <a:pt x="198" y="47"/>
                    <a:pt x="198" y="47"/>
                    <a:pt x="198" y="48"/>
                  </a:cubicBezTo>
                  <a:cubicBezTo>
                    <a:pt x="191" y="47"/>
                    <a:pt x="191" y="47"/>
                    <a:pt x="191" y="47"/>
                  </a:cubicBezTo>
                  <a:cubicBezTo>
                    <a:pt x="189" y="47"/>
                    <a:pt x="189" y="47"/>
                    <a:pt x="189" y="47"/>
                  </a:cubicBezTo>
                  <a:cubicBezTo>
                    <a:pt x="187" y="47"/>
                    <a:pt x="187" y="47"/>
                    <a:pt x="187" y="47"/>
                  </a:cubicBezTo>
                  <a:cubicBezTo>
                    <a:pt x="182" y="48"/>
                    <a:pt x="182" y="48"/>
                    <a:pt x="182" y="48"/>
                  </a:cubicBezTo>
                  <a:cubicBezTo>
                    <a:pt x="181" y="48"/>
                    <a:pt x="181" y="48"/>
                    <a:pt x="181" y="48"/>
                  </a:cubicBezTo>
                  <a:cubicBezTo>
                    <a:pt x="181" y="47"/>
                    <a:pt x="181" y="47"/>
                    <a:pt x="181" y="47"/>
                  </a:cubicBezTo>
                  <a:cubicBezTo>
                    <a:pt x="181" y="46"/>
                    <a:pt x="181" y="46"/>
                    <a:pt x="181" y="45"/>
                  </a:cubicBezTo>
                  <a:cubicBezTo>
                    <a:pt x="181" y="45"/>
                    <a:pt x="182" y="45"/>
                    <a:pt x="184" y="45"/>
                  </a:cubicBezTo>
                  <a:cubicBezTo>
                    <a:pt x="184" y="45"/>
                    <a:pt x="184" y="45"/>
                    <a:pt x="185" y="45"/>
                  </a:cubicBezTo>
                  <a:cubicBezTo>
                    <a:pt x="185" y="45"/>
                    <a:pt x="185" y="44"/>
                    <a:pt x="186" y="44"/>
                  </a:cubicBezTo>
                  <a:cubicBezTo>
                    <a:pt x="186" y="44"/>
                    <a:pt x="186" y="43"/>
                    <a:pt x="186" y="42"/>
                  </a:cubicBezTo>
                  <a:cubicBezTo>
                    <a:pt x="186" y="40"/>
                    <a:pt x="186" y="39"/>
                    <a:pt x="186" y="38"/>
                  </a:cubicBezTo>
                  <a:cubicBezTo>
                    <a:pt x="186" y="33"/>
                    <a:pt x="186" y="33"/>
                    <a:pt x="186" y="33"/>
                  </a:cubicBezTo>
                  <a:cubicBezTo>
                    <a:pt x="186" y="29"/>
                    <a:pt x="186" y="25"/>
                    <a:pt x="185" y="24"/>
                  </a:cubicBezTo>
                  <a:cubicBezTo>
                    <a:pt x="184" y="22"/>
                    <a:pt x="183" y="22"/>
                    <a:pt x="181" y="22"/>
                  </a:cubicBezTo>
                  <a:cubicBezTo>
                    <a:pt x="179" y="22"/>
                    <a:pt x="178" y="22"/>
                    <a:pt x="177" y="23"/>
                  </a:cubicBezTo>
                  <a:cubicBezTo>
                    <a:pt x="175" y="23"/>
                    <a:pt x="174" y="24"/>
                    <a:pt x="172" y="26"/>
                  </a:cubicBezTo>
                  <a:cubicBezTo>
                    <a:pt x="172" y="26"/>
                    <a:pt x="172" y="26"/>
                    <a:pt x="172" y="26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72" y="31"/>
                    <a:pt x="172" y="31"/>
                    <a:pt x="172" y="31"/>
                  </a:cubicBezTo>
                  <a:cubicBezTo>
                    <a:pt x="172" y="36"/>
                    <a:pt x="172" y="36"/>
                    <a:pt x="172" y="36"/>
                  </a:cubicBezTo>
                  <a:cubicBezTo>
                    <a:pt x="172" y="37"/>
                    <a:pt x="172" y="37"/>
                    <a:pt x="172" y="37"/>
                  </a:cubicBezTo>
                  <a:cubicBezTo>
                    <a:pt x="172" y="41"/>
                    <a:pt x="172" y="43"/>
                    <a:pt x="173" y="44"/>
                  </a:cubicBezTo>
                  <a:cubicBezTo>
                    <a:pt x="173" y="44"/>
                    <a:pt x="174" y="45"/>
                    <a:pt x="176" y="45"/>
                  </a:cubicBezTo>
                  <a:cubicBezTo>
                    <a:pt x="176" y="46"/>
                    <a:pt x="176" y="46"/>
                    <a:pt x="176" y="46"/>
                  </a:cubicBezTo>
                  <a:cubicBezTo>
                    <a:pt x="176" y="46"/>
                    <a:pt x="176" y="47"/>
                    <a:pt x="176" y="47"/>
                  </a:cubicBezTo>
                  <a:cubicBezTo>
                    <a:pt x="175" y="48"/>
                    <a:pt x="175" y="48"/>
                    <a:pt x="174" y="48"/>
                  </a:cubicBezTo>
                  <a:cubicBezTo>
                    <a:pt x="174" y="48"/>
                    <a:pt x="173" y="47"/>
                    <a:pt x="172" y="47"/>
                  </a:cubicBezTo>
                  <a:cubicBezTo>
                    <a:pt x="168" y="47"/>
                    <a:pt x="168" y="47"/>
                    <a:pt x="168" y="47"/>
                  </a:cubicBezTo>
                  <a:cubicBezTo>
                    <a:pt x="166" y="47"/>
                    <a:pt x="163" y="47"/>
                    <a:pt x="160" y="47"/>
                  </a:cubicBezTo>
                  <a:cubicBezTo>
                    <a:pt x="160" y="47"/>
                    <a:pt x="160" y="47"/>
                    <a:pt x="160" y="47"/>
                  </a:cubicBezTo>
                  <a:cubicBezTo>
                    <a:pt x="160" y="47"/>
                    <a:pt x="160" y="46"/>
                    <a:pt x="160" y="46"/>
                  </a:cubicBezTo>
                  <a:moveTo>
                    <a:pt x="144" y="33"/>
                  </a:moveTo>
                  <a:cubicBezTo>
                    <a:pt x="143" y="33"/>
                    <a:pt x="142" y="34"/>
                    <a:pt x="140" y="35"/>
                  </a:cubicBezTo>
                  <a:cubicBezTo>
                    <a:pt x="138" y="36"/>
                    <a:pt x="137" y="37"/>
                    <a:pt x="136" y="38"/>
                  </a:cubicBezTo>
                  <a:cubicBezTo>
                    <a:pt x="136" y="39"/>
                    <a:pt x="136" y="40"/>
                    <a:pt x="136" y="41"/>
                  </a:cubicBezTo>
                  <a:cubicBezTo>
                    <a:pt x="136" y="42"/>
                    <a:pt x="136" y="43"/>
                    <a:pt x="136" y="43"/>
                  </a:cubicBezTo>
                  <a:cubicBezTo>
                    <a:pt x="137" y="44"/>
                    <a:pt x="138" y="44"/>
                    <a:pt x="139" y="44"/>
                  </a:cubicBezTo>
                  <a:cubicBezTo>
                    <a:pt x="140" y="44"/>
                    <a:pt x="141" y="44"/>
                    <a:pt x="142" y="43"/>
                  </a:cubicBezTo>
                  <a:cubicBezTo>
                    <a:pt x="143" y="42"/>
                    <a:pt x="144" y="41"/>
                    <a:pt x="144" y="41"/>
                  </a:cubicBezTo>
                  <a:cubicBezTo>
                    <a:pt x="144" y="40"/>
                    <a:pt x="145" y="39"/>
                    <a:pt x="145" y="36"/>
                  </a:cubicBezTo>
                  <a:cubicBezTo>
                    <a:pt x="145" y="35"/>
                    <a:pt x="145" y="34"/>
                    <a:pt x="144" y="33"/>
                  </a:cubicBezTo>
                  <a:moveTo>
                    <a:pt x="156" y="41"/>
                  </a:moveTo>
                  <a:cubicBezTo>
                    <a:pt x="157" y="41"/>
                    <a:pt x="157" y="41"/>
                    <a:pt x="157" y="41"/>
                  </a:cubicBezTo>
                  <a:cubicBezTo>
                    <a:pt x="157" y="42"/>
                    <a:pt x="157" y="42"/>
                    <a:pt x="157" y="42"/>
                  </a:cubicBezTo>
                  <a:cubicBezTo>
                    <a:pt x="157" y="42"/>
                    <a:pt x="157" y="42"/>
                    <a:pt x="157" y="42"/>
                  </a:cubicBezTo>
                  <a:cubicBezTo>
                    <a:pt x="157" y="44"/>
                    <a:pt x="156" y="46"/>
                    <a:pt x="155" y="46"/>
                  </a:cubicBezTo>
                  <a:cubicBezTo>
                    <a:pt x="154" y="47"/>
                    <a:pt x="153" y="48"/>
                    <a:pt x="152" y="48"/>
                  </a:cubicBezTo>
                  <a:cubicBezTo>
                    <a:pt x="150" y="48"/>
                    <a:pt x="149" y="47"/>
                    <a:pt x="148" y="46"/>
                  </a:cubicBezTo>
                  <a:cubicBezTo>
                    <a:pt x="147" y="46"/>
                    <a:pt x="146" y="44"/>
                    <a:pt x="145" y="42"/>
                  </a:cubicBezTo>
                  <a:cubicBezTo>
                    <a:pt x="144" y="44"/>
                    <a:pt x="143" y="46"/>
                    <a:pt x="141" y="46"/>
                  </a:cubicBezTo>
                  <a:cubicBezTo>
                    <a:pt x="139" y="47"/>
                    <a:pt x="137" y="48"/>
                    <a:pt x="134" y="48"/>
                  </a:cubicBezTo>
                  <a:cubicBezTo>
                    <a:pt x="132" y="48"/>
                    <a:pt x="130" y="47"/>
                    <a:pt x="129" y="46"/>
                  </a:cubicBezTo>
                  <a:cubicBezTo>
                    <a:pt x="127" y="45"/>
                    <a:pt x="127" y="44"/>
                    <a:pt x="127" y="42"/>
                  </a:cubicBezTo>
                  <a:cubicBezTo>
                    <a:pt x="127" y="41"/>
                    <a:pt x="127" y="41"/>
                    <a:pt x="127" y="40"/>
                  </a:cubicBezTo>
                  <a:cubicBezTo>
                    <a:pt x="128" y="39"/>
                    <a:pt x="128" y="38"/>
                    <a:pt x="129" y="38"/>
                  </a:cubicBezTo>
                  <a:cubicBezTo>
                    <a:pt x="130" y="37"/>
                    <a:pt x="131" y="36"/>
                    <a:pt x="133" y="35"/>
                  </a:cubicBezTo>
                  <a:cubicBezTo>
                    <a:pt x="133" y="35"/>
                    <a:pt x="134" y="34"/>
                    <a:pt x="136" y="34"/>
                  </a:cubicBezTo>
                  <a:cubicBezTo>
                    <a:pt x="144" y="30"/>
                    <a:pt x="144" y="30"/>
                    <a:pt x="144" y="30"/>
                  </a:cubicBezTo>
                  <a:cubicBezTo>
                    <a:pt x="145" y="29"/>
                    <a:pt x="145" y="29"/>
                    <a:pt x="145" y="28"/>
                  </a:cubicBezTo>
                  <a:cubicBezTo>
                    <a:pt x="145" y="24"/>
                    <a:pt x="144" y="22"/>
                    <a:pt x="143" y="21"/>
                  </a:cubicBezTo>
                  <a:cubicBezTo>
                    <a:pt x="143" y="20"/>
                    <a:pt x="142" y="20"/>
                    <a:pt x="141" y="20"/>
                  </a:cubicBezTo>
                  <a:cubicBezTo>
                    <a:pt x="140" y="20"/>
                    <a:pt x="139" y="20"/>
                    <a:pt x="138" y="21"/>
                  </a:cubicBezTo>
                  <a:cubicBezTo>
                    <a:pt x="137" y="21"/>
                    <a:pt x="136" y="22"/>
                    <a:pt x="135" y="22"/>
                  </a:cubicBezTo>
                  <a:cubicBezTo>
                    <a:pt x="135" y="23"/>
                    <a:pt x="135" y="24"/>
                    <a:pt x="135" y="25"/>
                  </a:cubicBezTo>
                  <a:cubicBezTo>
                    <a:pt x="134" y="26"/>
                    <a:pt x="134" y="27"/>
                    <a:pt x="134" y="27"/>
                  </a:cubicBezTo>
                  <a:cubicBezTo>
                    <a:pt x="134" y="28"/>
                    <a:pt x="133" y="28"/>
                    <a:pt x="132" y="28"/>
                  </a:cubicBezTo>
                  <a:cubicBezTo>
                    <a:pt x="131" y="29"/>
                    <a:pt x="131" y="29"/>
                    <a:pt x="130" y="29"/>
                  </a:cubicBezTo>
                  <a:cubicBezTo>
                    <a:pt x="129" y="30"/>
                    <a:pt x="128" y="30"/>
                    <a:pt x="127" y="30"/>
                  </a:cubicBezTo>
                  <a:cubicBezTo>
                    <a:pt x="127" y="30"/>
                    <a:pt x="127" y="29"/>
                    <a:pt x="127" y="29"/>
                  </a:cubicBezTo>
                  <a:cubicBezTo>
                    <a:pt x="127" y="28"/>
                    <a:pt x="127" y="26"/>
                    <a:pt x="127" y="25"/>
                  </a:cubicBezTo>
                  <a:cubicBezTo>
                    <a:pt x="128" y="24"/>
                    <a:pt x="130" y="23"/>
                    <a:pt x="131" y="22"/>
                  </a:cubicBezTo>
                  <a:cubicBezTo>
                    <a:pt x="133" y="20"/>
                    <a:pt x="135" y="19"/>
                    <a:pt x="136" y="19"/>
                  </a:cubicBezTo>
                  <a:cubicBezTo>
                    <a:pt x="138" y="18"/>
                    <a:pt x="141" y="18"/>
                    <a:pt x="144" y="18"/>
                  </a:cubicBezTo>
                  <a:cubicBezTo>
                    <a:pt x="146" y="18"/>
                    <a:pt x="147" y="18"/>
                    <a:pt x="149" y="19"/>
                  </a:cubicBezTo>
                  <a:cubicBezTo>
                    <a:pt x="150" y="20"/>
                    <a:pt x="151" y="21"/>
                    <a:pt x="152" y="22"/>
                  </a:cubicBezTo>
                  <a:cubicBezTo>
                    <a:pt x="152" y="23"/>
                    <a:pt x="152" y="26"/>
                    <a:pt x="152" y="29"/>
                  </a:cubicBezTo>
                  <a:cubicBezTo>
                    <a:pt x="152" y="35"/>
                    <a:pt x="152" y="35"/>
                    <a:pt x="152" y="35"/>
                  </a:cubicBezTo>
                  <a:cubicBezTo>
                    <a:pt x="152" y="39"/>
                    <a:pt x="152" y="39"/>
                    <a:pt x="152" y="39"/>
                  </a:cubicBezTo>
                  <a:cubicBezTo>
                    <a:pt x="152" y="40"/>
                    <a:pt x="152" y="40"/>
                    <a:pt x="152" y="40"/>
                  </a:cubicBezTo>
                  <a:cubicBezTo>
                    <a:pt x="152" y="41"/>
                    <a:pt x="152" y="42"/>
                    <a:pt x="153" y="42"/>
                  </a:cubicBezTo>
                  <a:cubicBezTo>
                    <a:pt x="153" y="43"/>
                    <a:pt x="153" y="43"/>
                    <a:pt x="154" y="43"/>
                  </a:cubicBezTo>
                  <a:cubicBezTo>
                    <a:pt x="154" y="43"/>
                    <a:pt x="154" y="43"/>
                    <a:pt x="154" y="43"/>
                  </a:cubicBezTo>
                  <a:cubicBezTo>
                    <a:pt x="156" y="41"/>
                    <a:pt x="156" y="41"/>
                    <a:pt x="156" y="41"/>
                  </a:cubicBezTo>
                  <a:close/>
                  <a:moveTo>
                    <a:pt x="103" y="44"/>
                  </a:moveTo>
                  <a:cubicBezTo>
                    <a:pt x="104" y="44"/>
                    <a:pt x="104" y="44"/>
                    <a:pt x="104" y="44"/>
                  </a:cubicBezTo>
                  <a:cubicBezTo>
                    <a:pt x="105" y="44"/>
                    <a:pt x="106" y="44"/>
                    <a:pt x="107" y="43"/>
                  </a:cubicBezTo>
                  <a:cubicBezTo>
                    <a:pt x="108" y="43"/>
                    <a:pt x="109" y="43"/>
                    <a:pt x="110" y="42"/>
                  </a:cubicBezTo>
                  <a:cubicBezTo>
                    <a:pt x="110" y="41"/>
                    <a:pt x="110" y="41"/>
                    <a:pt x="110" y="40"/>
                  </a:cubicBezTo>
                  <a:cubicBezTo>
                    <a:pt x="110" y="33"/>
                    <a:pt x="110" y="29"/>
                    <a:pt x="109" y="27"/>
                  </a:cubicBezTo>
                  <a:cubicBezTo>
                    <a:pt x="109" y="25"/>
                    <a:pt x="108" y="23"/>
                    <a:pt x="107" y="22"/>
                  </a:cubicBezTo>
                  <a:cubicBezTo>
                    <a:pt x="106" y="21"/>
                    <a:pt x="104" y="21"/>
                    <a:pt x="102" y="21"/>
                  </a:cubicBezTo>
                  <a:cubicBezTo>
                    <a:pt x="101" y="21"/>
                    <a:pt x="100" y="21"/>
                    <a:pt x="99" y="21"/>
                  </a:cubicBezTo>
                  <a:cubicBezTo>
                    <a:pt x="98" y="22"/>
                    <a:pt x="98" y="22"/>
                    <a:pt x="97" y="23"/>
                  </a:cubicBezTo>
                  <a:cubicBezTo>
                    <a:pt x="96" y="24"/>
                    <a:pt x="95" y="25"/>
                    <a:pt x="95" y="26"/>
                  </a:cubicBezTo>
                  <a:cubicBezTo>
                    <a:pt x="94" y="28"/>
                    <a:pt x="94" y="30"/>
                    <a:pt x="94" y="32"/>
                  </a:cubicBezTo>
                  <a:cubicBezTo>
                    <a:pt x="94" y="35"/>
                    <a:pt x="95" y="38"/>
                    <a:pt x="97" y="40"/>
                  </a:cubicBezTo>
                  <a:cubicBezTo>
                    <a:pt x="98" y="42"/>
                    <a:pt x="100" y="43"/>
                    <a:pt x="103" y="44"/>
                  </a:cubicBezTo>
                  <a:moveTo>
                    <a:pt x="92" y="21"/>
                  </a:moveTo>
                  <a:cubicBezTo>
                    <a:pt x="93" y="20"/>
                    <a:pt x="94" y="19"/>
                    <a:pt x="95" y="19"/>
                  </a:cubicBezTo>
                  <a:cubicBezTo>
                    <a:pt x="96" y="19"/>
                    <a:pt x="98" y="18"/>
                    <a:pt x="100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5" y="18"/>
                    <a:pt x="107" y="19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0" y="14"/>
                    <a:pt x="110" y="14"/>
                    <a:pt x="110" y="14"/>
                  </a:cubicBezTo>
                  <a:cubicBezTo>
                    <a:pt x="110" y="10"/>
                    <a:pt x="109" y="7"/>
                    <a:pt x="109" y="6"/>
                  </a:cubicBezTo>
                  <a:cubicBezTo>
                    <a:pt x="108" y="6"/>
                    <a:pt x="108" y="5"/>
                    <a:pt x="107" y="5"/>
                  </a:cubicBezTo>
                  <a:cubicBezTo>
                    <a:pt x="106" y="5"/>
                    <a:pt x="105" y="5"/>
                    <a:pt x="105" y="5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5" y="3"/>
                    <a:pt x="106" y="3"/>
                    <a:pt x="106" y="3"/>
                  </a:cubicBezTo>
                  <a:cubicBezTo>
                    <a:pt x="107" y="3"/>
                    <a:pt x="109" y="3"/>
                    <a:pt x="111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7" y="1"/>
                    <a:pt x="117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7" y="1"/>
                    <a:pt x="117" y="2"/>
                    <a:pt x="117" y="2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117" y="4"/>
                    <a:pt x="117" y="6"/>
                    <a:pt x="118" y="8"/>
                  </a:cubicBezTo>
                  <a:cubicBezTo>
                    <a:pt x="118" y="10"/>
                    <a:pt x="118" y="10"/>
                    <a:pt x="118" y="10"/>
                  </a:cubicBezTo>
                  <a:cubicBezTo>
                    <a:pt x="118" y="11"/>
                    <a:pt x="118" y="11"/>
                    <a:pt x="118" y="11"/>
                  </a:cubicBezTo>
                  <a:cubicBezTo>
                    <a:pt x="118" y="13"/>
                    <a:pt x="118" y="13"/>
                    <a:pt x="118" y="13"/>
                  </a:cubicBezTo>
                  <a:cubicBezTo>
                    <a:pt x="118" y="17"/>
                    <a:pt x="118" y="17"/>
                    <a:pt x="118" y="17"/>
                  </a:cubicBezTo>
                  <a:cubicBezTo>
                    <a:pt x="118" y="19"/>
                    <a:pt x="118" y="19"/>
                    <a:pt x="118" y="19"/>
                  </a:cubicBezTo>
                  <a:cubicBezTo>
                    <a:pt x="118" y="20"/>
                    <a:pt x="118" y="21"/>
                    <a:pt x="118" y="23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18" y="27"/>
                    <a:pt x="118" y="27"/>
                    <a:pt x="118" y="28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18" y="31"/>
                    <a:pt x="118" y="32"/>
                    <a:pt x="118" y="33"/>
                  </a:cubicBezTo>
                  <a:cubicBezTo>
                    <a:pt x="118" y="34"/>
                    <a:pt x="118" y="36"/>
                    <a:pt x="118" y="36"/>
                  </a:cubicBezTo>
                  <a:cubicBezTo>
                    <a:pt x="118" y="37"/>
                    <a:pt x="118" y="37"/>
                    <a:pt x="118" y="38"/>
                  </a:cubicBezTo>
                  <a:cubicBezTo>
                    <a:pt x="118" y="40"/>
                    <a:pt x="118" y="40"/>
                    <a:pt x="118" y="40"/>
                  </a:cubicBezTo>
                  <a:cubicBezTo>
                    <a:pt x="118" y="41"/>
                    <a:pt x="118" y="42"/>
                    <a:pt x="118" y="43"/>
                  </a:cubicBezTo>
                  <a:cubicBezTo>
                    <a:pt x="118" y="43"/>
                    <a:pt x="119" y="44"/>
                    <a:pt x="121" y="44"/>
                  </a:cubicBezTo>
                  <a:cubicBezTo>
                    <a:pt x="121" y="44"/>
                    <a:pt x="122" y="44"/>
                    <a:pt x="122" y="44"/>
                  </a:cubicBezTo>
                  <a:cubicBezTo>
                    <a:pt x="122" y="45"/>
                    <a:pt x="122" y="45"/>
                    <a:pt x="122" y="45"/>
                  </a:cubicBezTo>
                  <a:cubicBezTo>
                    <a:pt x="122" y="45"/>
                    <a:pt x="122" y="45"/>
                    <a:pt x="122" y="46"/>
                  </a:cubicBezTo>
                  <a:cubicBezTo>
                    <a:pt x="121" y="46"/>
                    <a:pt x="120" y="46"/>
                    <a:pt x="119" y="46"/>
                  </a:cubicBezTo>
                  <a:cubicBezTo>
                    <a:pt x="116" y="47"/>
                    <a:pt x="114" y="47"/>
                    <a:pt x="112" y="48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110" y="48"/>
                    <a:pt x="110" y="48"/>
                    <a:pt x="110" y="48"/>
                  </a:cubicBezTo>
                  <a:cubicBezTo>
                    <a:pt x="110" y="48"/>
                    <a:pt x="110" y="48"/>
                    <a:pt x="110" y="48"/>
                  </a:cubicBezTo>
                  <a:cubicBezTo>
                    <a:pt x="110" y="46"/>
                    <a:pt x="110" y="45"/>
                    <a:pt x="110" y="45"/>
                  </a:cubicBezTo>
                  <a:cubicBezTo>
                    <a:pt x="109" y="45"/>
                    <a:pt x="109" y="45"/>
                    <a:pt x="108" y="45"/>
                  </a:cubicBezTo>
                  <a:cubicBezTo>
                    <a:pt x="107" y="46"/>
                    <a:pt x="105" y="47"/>
                    <a:pt x="104" y="47"/>
                  </a:cubicBezTo>
                  <a:cubicBezTo>
                    <a:pt x="103" y="48"/>
                    <a:pt x="101" y="48"/>
                    <a:pt x="100" y="48"/>
                  </a:cubicBezTo>
                  <a:cubicBezTo>
                    <a:pt x="97" y="48"/>
                    <a:pt x="94" y="47"/>
                    <a:pt x="92" y="46"/>
                  </a:cubicBezTo>
                  <a:cubicBezTo>
                    <a:pt x="90" y="44"/>
                    <a:pt x="88" y="42"/>
                    <a:pt x="87" y="40"/>
                  </a:cubicBezTo>
                  <a:cubicBezTo>
                    <a:pt x="86" y="38"/>
                    <a:pt x="85" y="35"/>
                    <a:pt x="85" y="33"/>
                  </a:cubicBezTo>
                  <a:cubicBezTo>
                    <a:pt x="85" y="28"/>
                    <a:pt x="88" y="24"/>
                    <a:pt x="92" y="21"/>
                  </a:cubicBezTo>
                  <a:moveTo>
                    <a:pt x="69" y="33"/>
                  </a:moveTo>
                  <a:cubicBezTo>
                    <a:pt x="67" y="33"/>
                    <a:pt x="66" y="34"/>
                    <a:pt x="64" y="35"/>
                  </a:cubicBezTo>
                  <a:cubicBezTo>
                    <a:pt x="62" y="36"/>
                    <a:pt x="61" y="37"/>
                    <a:pt x="61" y="38"/>
                  </a:cubicBezTo>
                  <a:cubicBezTo>
                    <a:pt x="60" y="39"/>
                    <a:pt x="60" y="40"/>
                    <a:pt x="60" y="41"/>
                  </a:cubicBezTo>
                  <a:cubicBezTo>
                    <a:pt x="60" y="42"/>
                    <a:pt x="60" y="43"/>
                    <a:pt x="61" y="43"/>
                  </a:cubicBezTo>
                  <a:cubicBezTo>
                    <a:pt x="61" y="44"/>
                    <a:pt x="62" y="44"/>
                    <a:pt x="63" y="44"/>
                  </a:cubicBezTo>
                  <a:cubicBezTo>
                    <a:pt x="64" y="44"/>
                    <a:pt x="65" y="44"/>
                    <a:pt x="66" y="43"/>
                  </a:cubicBezTo>
                  <a:cubicBezTo>
                    <a:pt x="68" y="42"/>
                    <a:pt x="68" y="41"/>
                    <a:pt x="69" y="41"/>
                  </a:cubicBezTo>
                  <a:cubicBezTo>
                    <a:pt x="69" y="40"/>
                    <a:pt x="69" y="39"/>
                    <a:pt x="69" y="36"/>
                  </a:cubicBezTo>
                  <a:cubicBezTo>
                    <a:pt x="69" y="35"/>
                    <a:pt x="69" y="34"/>
                    <a:pt x="69" y="33"/>
                  </a:cubicBezTo>
                  <a:moveTo>
                    <a:pt x="81" y="41"/>
                  </a:moveTo>
                  <a:cubicBezTo>
                    <a:pt x="81" y="41"/>
                    <a:pt x="81" y="41"/>
                    <a:pt x="81" y="41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1" y="44"/>
                    <a:pt x="80" y="46"/>
                    <a:pt x="80" y="46"/>
                  </a:cubicBezTo>
                  <a:cubicBezTo>
                    <a:pt x="79" y="47"/>
                    <a:pt x="77" y="48"/>
                    <a:pt x="76" y="48"/>
                  </a:cubicBezTo>
                  <a:cubicBezTo>
                    <a:pt x="75" y="48"/>
                    <a:pt x="73" y="47"/>
                    <a:pt x="72" y="46"/>
                  </a:cubicBezTo>
                  <a:cubicBezTo>
                    <a:pt x="71" y="46"/>
                    <a:pt x="70" y="44"/>
                    <a:pt x="70" y="42"/>
                  </a:cubicBezTo>
                  <a:cubicBezTo>
                    <a:pt x="69" y="44"/>
                    <a:pt x="67" y="46"/>
                    <a:pt x="65" y="46"/>
                  </a:cubicBezTo>
                  <a:cubicBezTo>
                    <a:pt x="63" y="47"/>
                    <a:pt x="61" y="48"/>
                    <a:pt x="58" y="48"/>
                  </a:cubicBezTo>
                  <a:cubicBezTo>
                    <a:pt x="56" y="48"/>
                    <a:pt x="54" y="47"/>
                    <a:pt x="53" y="46"/>
                  </a:cubicBezTo>
                  <a:cubicBezTo>
                    <a:pt x="52" y="45"/>
                    <a:pt x="51" y="44"/>
                    <a:pt x="51" y="42"/>
                  </a:cubicBezTo>
                  <a:cubicBezTo>
                    <a:pt x="51" y="41"/>
                    <a:pt x="51" y="41"/>
                    <a:pt x="52" y="40"/>
                  </a:cubicBezTo>
                  <a:cubicBezTo>
                    <a:pt x="52" y="39"/>
                    <a:pt x="53" y="38"/>
                    <a:pt x="53" y="38"/>
                  </a:cubicBezTo>
                  <a:cubicBezTo>
                    <a:pt x="54" y="37"/>
                    <a:pt x="55" y="36"/>
                    <a:pt x="57" y="35"/>
                  </a:cubicBezTo>
                  <a:cubicBezTo>
                    <a:pt x="57" y="35"/>
                    <a:pt x="58" y="34"/>
                    <a:pt x="60" y="34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29"/>
                    <a:pt x="69" y="29"/>
                    <a:pt x="69" y="28"/>
                  </a:cubicBezTo>
                  <a:cubicBezTo>
                    <a:pt x="69" y="24"/>
                    <a:pt x="69" y="22"/>
                    <a:pt x="68" y="21"/>
                  </a:cubicBezTo>
                  <a:cubicBezTo>
                    <a:pt x="67" y="20"/>
                    <a:pt x="66" y="20"/>
                    <a:pt x="65" y="20"/>
                  </a:cubicBezTo>
                  <a:cubicBezTo>
                    <a:pt x="64" y="20"/>
                    <a:pt x="63" y="20"/>
                    <a:pt x="62" y="21"/>
                  </a:cubicBezTo>
                  <a:cubicBezTo>
                    <a:pt x="61" y="21"/>
                    <a:pt x="60" y="22"/>
                    <a:pt x="60" y="22"/>
                  </a:cubicBezTo>
                  <a:cubicBezTo>
                    <a:pt x="59" y="23"/>
                    <a:pt x="59" y="24"/>
                    <a:pt x="59" y="25"/>
                  </a:cubicBezTo>
                  <a:cubicBezTo>
                    <a:pt x="59" y="26"/>
                    <a:pt x="59" y="27"/>
                    <a:pt x="58" y="27"/>
                  </a:cubicBezTo>
                  <a:cubicBezTo>
                    <a:pt x="58" y="28"/>
                    <a:pt x="57" y="28"/>
                    <a:pt x="56" y="28"/>
                  </a:cubicBezTo>
                  <a:cubicBezTo>
                    <a:pt x="56" y="29"/>
                    <a:pt x="55" y="29"/>
                    <a:pt x="55" y="29"/>
                  </a:cubicBezTo>
                  <a:cubicBezTo>
                    <a:pt x="53" y="30"/>
                    <a:pt x="52" y="30"/>
                    <a:pt x="51" y="30"/>
                  </a:cubicBezTo>
                  <a:cubicBezTo>
                    <a:pt x="51" y="30"/>
                    <a:pt x="51" y="29"/>
                    <a:pt x="51" y="29"/>
                  </a:cubicBezTo>
                  <a:cubicBezTo>
                    <a:pt x="51" y="28"/>
                    <a:pt x="51" y="26"/>
                    <a:pt x="52" y="25"/>
                  </a:cubicBezTo>
                  <a:cubicBezTo>
                    <a:pt x="53" y="24"/>
                    <a:pt x="54" y="23"/>
                    <a:pt x="56" y="22"/>
                  </a:cubicBezTo>
                  <a:cubicBezTo>
                    <a:pt x="57" y="20"/>
                    <a:pt x="59" y="19"/>
                    <a:pt x="61" y="19"/>
                  </a:cubicBezTo>
                  <a:cubicBezTo>
                    <a:pt x="63" y="18"/>
                    <a:pt x="65" y="18"/>
                    <a:pt x="68" y="18"/>
                  </a:cubicBezTo>
                  <a:cubicBezTo>
                    <a:pt x="70" y="18"/>
                    <a:pt x="72" y="18"/>
                    <a:pt x="73" y="19"/>
                  </a:cubicBezTo>
                  <a:cubicBezTo>
                    <a:pt x="74" y="20"/>
                    <a:pt x="75" y="21"/>
                    <a:pt x="76" y="22"/>
                  </a:cubicBezTo>
                  <a:cubicBezTo>
                    <a:pt x="76" y="23"/>
                    <a:pt x="77" y="26"/>
                    <a:pt x="77" y="29"/>
                  </a:cubicBezTo>
                  <a:cubicBezTo>
                    <a:pt x="77" y="35"/>
                    <a:pt x="77" y="35"/>
                    <a:pt x="77" y="35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77" y="40"/>
                    <a:pt x="77" y="40"/>
                    <a:pt x="77" y="40"/>
                  </a:cubicBezTo>
                  <a:cubicBezTo>
                    <a:pt x="77" y="41"/>
                    <a:pt x="77" y="42"/>
                    <a:pt x="77" y="42"/>
                  </a:cubicBezTo>
                  <a:cubicBezTo>
                    <a:pt x="77" y="43"/>
                    <a:pt x="78" y="43"/>
                    <a:pt x="78" y="43"/>
                  </a:cubicBezTo>
                  <a:cubicBezTo>
                    <a:pt x="79" y="43"/>
                    <a:pt x="79" y="43"/>
                    <a:pt x="79" y="43"/>
                  </a:cubicBezTo>
                  <a:cubicBezTo>
                    <a:pt x="80" y="41"/>
                    <a:pt x="80" y="41"/>
                    <a:pt x="80" y="41"/>
                  </a:cubicBezTo>
                  <a:lnTo>
                    <a:pt x="81" y="41"/>
                  </a:lnTo>
                  <a:close/>
                  <a:moveTo>
                    <a:pt x="17" y="43"/>
                  </a:moveTo>
                  <a:cubicBezTo>
                    <a:pt x="19" y="44"/>
                    <a:pt x="20" y="44"/>
                    <a:pt x="22" y="44"/>
                  </a:cubicBezTo>
                  <a:cubicBezTo>
                    <a:pt x="24" y="44"/>
                    <a:pt x="27" y="44"/>
                    <a:pt x="28" y="43"/>
                  </a:cubicBezTo>
                  <a:cubicBezTo>
                    <a:pt x="30" y="42"/>
                    <a:pt x="31" y="41"/>
                    <a:pt x="32" y="40"/>
                  </a:cubicBezTo>
                  <a:cubicBezTo>
                    <a:pt x="33" y="38"/>
                    <a:pt x="33" y="37"/>
                    <a:pt x="33" y="34"/>
                  </a:cubicBezTo>
                  <a:cubicBezTo>
                    <a:pt x="33" y="32"/>
                    <a:pt x="33" y="30"/>
                    <a:pt x="32" y="29"/>
                  </a:cubicBezTo>
                  <a:cubicBezTo>
                    <a:pt x="31" y="27"/>
                    <a:pt x="29" y="26"/>
                    <a:pt x="28" y="25"/>
                  </a:cubicBezTo>
                  <a:cubicBezTo>
                    <a:pt x="26" y="25"/>
                    <a:pt x="24" y="24"/>
                    <a:pt x="20" y="24"/>
                  </a:cubicBezTo>
                  <a:cubicBezTo>
                    <a:pt x="19" y="24"/>
                    <a:pt x="18" y="24"/>
                    <a:pt x="17" y="25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7" y="43"/>
                    <a:pt x="17" y="43"/>
                  </a:cubicBezTo>
                  <a:moveTo>
                    <a:pt x="17" y="21"/>
                  </a:moveTo>
                  <a:cubicBezTo>
                    <a:pt x="18" y="21"/>
                    <a:pt x="19" y="21"/>
                    <a:pt x="20" y="21"/>
                  </a:cubicBezTo>
                  <a:cubicBezTo>
                    <a:pt x="24" y="21"/>
                    <a:pt x="27" y="21"/>
                    <a:pt x="29" y="19"/>
                  </a:cubicBezTo>
                  <a:cubicBezTo>
                    <a:pt x="30" y="18"/>
                    <a:pt x="31" y="16"/>
                    <a:pt x="31" y="13"/>
                  </a:cubicBezTo>
                  <a:cubicBezTo>
                    <a:pt x="31" y="10"/>
                    <a:pt x="30" y="9"/>
                    <a:pt x="29" y="7"/>
                  </a:cubicBezTo>
                  <a:cubicBezTo>
                    <a:pt x="27" y="6"/>
                    <a:pt x="24" y="5"/>
                    <a:pt x="21" y="5"/>
                  </a:cubicBezTo>
                  <a:cubicBezTo>
                    <a:pt x="20" y="5"/>
                    <a:pt x="18" y="5"/>
                    <a:pt x="17" y="5"/>
                  </a:cubicBezTo>
                  <a:cubicBezTo>
                    <a:pt x="17" y="6"/>
                    <a:pt x="17" y="7"/>
                    <a:pt x="17" y="8"/>
                  </a:cubicBezTo>
                  <a:cubicBezTo>
                    <a:pt x="17" y="10"/>
                    <a:pt x="17" y="12"/>
                    <a:pt x="17" y="1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20"/>
                    <a:pt x="17" y="21"/>
                  </a:cubicBezTo>
                  <a:moveTo>
                    <a:pt x="0" y="48"/>
                  </a:move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2" y="45"/>
                    <a:pt x="2" y="45"/>
                  </a:cubicBezTo>
                  <a:cubicBezTo>
                    <a:pt x="4" y="44"/>
                    <a:pt x="5" y="44"/>
                    <a:pt x="6" y="44"/>
                  </a:cubicBezTo>
                  <a:cubicBezTo>
                    <a:pt x="7" y="43"/>
                    <a:pt x="7" y="43"/>
                    <a:pt x="7" y="42"/>
                  </a:cubicBezTo>
                  <a:cubicBezTo>
                    <a:pt x="7" y="41"/>
                    <a:pt x="7" y="39"/>
                    <a:pt x="7" y="36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0"/>
                    <a:pt x="7" y="16"/>
                    <a:pt x="7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5" y="5"/>
                    <a:pt x="4" y="5"/>
                  </a:cubicBezTo>
                  <a:cubicBezTo>
                    <a:pt x="4" y="5"/>
                    <a:pt x="2" y="5"/>
                    <a:pt x="0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3" y="2"/>
                    <a:pt x="24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8" y="2"/>
                    <a:pt x="30" y="2"/>
                    <a:pt x="32" y="3"/>
                  </a:cubicBezTo>
                  <a:cubicBezTo>
                    <a:pt x="33" y="3"/>
                    <a:pt x="34" y="3"/>
                    <a:pt x="35" y="4"/>
                  </a:cubicBezTo>
                  <a:cubicBezTo>
                    <a:pt x="37" y="4"/>
                    <a:pt x="38" y="5"/>
                    <a:pt x="39" y="6"/>
                  </a:cubicBezTo>
                  <a:cubicBezTo>
                    <a:pt x="39" y="7"/>
                    <a:pt x="40" y="8"/>
                    <a:pt x="41" y="9"/>
                  </a:cubicBezTo>
                  <a:cubicBezTo>
                    <a:pt x="41" y="10"/>
                    <a:pt x="41" y="12"/>
                    <a:pt x="41" y="13"/>
                  </a:cubicBezTo>
                  <a:cubicBezTo>
                    <a:pt x="41" y="14"/>
                    <a:pt x="41" y="16"/>
                    <a:pt x="40" y="17"/>
                  </a:cubicBezTo>
                  <a:cubicBezTo>
                    <a:pt x="40" y="18"/>
                    <a:pt x="39" y="19"/>
                    <a:pt x="37" y="20"/>
                  </a:cubicBezTo>
                  <a:cubicBezTo>
                    <a:pt x="37" y="20"/>
                    <a:pt x="35" y="21"/>
                    <a:pt x="33" y="22"/>
                  </a:cubicBezTo>
                  <a:cubicBezTo>
                    <a:pt x="36" y="23"/>
                    <a:pt x="39" y="24"/>
                    <a:pt x="41" y="26"/>
                  </a:cubicBezTo>
                  <a:cubicBezTo>
                    <a:pt x="43" y="29"/>
                    <a:pt x="44" y="31"/>
                    <a:pt x="44" y="33"/>
                  </a:cubicBezTo>
                  <a:cubicBezTo>
                    <a:pt x="44" y="35"/>
                    <a:pt x="43" y="37"/>
                    <a:pt x="43" y="38"/>
                  </a:cubicBezTo>
                  <a:cubicBezTo>
                    <a:pt x="42" y="40"/>
                    <a:pt x="42" y="41"/>
                    <a:pt x="41" y="42"/>
                  </a:cubicBezTo>
                  <a:cubicBezTo>
                    <a:pt x="39" y="43"/>
                    <a:pt x="38" y="44"/>
                    <a:pt x="36" y="45"/>
                  </a:cubicBezTo>
                  <a:cubicBezTo>
                    <a:pt x="35" y="46"/>
                    <a:pt x="33" y="46"/>
                    <a:pt x="30" y="47"/>
                  </a:cubicBezTo>
                  <a:cubicBezTo>
                    <a:pt x="29" y="47"/>
                    <a:pt x="27" y="47"/>
                    <a:pt x="24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5" y="47"/>
                    <a:pt x="12" y="47"/>
                    <a:pt x="9" y="47"/>
                  </a:cubicBezTo>
                  <a:cubicBezTo>
                    <a:pt x="8" y="47"/>
                    <a:pt x="5" y="48"/>
                    <a:pt x="0" y="48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42" name="Google Shape;342;p28"/>
            <p:cNvSpPr/>
            <p:nvPr/>
          </p:nvSpPr>
          <p:spPr>
            <a:xfrm>
              <a:off x="10482263" y="1079500"/>
              <a:ext cx="1001713" cy="161925"/>
            </a:xfrm>
            <a:custGeom>
              <a:avLst/>
              <a:gdLst/>
              <a:ahLst/>
              <a:cxnLst/>
              <a:rect l="l" t="t" r="r" b="b"/>
              <a:pathLst>
                <a:path w="631" h="102" extrusionOk="0">
                  <a:moveTo>
                    <a:pt x="539" y="68"/>
                  </a:moveTo>
                  <a:cubicBezTo>
                    <a:pt x="569" y="66"/>
                    <a:pt x="569" y="66"/>
                    <a:pt x="569" y="66"/>
                  </a:cubicBezTo>
                  <a:cubicBezTo>
                    <a:pt x="569" y="70"/>
                    <a:pt x="571" y="74"/>
                    <a:pt x="573" y="77"/>
                  </a:cubicBezTo>
                  <a:cubicBezTo>
                    <a:pt x="576" y="81"/>
                    <a:pt x="580" y="83"/>
                    <a:pt x="586" y="83"/>
                  </a:cubicBezTo>
                  <a:cubicBezTo>
                    <a:pt x="591" y="83"/>
                    <a:pt x="594" y="82"/>
                    <a:pt x="597" y="79"/>
                  </a:cubicBezTo>
                  <a:cubicBezTo>
                    <a:pt x="599" y="77"/>
                    <a:pt x="600" y="75"/>
                    <a:pt x="600" y="72"/>
                  </a:cubicBezTo>
                  <a:cubicBezTo>
                    <a:pt x="600" y="70"/>
                    <a:pt x="599" y="68"/>
                    <a:pt x="597" y="65"/>
                  </a:cubicBezTo>
                  <a:cubicBezTo>
                    <a:pt x="595" y="63"/>
                    <a:pt x="589" y="62"/>
                    <a:pt x="581" y="60"/>
                  </a:cubicBezTo>
                  <a:cubicBezTo>
                    <a:pt x="567" y="57"/>
                    <a:pt x="557" y="53"/>
                    <a:pt x="552" y="48"/>
                  </a:cubicBezTo>
                  <a:cubicBezTo>
                    <a:pt x="546" y="43"/>
                    <a:pt x="543" y="36"/>
                    <a:pt x="543" y="29"/>
                  </a:cubicBezTo>
                  <a:cubicBezTo>
                    <a:pt x="543" y="24"/>
                    <a:pt x="544" y="19"/>
                    <a:pt x="547" y="14"/>
                  </a:cubicBezTo>
                  <a:cubicBezTo>
                    <a:pt x="550" y="10"/>
                    <a:pt x="555" y="6"/>
                    <a:pt x="561" y="4"/>
                  </a:cubicBezTo>
                  <a:cubicBezTo>
                    <a:pt x="567" y="1"/>
                    <a:pt x="575" y="0"/>
                    <a:pt x="586" y="0"/>
                  </a:cubicBezTo>
                  <a:cubicBezTo>
                    <a:pt x="599" y="0"/>
                    <a:pt x="608" y="2"/>
                    <a:pt x="615" y="7"/>
                  </a:cubicBezTo>
                  <a:cubicBezTo>
                    <a:pt x="622" y="12"/>
                    <a:pt x="626" y="19"/>
                    <a:pt x="627" y="29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7" y="27"/>
                    <a:pt x="595" y="23"/>
                    <a:pt x="593" y="21"/>
                  </a:cubicBezTo>
                  <a:cubicBezTo>
                    <a:pt x="590" y="19"/>
                    <a:pt x="587" y="18"/>
                    <a:pt x="583" y="18"/>
                  </a:cubicBezTo>
                  <a:cubicBezTo>
                    <a:pt x="579" y="18"/>
                    <a:pt x="576" y="19"/>
                    <a:pt x="574" y="20"/>
                  </a:cubicBezTo>
                  <a:cubicBezTo>
                    <a:pt x="573" y="22"/>
                    <a:pt x="572" y="24"/>
                    <a:pt x="572" y="26"/>
                  </a:cubicBezTo>
                  <a:cubicBezTo>
                    <a:pt x="572" y="28"/>
                    <a:pt x="572" y="29"/>
                    <a:pt x="574" y="30"/>
                  </a:cubicBezTo>
                  <a:cubicBezTo>
                    <a:pt x="575" y="32"/>
                    <a:pt x="579" y="33"/>
                    <a:pt x="584" y="34"/>
                  </a:cubicBezTo>
                  <a:cubicBezTo>
                    <a:pt x="598" y="37"/>
                    <a:pt x="608" y="40"/>
                    <a:pt x="614" y="43"/>
                  </a:cubicBezTo>
                  <a:cubicBezTo>
                    <a:pt x="620" y="46"/>
                    <a:pt x="624" y="49"/>
                    <a:pt x="627" y="54"/>
                  </a:cubicBezTo>
                  <a:cubicBezTo>
                    <a:pt x="629" y="58"/>
                    <a:pt x="631" y="63"/>
                    <a:pt x="631" y="68"/>
                  </a:cubicBezTo>
                  <a:cubicBezTo>
                    <a:pt x="631" y="74"/>
                    <a:pt x="629" y="80"/>
                    <a:pt x="625" y="86"/>
                  </a:cubicBezTo>
                  <a:cubicBezTo>
                    <a:pt x="622" y="91"/>
                    <a:pt x="617" y="95"/>
                    <a:pt x="610" y="98"/>
                  </a:cubicBezTo>
                  <a:cubicBezTo>
                    <a:pt x="604" y="101"/>
                    <a:pt x="596" y="102"/>
                    <a:pt x="586" y="102"/>
                  </a:cubicBezTo>
                  <a:cubicBezTo>
                    <a:pt x="569" y="102"/>
                    <a:pt x="557" y="99"/>
                    <a:pt x="550" y="92"/>
                  </a:cubicBezTo>
                  <a:cubicBezTo>
                    <a:pt x="544" y="86"/>
                    <a:pt x="540" y="78"/>
                    <a:pt x="539" y="68"/>
                  </a:cubicBezTo>
                  <a:moveTo>
                    <a:pt x="490" y="63"/>
                  </a:moveTo>
                  <a:cubicBezTo>
                    <a:pt x="479" y="27"/>
                    <a:pt x="479" y="27"/>
                    <a:pt x="479" y="27"/>
                  </a:cubicBezTo>
                  <a:cubicBezTo>
                    <a:pt x="468" y="63"/>
                    <a:pt x="468" y="63"/>
                    <a:pt x="468" y="63"/>
                  </a:cubicBezTo>
                  <a:lnTo>
                    <a:pt x="490" y="63"/>
                  </a:lnTo>
                  <a:close/>
                  <a:moveTo>
                    <a:pt x="497" y="84"/>
                  </a:moveTo>
                  <a:cubicBezTo>
                    <a:pt x="461" y="84"/>
                    <a:pt x="461" y="84"/>
                    <a:pt x="461" y="84"/>
                  </a:cubicBezTo>
                  <a:cubicBezTo>
                    <a:pt x="456" y="100"/>
                    <a:pt x="456" y="100"/>
                    <a:pt x="456" y="100"/>
                  </a:cubicBezTo>
                  <a:cubicBezTo>
                    <a:pt x="424" y="100"/>
                    <a:pt x="424" y="100"/>
                    <a:pt x="424" y="100"/>
                  </a:cubicBezTo>
                  <a:cubicBezTo>
                    <a:pt x="462" y="2"/>
                    <a:pt x="462" y="2"/>
                    <a:pt x="462" y="2"/>
                  </a:cubicBezTo>
                  <a:cubicBezTo>
                    <a:pt x="496" y="2"/>
                    <a:pt x="496" y="2"/>
                    <a:pt x="496" y="2"/>
                  </a:cubicBezTo>
                  <a:cubicBezTo>
                    <a:pt x="534" y="100"/>
                    <a:pt x="534" y="100"/>
                    <a:pt x="534" y="100"/>
                  </a:cubicBezTo>
                  <a:cubicBezTo>
                    <a:pt x="502" y="100"/>
                    <a:pt x="502" y="100"/>
                    <a:pt x="502" y="100"/>
                  </a:cubicBezTo>
                  <a:lnTo>
                    <a:pt x="497" y="84"/>
                  </a:lnTo>
                  <a:close/>
                  <a:moveTo>
                    <a:pt x="319" y="2"/>
                  </a:moveTo>
                  <a:cubicBezTo>
                    <a:pt x="348" y="2"/>
                    <a:pt x="348" y="2"/>
                    <a:pt x="348" y="2"/>
                  </a:cubicBezTo>
                  <a:cubicBezTo>
                    <a:pt x="386" y="56"/>
                    <a:pt x="386" y="56"/>
                    <a:pt x="386" y="56"/>
                  </a:cubicBezTo>
                  <a:cubicBezTo>
                    <a:pt x="386" y="2"/>
                    <a:pt x="386" y="2"/>
                    <a:pt x="386" y="2"/>
                  </a:cubicBezTo>
                  <a:cubicBezTo>
                    <a:pt x="415" y="2"/>
                    <a:pt x="415" y="2"/>
                    <a:pt x="415" y="2"/>
                  </a:cubicBezTo>
                  <a:cubicBezTo>
                    <a:pt x="415" y="100"/>
                    <a:pt x="415" y="100"/>
                    <a:pt x="415" y="100"/>
                  </a:cubicBezTo>
                  <a:cubicBezTo>
                    <a:pt x="386" y="100"/>
                    <a:pt x="386" y="100"/>
                    <a:pt x="386" y="100"/>
                  </a:cubicBezTo>
                  <a:cubicBezTo>
                    <a:pt x="348" y="46"/>
                    <a:pt x="348" y="46"/>
                    <a:pt x="348" y="46"/>
                  </a:cubicBezTo>
                  <a:cubicBezTo>
                    <a:pt x="348" y="100"/>
                    <a:pt x="348" y="100"/>
                    <a:pt x="348" y="100"/>
                  </a:cubicBezTo>
                  <a:cubicBezTo>
                    <a:pt x="319" y="100"/>
                    <a:pt x="319" y="100"/>
                    <a:pt x="319" y="100"/>
                  </a:cubicBezTo>
                  <a:lnTo>
                    <a:pt x="319" y="2"/>
                  </a:lnTo>
                  <a:close/>
                  <a:moveTo>
                    <a:pt x="214" y="2"/>
                  </a:moveTo>
                  <a:cubicBezTo>
                    <a:pt x="302" y="2"/>
                    <a:pt x="302" y="2"/>
                    <a:pt x="302" y="2"/>
                  </a:cubicBezTo>
                  <a:cubicBezTo>
                    <a:pt x="302" y="21"/>
                    <a:pt x="302" y="21"/>
                    <a:pt x="302" y="21"/>
                  </a:cubicBezTo>
                  <a:cubicBezTo>
                    <a:pt x="246" y="79"/>
                    <a:pt x="246" y="79"/>
                    <a:pt x="246" y="79"/>
                  </a:cubicBezTo>
                  <a:cubicBezTo>
                    <a:pt x="305" y="79"/>
                    <a:pt x="305" y="79"/>
                    <a:pt x="305" y="79"/>
                  </a:cubicBezTo>
                  <a:cubicBezTo>
                    <a:pt x="305" y="100"/>
                    <a:pt x="305" y="100"/>
                    <a:pt x="305" y="100"/>
                  </a:cubicBezTo>
                  <a:cubicBezTo>
                    <a:pt x="209" y="100"/>
                    <a:pt x="209" y="100"/>
                    <a:pt x="209" y="100"/>
                  </a:cubicBezTo>
                  <a:cubicBezTo>
                    <a:pt x="209" y="80"/>
                    <a:pt x="209" y="80"/>
                    <a:pt x="209" y="80"/>
                  </a:cubicBezTo>
                  <a:cubicBezTo>
                    <a:pt x="265" y="23"/>
                    <a:pt x="265" y="23"/>
                    <a:pt x="265" y="23"/>
                  </a:cubicBezTo>
                  <a:cubicBezTo>
                    <a:pt x="214" y="23"/>
                    <a:pt x="214" y="23"/>
                    <a:pt x="214" y="23"/>
                  </a:cubicBezTo>
                  <a:lnTo>
                    <a:pt x="214" y="2"/>
                  </a:lnTo>
                  <a:close/>
                  <a:moveTo>
                    <a:pt x="163" y="63"/>
                  </a:moveTo>
                  <a:cubicBezTo>
                    <a:pt x="151" y="27"/>
                    <a:pt x="151" y="27"/>
                    <a:pt x="151" y="27"/>
                  </a:cubicBezTo>
                  <a:cubicBezTo>
                    <a:pt x="140" y="63"/>
                    <a:pt x="140" y="63"/>
                    <a:pt x="140" y="63"/>
                  </a:cubicBezTo>
                  <a:lnTo>
                    <a:pt x="163" y="63"/>
                  </a:lnTo>
                  <a:close/>
                  <a:moveTo>
                    <a:pt x="169" y="84"/>
                  </a:moveTo>
                  <a:cubicBezTo>
                    <a:pt x="134" y="84"/>
                    <a:pt x="134" y="84"/>
                    <a:pt x="134" y="84"/>
                  </a:cubicBezTo>
                  <a:cubicBezTo>
                    <a:pt x="129" y="100"/>
                    <a:pt x="129" y="100"/>
                    <a:pt x="129" y="100"/>
                  </a:cubicBezTo>
                  <a:cubicBezTo>
                    <a:pt x="97" y="100"/>
                    <a:pt x="97" y="100"/>
                    <a:pt x="97" y="100"/>
                  </a:cubicBezTo>
                  <a:cubicBezTo>
                    <a:pt x="135" y="2"/>
                    <a:pt x="135" y="2"/>
                    <a:pt x="135" y="2"/>
                  </a:cubicBezTo>
                  <a:cubicBezTo>
                    <a:pt x="169" y="2"/>
                    <a:pt x="169" y="2"/>
                    <a:pt x="169" y="2"/>
                  </a:cubicBezTo>
                  <a:cubicBezTo>
                    <a:pt x="207" y="100"/>
                    <a:pt x="207" y="100"/>
                    <a:pt x="207" y="100"/>
                  </a:cubicBezTo>
                  <a:cubicBezTo>
                    <a:pt x="174" y="100"/>
                    <a:pt x="174" y="100"/>
                    <a:pt x="174" y="100"/>
                  </a:cubicBezTo>
                  <a:lnTo>
                    <a:pt x="169" y="84"/>
                  </a:lnTo>
                  <a:close/>
                  <a:moveTo>
                    <a:pt x="31" y="79"/>
                  </a:moveTo>
                  <a:cubicBezTo>
                    <a:pt x="47" y="79"/>
                    <a:pt x="47" y="79"/>
                    <a:pt x="47" y="79"/>
                  </a:cubicBezTo>
                  <a:cubicBezTo>
                    <a:pt x="53" y="79"/>
                    <a:pt x="56" y="78"/>
                    <a:pt x="58" y="76"/>
                  </a:cubicBezTo>
                  <a:cubicBezTo>
                    <a:pt x="61" y="74"/>
                    <a:pt x="62" y="72"/>
                    <a:pt x="62" y="69"/>
                  </a:cubicBezTo>
                  <a:cubicBezTo>
                    <a:pt x="62" y="66"/>
                    <a:pt x="61" y="63"/>
                    <a:pt x="59" y="62"/>
                  </a:cubicBezTo>
                  <a:cubicBezTo>
                    <a:pt x="56" y="60"/>
                    <a:pt x="53" y="59"/>
                    <a:pt x="47" y="5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31" y="79"/>
                  </a:lnTo>
                  <a:close/>
                  <a:moveTo>
                    <a:pt x="31" y="40"/>
                  </a:moveTo>
                  <a:cubicBezTo>
                    <a:pt x="45" y="40"/>
                    <a:pt x="45" y="40"/>
                    <a:pt x="45" y="40"/>
                  </a:cubicBezTo>
                  <a:cubicBezTo>
                    <a:pt x="50" y="40"/>
                    <a:pt x="53" y="39"/>
                    <a:pt x="55" y="38"/>
                  </a:cubicBezTo>
                  <a:cubicBezTo>
                    <a:pt x="57" y="36"/>
                    <a:pt x="58" y="34"/>
                    <a:pt x="58" y="31"/>
                  </a:cubicBezTo>
                  <a:cubicBezTo>
                    <a:pt x="58" y="28"/>
                    <a:pt x="57" y="26"/>
                    <a:pt x="55" y="24"/>
                  </a:cubicBezTo>
                  <a:cubicBezTo>
                    <a:pt x="53" y="22"/>
                    <a:pt x="50" y="22"/>
                    <a:pt x="45" y="22"/>
                  </a:cubicBezTo>
                  <a:cubicBezTo>
                    <a:pt x="31" y="22"/>
                    <a:pt x="31" y="22"/>
                    <a:pt x="31" y="22"/>
                  </a:cubicBezTo>
                  <a:lnTo>
                    <a:pt x="31" y="40"/>
                  </a:lnTo>
                  <a:close/>
                  <a:moveTo>
                    <a:pt x="0" y="2"/>
                  </a:moveTo>
                  <a:cubicBezTo>
                    <a:pt x="58" y="2"/>
                    <a:pt x="58" y="2"/>
                    <a:pt x="58" y="2"/>
                  </a:cubicBezTo>
                  <a:cubicBezTo>
                    <a:pt x="68" y="2"/>
                    <a:pt x="75" y="4"/>
                    <a:pt x="81" y="9"/>
                  </a:cubicBezTo>
                  <a:cubicBezTo>
                    <a:pt x="86" y="13"/>
                    <a:pt x="88" y="19"/>
                    <a:pt x="88" y="26"/>
                  </a:cubicBezTo>
                  <a:cubicBezTo>
                    <a:pt x="88" y="32"/>
                    <a:pt x="87" y="37"/>
                    <a:pt x="83" y="41"/>
                  </a:cubicBezTo>
                  <a:cubicBezTo>
                    <a:pt x="80" y="44"/>
                    <a:pt x="77" y="46"/>
                    <a:pt x="72" y="48"/>
                  </a:cubicBezTo>
                  <a:cubicBezTo>
                    <a:pt x="79" y="49"/>
                    <a:pt x="84" y="52"/>
                    <a:pt x="88" y="57"/>
                  </a:cubicBezTo>
                  <a:cubicBezTo>
                    <a:pt x="91" y="61"/>
                    <a:pt x="93" y="66"/>
                    <a:pt x="93" y="72"/>
                  </a:cubicBezTo>
                  <a:cubicBezTo>
                    <a:pt x="93" y="77"/>
                    <a:pt x="92" y="82"/>
                    <a:pt x="89" y="86"/>
                  </a:cubicBezTo>
                  <a:cubicBezTo>
                    <a:pt x="87" y="90"/>
                    <a:pt x="84" y="93"/>
                    <a:pt x="79" y="96"/>
                  </a:cubicBezTo>
                  <a:cubicBezTo>
                    <a:pt x="77" y="97"/>
                    <a:pt x="73" y="98"/>
                    <a:pt x="68" y="99"/>
                  </a:cubicBezTo>
                  <a:cubicBezTo>
                    <a:pt x="61" y="100"/>
                    <a:pt x="56" y="100"/>
                    <a:pt x="54" y="100"/>
                  </a:cubicBezTo>
                  <a:cubicBezTo>
                    <a:pt x="0" y="100"/>
                    <a:pt x="0" y="100"/>
                    <a:pt x="0" y="10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21563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43" name="Google Shape;343;p28"/>
            <p:cNvSpPr/>
            <p:nvPr/>
          </p:nvSpPr>
          <p:spPr>
            <a:xfrm>
              <a:off x="10699751" y="390525"/>
              <a:ext cx="227013" cy="425450"/>
            </a:xfrm>
            <a:custGeom>
              <a:avLst/>
              <a:gdLst/>
              <a:ahLst/>
              <a:cxnLst/>
              <a:rect l="l" t="t" r="r" b="b"/>
              <a:pathLst>
                <a:path w="143" h="268" extrusionOk="0">
                  <a:moveTo>
                    <a:pt x="143" y="129"/>
                  </a:moveTo>
                  <a:cubicBezTo>
                    <a:pt x="143" y="129"/>
                    <a:pt x="128" y="113"/>
                    <a:pt x="112" y="106"/>
                  </a:cubicBezTo>
                  <a:cubicBezTo>
                    <a:pt x="96" y="98"/>
                    <a:pt x="96" y="98"/>
                    <a:pt x="96" y="98"/>
                  </a:cubicBezTo>
                  <a:cubicBezTo>
                    <a:pt x="96" y="98"/>
                    <a:pt x="77" y="94"/>
                    <a:pt x="63" y="74"/>
                  </a:cubicBezTo>
                  <a:cubicBezTo>
                    <a:pt x="50" y="53"/>
                    <a:pt x="45" y="16"/>
                    <a:pt x="49" y="0"/>
                  </a:cubicBezTo>
                  <a:cubicBezTo>
                    <a:pt x="49" y="0"/>
                    <a:pt x="37" y="9"/>
                    <a:pt x="35" y="26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27" y="27"/>
                    <a:pt x="25" y="42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17" y="46"/>
                    <a:pt x="18" y="63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0" y="70"/>
                    <a:pt x="12" y="81"/>
                  </a:cubicBezTo>
                  <a:cubicBezTo>
                    <a:pt x="9" y="76"/>
                    <a:pt x="9" y="76"/>
                    <a:pt x="9" y="76"/>
                  </a:cubicBezTo>
                  <a:cubicBezTo>
                    <a:pt x="9" y="76"/>
                    <a:pt x="5" y="88"/>
                    <a:pt x="10" y="104"/>
                  </a:cubicBezTo>
                  <a:cubicBezTo>
                    <a:pt x="4" y="95"/>
                    <a:pt x="4" y="95"/>
                    <a:pt x="4" y="95"/>
                  </a:cubicBezTo>
                  <a:cubicBezTo>
                    <a:pt x="4" y="95"/>
                    <a:pt x="2" y="111"/>
                    <a:pt x="9" y="121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1" y="113"/>
                    <a:pt x="1" y="125"/>
                    <a:pt x="9" y="137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0"/>
                    <a:pt x="2" y="144"/>
                    <a:pt x="10" y="152"/>
                  </a:cubicBezTo>
                  <a:cubicBezTo>
                    <a:pt x="1" y="145"/>
                    <a:pt x="1" y="145"/>
                    <a:pt x="1" y="145"/>
                  </a:cubicBezTo>
                  <a:cubicBezTo>
                    <a:pt x="1" y="145"/>
                    <a:pt x="4" y="159"/>
                    <a:pt x="12" y="168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3"/>
                    <a:pt x="6" y="175"/>
                    <a:pt x="15" y="183"/>
                  </a:cubicBezTo>
                  <a:cubicBezTo>
                    <a:pt x="6" y="178"/>
                    <a:pt x="6" y="178"/>
                    <a:pt x="6" y="178"/>
                  </a:cubicBezTo>
                  <a:cubicBezTo>
                    <a:pt x="6" y="178"/>
                    <a:pt x="14" y="194"/>
                    <a:pt x="24" y="199"/>
                  </a:cubicBezTo>
                  <a:cubicBezTo>
                    <a:pt x="13" y="195"/>
                    <a:pt x="13" y="195"/>
                    <a:pt x="13" y="195"/>
                  </a:cubicBezTo>
                  <a:cubicBezTo>
                    <a:pt x="13" y="195"/>
                    <a:pt x="18" y="208"/>
                    <a:pt x="32" y="216"/>
                  </a:cubicBezTo>
                  <a:cubicBezTo>
                    <a:pt x="24" y="215"/>
                    <a:pt x="24" y="215"/>
                    <a:pt x="24" y="215"/>
                  </a:cubicBezTo>
                  <a:cubicBezTo>
                    <a:pt x="24" y="215"/>
                    <a:pt x="33" y="226"/>
                    <a:pt x="43" y="232"/>
                  </a:cubicBezTo>
                  <a:cubicBezTo>
                    <a:pt x="36" y="231"/>
                    <a:pt x="36" y="231"/>
                    <a:pt x="36" y="231"/>
                  </a:cubicBezTo>
                  <a:cubicBezTo>
                    <a:pt x="36" y="231"/>
                    <a:pt x="47" y="241"/>
                    <a:pt x="59" y="244"/>
                  </a:cubicBezTo>
                  <a:cubicBezTo>
                    <a:pt x="51" y="245"/>
                    <a:pt x="51" y="245"/>
                    <a:pt x="51" y="245"/>
                  </a:cubicBezTo>
                  <a:cubicBezTo>
                    <a:pt x="51" y="245"/>
                    <a:pt x="64" y="252"/>
                    <a:pt x="73" y="253"/>
                  </a:cubicBezTo>
                  <a:cubicBezTo>
                    <a:pt x="66" y="254"/>
                    <a:pt x="66" y="254"/>
                    <a:pt x="66" y="254"/>
                  </a:cubicBezTo>
                  <a:cubicBezTo>
                    <a:pt x="66" y="254"/>
                    <a:pt x="81" y="260"/>
                    <a:pt x="91" y="259"/>
                  </a:cubicBezTo>
                  <a:cubicBezTo>
                    <a:pt x="85" y="264"/>
                    <a:pt x="85" y="264"/>
                    <a:pt x="85" y="264"/>
                  </a:cubicBezTo>
                  <a:cubicBezTo>
                    <a:pt x="85" y="264"/>
                    <a:pt x="103" y="268"/>
                    <a:pt x="115" y="260"/>
                  </a:cubicBezTo>
                  <a:cubicBezTo>
                    <a:pt x="118" y="258"/>
                    <a:pt x="118" y="258"/>
                    <a:pt x="118" y="258"/>
                  </a:cubicBezTo>
                  <a:cubicBezTo>
                    <a:pt x="128" y="241"/>
                    <a:pt x="128" y="241"/>
                    <a:pt x="128" y="241"/>
                  </a:cubicBezTo>
                  <a:lnTo>
                    <a:pt x="143" y="129"/>
                  </a:lnTo>
                  <a:close/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44" name="Google Shape;344;p28"/>
            <p:cNvSpPr/>
            <p:nvPr/>
          </p:nvSpPr>
          <p:spPr>
            <a:xfrm>
              <a:off x="10694988" y="381000"/>
              <a:ext cx="236538" cy="438150"/>
            </a:xfrm>
            <a:custGeom>
              <a:avLst/>
              <a:gdLst/>
              <a:ahLst/>
              <a:cxnLst/>
              <a:rect l="l" t="t" r="r" b="b"/>
              <a:pathLst>
                <a:path w="149" h="276" extrusionOk="0">
                  <a:moveTo>
                    <a:pt x="50" y="4"/>
                  </a:moveTo>
                  <a:cubicBezTo>
                    <a:pt x="50" y="4"/>
                    <a:pt x="43" y="10"/>
                    <a:pt x="38" y="21"/>
                  </a:cubicBezTo>
                  <a:cubicBezTo>
                    <a:pt x="38" y="20"/>
                    <a:pt x="38" y="17"/>
                    <a:pt x="38" y="17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4" y="22"/>
                    <a:pt x="30" y="28"/>
                    <a:pt x="28" y="37"/>
                  </a:cubicBezTo>
                  <a:cubicBezTo>
                    <a:pt x="27" y="36"/>
                    <a:pt x="27" y="34"/>
                    <a:pt x="27" y="34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0" y="48"/>
                    <a:pt x="19" y="61"/>
                  </a:cubicBezTo>
                  <a:cubicBezTo>
                    <a:pt x="18" y="59"/>
                    <a:pt x="17" y="57"/>
                    <a:pt x="17" y="57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5" y="63"/>
                    <a:pt x="12" y="70"/>
                    <a:pt x="12" y="79"/>
                  </a:cubicBezTo>
                  <a:cubicBezTo>
                    <a:pt x="12" y="78"/>
                    <a:pt x="11" y="77"/>
                    <a:pt x="11" y="77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9" y="81"/>
                    <a:pt x="8" y="86"/>
                    <a:pt x="8" y="93"/>
                  </a:cubicBezTo>
                  <a:cubicBezTo>
                    <a:pt x="8" y="95"/>
                    <a:pt x="8" y="98"/>
                    <a:pt x="9" y="101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4" y="101"/>
                    <a:pt x="4" y="101"/>
                    <a:pt x="4" y="101"/>
                  </a:cubicBezTo>
                  <a:cubicBezTo>
                    <a:pt x="4" y="101"/>
                    <a:pt x="4" y="103"/>
                    <a:pt x="4" y="105"/>
                  </a:cubicBezTo>
                  <a:cubicBezTo>
                    <a:pt x="4" y="108"/>
                    <a:pt x="4" y="112"/>
                    <a:pt x="5" y="117"/>
                  </a:cubicBezTo>
                  <a:cubicBezTo>
                    <a:pt x="5" y="116"/>
                    <a:pt x="2" y="114"/>
                    <a:pt x="2" y="114"/>
                  </a:cubicBezTo>
                  <a:cubicBezTo>
                    <a:pt x="2" y="119"/>
                    <a:pt x="2" y="119"/>
                    <a:pt x="2" y="119"/>
                  </a:cubicBezTo>
                  <a:cubicBezTo>
                    <a:pt x="2" y="120"/>
                    <a:pt x="2" y="126"/>
                    <a:pt x="5" y="135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1" y="136"/>
                    <a:pt x="1" y="136"/>
                    <a:pt x="1" y="136"/>
                  </a:cubicBezTo>
                  <a:cubicBezTo>
                    <a:pt x="1" y="137"/>
                    <a:pt x="2" y="143"/>
                    <a:pt x="5" y="149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1" y="152"/>
                    <a:pt x="1" y="152"/>
                    <a:pt x="1" y="152"/>
                  </a:cubicBezTo>
                  <a:cubicBezTo>
                    <a:pt x="2" y="152"/>
                    <a:pt x="3" y="160"/>
                    <a:pt x="7" y="167"/>
                  </a:cubicBezTo>
                  <a:cubicBezTo>
                    <a:pt x="3" y="164"/>
                    <a:pt x="3" y="164"/>
                    <a:pt x="3" y="164"/>
                  </a:cubicBezTo>
                  <a:cubicBezTo>
                    <a:pt x="4" y="169"/>
                    <a:pt x="4" y="169"/>
                    <a:pt x="4" y="169"/>
                  </a:cubicBezTo>
                  <a:cubicBezTo>
                    <a:pt x="4" y="170"/>
                    <a:pt x="5" y="175"/>
                    <a:pt x="9" y="181"/>
                  </a:cubicBezTo>
                  <a:cubicBezTo>
                    <a:pt x="8" y="181"/>
                    <a:pt x="4" y="179"/>
                    <a:pt x="4" y="179"/>
                  </a:cubicBezTo>
                  <a:cubicBezTo>
                    <a:pt x="7" y="185"/>
                    <a:pt x="7" y="185"/>
                    <a:pt x="7" y="185"/>
                  </a:cubicBezTo>
                  <a:cubicBezTo>
                    <a:pt x="7" y="185"/>
                    <a:pt x="11" y="192"/>
                    <a:pt x="16" y="199"/>
                  </a:cubicBezTo>
                  <a:cubicBezTo>
                    <a:pt x="15" y="198"/>
                    <a:pt x="13" y="198"/>
                    <a:pt x="13" y="198"/>
                  </a:cubicBezTo>
                  <a:cubicBezTo>
                    <a:pt x="14" y="202"/>
                    <a:pt x="14" y="202"/>
                    <a:pt x="14" y="202"/>
                  </a:cubicBezTo>
                  <a:cubicBezTo>
                    <a:pt x="14" y="202"/>
                    <a:pt x="18" y="211"/>
                    <a:pt x="27" y="219"/>
                  </a:cubicBezTo>
                  <a:cubicBezTo>
                    <a:pt x="26" y="219"/>
                    <a:pt x="23" y="219"/>
                    <a:pt x="23" y="219"/>
                  </a:cubicBezTo>
                  <a:cubicBezTo>
                    <a:pt x="26" y="223"/>
                    <a:pt x="26" y="223"/>
                    <a:pt x="26" y="223"/>
                  </a:cubicBezTo>
                  <a:cubicBezTo>
                    <a:pt x="26" y="223"/>
                    <a:pt x="30" y="229"/>
                    <a:pt x="37" y="234"/>
                  </a:cubicBezTo>
                  <a:cubicBezTo>
                    <a:pt x="35" y="234"/>
                    <a:pt x="33" y="234"/>
                    <a:pt x="33" y="234"/>
                  </a:cubicBezTo>
                  <a:cubicBezTo>
                    <a:pt x="38" y="238"/>
                    <a:pt x="38" y="238"/>
                    <a:pt x="38" y="238"/>
                  </a:cubicBezTo>
                  <a:cubicBezTo>
                    <a:pt x="38" y="239"/>
                    <a:pt x="45" y="245"/>
                    <a:pt x="53" y="249"/>
                  </a:cubicBezTo>
                  <a:cubicBezTo>
                    <a:pt x="52" y="249"/>
                    <a:pt x="47" y="250"/>
                    <a:pt x="47" y="250"/>
                  </a:cubicBezTo>
                  <a:cubicBezTo>
                    <a:pt x="53" y="253"/>
                    <a:pt x="53" y="253"/>
                    <a:pt x="53" y="253"/>
                  </a:cubicBezTo>
                  <a:cubicBezTo>
                    <a:pt x="54" y="253"/>
                    <a:pt x="60" y="256"/>
                    <a:pt x="66" y="259"/>
                  </a:cubicBezTo>
                  <a:cubicBezTo>
                    <a:pt x="64" y="259"/>
                    <a:pt x="61" y="260"/>
                    <a:pt x="61" y="260"/>
                  </a:cubicBezTo>
                  <a:cubicBezTo>
                    <a:pt x="68" y="262"/>
                    <a:pt x="68" y="262"/>
                    <a:pt x="68" y="262"/>
                  </a:cubicBezTo>
                  <a:cubicBezTo>
                    <a:pt x="69" y="263"/>
                    <a:pt x="78" y="266"/>
                    <a:pt x="88" y="267"/>
                  </a:cubicBezTo>
                  <a:cubicBezTo>
                    <a:pt x="87" y="267"/>
                    <a:pt x="83" y="271"/>
                    <a:pt x="83" y="271"/>
                  </a:cubicBezTo>
                  <a:cubicBezTo>
                    <a:pt x="87" y="272"/>
                    <a:pt x="87" y="272"/>
                    <a:pt x="87" y="272"/>
                  </a:cubicBezTo>
                  <a:cubicBezTo>
                    <a:pt x="88" y="272"/>
                    <a:pt x="107" y="276"/>
                    <a:pt x="119" y="268"/>
                  </a:cubicBezTo>
                  <a:cubicBezTo>
                    <a:pt x="123" y="266"/>
                    <a:pt x="123" y="266"/>
                    <a:pt x="123" y="266"/>
                  </a:cubicBezTo>
                  <a:cubicBezTo>
                    <a:pt x="134" y="246"/>
                    <a:pt x="134" y="246"/>
                    <a:pt x="134" y="246"/>
                  </a:cubicBezTo>
                  <a:cubicBezTo>
                    <a:pt x="130" y="244"/>
                    <a:pt x="130" y="244"/>
                    <a:pt x="130" y="244"/>
                  </a:cubicBezTo>
                  <a:cubicBezTo>
                    <a:pt x="130" y="244"/>
                    <a:pt x="120" y="262"/>
                    <a:pt x="119" y="262"/>
                  </a:cubicBezTo>
                  <a:cubicBezTo>
                    <a:pt x="119" y="263"/>
                    <a:pt x="117" y="264"/>
                    <a:pt x="117" y="264"/>
                  </a:cubicBezTo>
                  <a:cubicBezTo>
                    <a:pt x="110" y="269"/>
                    <a:pt x="100" y="269"/>
                    <a:pt x="94" y="268"/>
                  </a:cubicBezTo>
                  <a:cubicBezTo>
                    <a:pt x="94" y="268"/>
                    <a:pt x="101" y="263"/>
                    <a:pt x="101" y="263"/>
                  </a:cubicBezTo>
                  <a:cubicBezTo>
                    <a:pt x="94" y="263"/>
                    <a:pt x="94" y="263"/>
                    <a:pt x="94" y="263"/>
                  </a:cubicBezTo>
                  <a:cubicBezTo>
                    <a:pt x="89" y="263"/>
                    <a:pt x="82" y="262"/>
                    <a:pt x="77" y="260"/>
                  </a:cubicBezTo>
                  <a:cubicBezTo>
                    <a:pt x="77" y="260"/>
                    <a:pt x="77" y="257"/>
                    <a:pt x="76" y="257"/>
                  </a:cubicBezTo>
                  <a:cubicBezTo>
                    <a:pt x="72" y="257"/>
                    <a:pt x="66" y="254"/>
                    <a:pt x="62" y="252"/>
                  </a:cubicBezTo>
                  <a:cubicBezTo>
                    <a:pt x="73" y="250"/>
                    <a:pt x="73" y="250"/>
                    <a:pt x="73" y="250"/>
                  </a:cubicBezTo>
                  <a:cubicBezTo>
                    <a:pt x="62" y="248"/>
                    <a:pt x="62" y="248"/>
                    <a:pt x="62" y="248"/>
                  </a:cubicBezTo>
                  <a:cubicBezTo>
                    <a:pt x="57" y="246"/>
                    <a:pt x="51" y="243"/>
                    <a:pt x="47" y="240"/>
                  </a:cubicBezTo>
                  <a:cubicBezTo>
                    <a:pt x="49" y="240"/>
                    <a:pt x="60" y="240"/>
                    <a:pt x="60" y="240"/>
                  </a:cubicBezTo>
                  <a:cubicBezTo>
                    <a:pt x="49" y="236"/>
                    <a:pt x="41" y="233"/>
                    <a:pt x="33" y="224"/>
                  </a:cubicBezTo>
                  <a:cubicBezTo>
                    <a:pt x="33" y="224"/>
                    <a:pt x="44" y="225"/>
                    <a:pt x="44" y="225"/>
                  </a:cubicBezTo>
                  <a:cubicBezTo>
                    <a:pt x="36" y="220"/>
                    <a:pt x="36" y="220"/>
                    <a:pt x="36" y="220"/>
                  </a:cubicBezTo>
                  <a:cubicBezTo>
                    <a:pt x="28" y="215"/>
                    <a:pt x="23" y="209"/>
                    <a:pt x="21" y="205"/>
                  </a:cubicBezTo>
                  <a:cubicBezTo>
                    <a:pt x="23" y="206"/>
                    <a:pt x="27" y="206"/>
                    <a:pt x="27" y="206"/>
                  </a:cubicBezTo>
                  <a:cubicBezTo>
                    <a:pt x="28" y="204"/>
                    <a:pt x="28" y="204"/>
                    <a:pt x="28" y="204"/>
                  </a:cubicBezTo>
                  <a:cubicBezTo>
                    <a:pt x="24" y="202"/>
                    <a:pt x="18" y="194"/>
                    <a:pt x="15" y="189"/>
                  </a:cubicBezTo>
                  <a:cubicBezTo>
                    <a:pt x="16" y="190"/>
                    <a:pt x="21" y="191"/>
                    <a:pt x="21" y="191"/>
                  </a:cubicBezTo>
                  <a:cubicBezTo>
                    <a:pt x="20" y="188"/>
                    <a:pt x="20" y="188"/>
                    <a:pt x="20" y="188"/>
                  </a:cubicBezTo>
                  <a:cubicBezTo>
                    <a:pt x="15" y="184"/>
                    <a:pt x="12" y="178"/>
                    <a:pt x="10" y="174"/>
                  </a:cubicBezTo>
                  <a:cubicBezTo>
                    <a:pt x="12" y="175"/>
                    <a:pt x="26" y="183"/>
                    <a:pt x="26" y="183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2" y="168"/>
                    <a:pt x="10" y="162"/>
                    <a:pt x="8" y="157"/>
                  </a:cubicBezTo>
                  <a:cubicBezTo>
                    <a:pt x="10" y="159"/>
                    <a:pt x="14" y="161"/>
                    <a:pt x="14" y="161"/>
                  </a:cubicBezTo>
                  <a:cubicBezTo>
                    <a:pt x="14" y="158"/>
                    <a:pt x="14" y="158"/>
                    <a:pt x="14" y="158"/>
                  </a:cubicBezTo>
                  <a:cubicBezTo>
                    <a:pt x="11" y="153"/>
                    <a:pt x="8" y="147"/>
                    <a:pt x="7" y="142"/>
                  </a:cubicBezTo>
                  <a:cubicBezTo>
                    <a:pt x="8" y="143"/>
                    <a:pt x="21" y="153"/>
                    <a:pt x="21" y="153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10" y="136"/>
                    <a:pt x="8" y="130"/>
                    <a:pt x="7" y="126"/>
                  </a:cubicBezTo>
                  <a:cubicBezTo>
                    <a:pt x="9" y="127"/>
                    <a:pt x="12" y="129"/>
                    <a:pt x="12" y="129"/>
                  </a:cubicBezTo>
                  <a:cubicBezTo>
                    <a:pt x="13" y="127"/>
                    <a:pt x="13" y="127"/>
                    <a:pt x="13" y="127"/>
                  </a:cubicBezTo>
                  <a:cubicBezTo>
                    <a:pt x="10" y="122"/>
                    <a:pt x="9" y="113"/>
                    <a:pt x="9" y="108"/>
                  </a:cubicBezTo>
                  <a:cubicBezTo>
                    <a:pt x="10" y="110"/>
                    <a:pt x="19" y="122"/>
                    <a:pt x="19" y="122"/>
                  </a:cubicBezTo>
                  <a:cubicBezTo>
                    <a:pt x="15" y="110"/>
                    <a:pt x="15" y="110"/>
                    <a:pt x="15" y="110"/>
                  </a:cubicBezTo>
                  <a:cubicBezTo>
                    <a:pt x="13" y="103"/>
                    <a:pt x="13" y="97"/>
                    <a:pt x="13" y="93"/>
                  </a:cubicBezTo>
                  <a:cubicBezTo>
                    <a:pt x="13" y="91"/>
                    <a:pt x="13" y="89"/>
                    <a:pt x="13" y="88"/>
                  </a:cubicBezTo>
                  <a:cubicBezTo>
                    <a:pt x="21" y="99"/>
                    <a:pt x="21" y="99"/>
                    <a:pt x="21" y="99"/>
                  </a:cubicBezTo>
                  <a:cubicBezTo>
                    <a:pt x="18" y="87"/>
                    <a:pt x="18" y="87"/>
                    <a:pt x="18" y="87"/>
                  </a:cubicBezTo>
                  <a:cubicBezTo>
                    <a:pt x="17" y="84"/>
                    <a:pt x="17" y="82"/>
                    <a:pt x="17" y="79"/>
                  </a:cubicBezTo>
                  <a:cubicBezTo>
                    <a:pt x="17" y="75"/>
                    <a:pt x="17" y="72"/>
                    <a:pt x="18" y="69"/>
                  </a:cubicBezTo>
                  <a:cubicBezTo>
                    <a:pt x="18" y="70"/>
                    <a:pt x="23" y="80"/>
                    <a:pt x="23" y="80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3" y="68"/>
                    <a:pt x="23" y="67"/>
                    <a:pt x="23" y="66"/>
                  </a:cubicBezTo>
                  <a:cubicBezTo>
                    <a:pt x="23" y="58"/>
                    <a:pt x="24" y="51"/>
                    <a:pt x="26" y="47"/>
                  </a:cubicBezTo>
                  <a:cubicBezTo>
                    <a:pt x="26" y="47"/>
                    <a:pt x="29" y="60"/>
                    <a:pt x="29" y="60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1" y="40"/>
                    <a:pt x="33" y="34"/>
                    <a:pt x="35" y="30"/>
                  </a:cubicBezTo>
                  <a:cubicBezTo>
                    <a:pt x="35" y="31"/>
                    <a:pt x="38" y="48"/>
                    <a:pt x="38" y="48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1" y="23"/>
                    <a:pt x="45" y="16"/>
                    <a:pt x="49" y="12"/>
                  </a:cubicBezTo>
                  <a:cubicBezTo>
                    <a:pt x="48" y="14"/>
                    <a:pt x="48" y="16"/>
                    <a:pt x="48" y="19"/>
                  </a:cubicBezTo>
                  <a:cubicBezTo>
                    <a:pt x="48" y="38"/>
                    <a:pt x="53" y="64"/>
                    <a:pt x="64" y="81"/>
                  </a:cubicBezTo>
                  <a:cubicBezTo>
                    <a:pt x="78" y="101"/>
                    <a:pt x="96" y="106"/>
                    <a:pt x="99" y="107"/>
                  </a:cubicBezTo>
                  <a:cubicBezTo>
                    <a:pt x="99" y="107"/>
                    <a:pt x="114" y="114"/>
                    <a:pt x="114" y="114"/>
                  </a:cubicBezTo>
                  <a:cubicBezTo>
                    <a:pt x="129" y="121"/>
                    <a:pt x="144" y="137"/>
                    <a:pt x="144" y="137"/>
                  </a:cubicBezTo>
                  <a:cubicBezTo>
                    <a:pt x="146" y="139"/>
                    <a:pt x="146" y="139"/>
                    <a:pt x="146" y="139"/>
                  </a:cubicBezTo>
                  <a:cubicBezTo>
                    <a:pt x="149" y="135"/>
                    <a:pt x="149" y="135"/>
                    <a:pt x="149" y="135"/>
                  </a:cubicBezTo>
                  <a:cubicBezTo>
                    <a:pt x="147" y="134"/>
                    <a:pt x="147" y="134"/>
                    <a:pt x="147" y="134"/>
                  </a:cubicBezTo>
                  <a:cubicBezTo>
                    <a:pt x="147" y="133"/>
                    <a:pt x="132" y="117"/>
                    <a:pt x="116" y="110"/>
                  </a:cubicBezTo>
                  <a:cubicBezTo>
                    <a:pt x="100" y="102"/>
                    <a:pt x="100" y="102"/>
                    <a:pt x="100" y="102"/>
                  </a:cubicBezTo>
                  <a:cubicBezTo>
                    <a:pt x="100" y="102"/>
                    <a:pt x="100" y="102"/>
                    <a:pt x="100" y="102"/>
                  </a:cubicBezTo>
                  <a:cubicBezTo>
                    <a:pt x="100" y="102"/>
                    <a:pt x="81" y="98"/>
                    <a:pt x="68" y="78"/>
                  </a:cubicBezTo>
                  <a:cubicBezTo>
                    <a:pt x="54" y="58"/>
                    <a:pt x="51" y="22"/>
                    <a:pt x="54" y="6"/>
                  </a:cubicBezTo>
                  <a:cubicBezTo>
                    <a:pt x="55" y="0"/>
                    <a:pt x="55" y="0"/>
                    <a:pt x="55" y="0"/>
                  </a:cubicBezTo>
                  <a:lnTo>
                    <a:pt x="50" y="4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45" name="Google Shape;345;p28"/>
            <p:cNvSpPr/>
            <p:nvPr/>
          </p:nvSpPr>
          <p:spPr>
            <a:xfrm>
              <a:off x="11036301" y="390525"/>
              <a:ext cx="228600" cy="425450"/>
            </a:xfrm>
            <a:custGeom>
              <a:avLst/>
              <a:gdLst/>
              <a:ahLst/>
              <a:cxnLst/>
              <a:rect l="l" t="t" r="r" b="b"/>
              <a:pathLst>
                <a:path w="144" h="268" extrusionOk="0">
                  <a:moveTo>
                    <a:pt x="0" y="131"/>
                  </a:moveTo>
                  <a:cubicBezTo>
                    <a:pt x="0" y="131"/>
                    <a:pt x="16" y="113"/>
                    <a:pt x="32" y="106"/>
                  </a:cubicBezTo>
                  <a:cubicBezTo>
                    <a:pt x="48" y="98"/>
                    <a:pt x="48" y="99"/>
                    <a:pt x="48" y="99"/>
                  </a:cubicBezTo>
                  <a:cubicBezTo>
                    <a:pt x="48" y="98"/>
                    <a:pt x="68" y="94"/>
                    <a:pt x="81" y="74"/>
                  </a:cubicBezTo>
                  <a:cubicBezTo>
                    <a:pt x="95" y="53"/>
                    <a:pt x="99" y="16"/>
                    <a:pt x="96" y="0"/>
                  </a:cubicBezTo>
                  <a:cubicBezTo>
                    <a:pt x="96" y="0"/>
                    <a:pt x="107" y="9"/>
                    <a:pt x="110" y="26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1" y="17"/>
                    <a:pt x="118" y="27"/>
                    <a:pt x="119" y="42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121" y="34"/>
                    <a:pt x="128" y="46"/>
                    <a:pt x="127" y="64"/>
                  </a:cubicBezTo>
                  <a:cubicBezTo>
                    <a:pt x="130" y="57"/>
                    <a:pt x="130" y="57"/>
                    <a:pt x="130" y="57"/>
                  </a:cubicBezTo>
                  <a:cubicBezTo>
                    <a:pt x="130" y="57"/>
                    <a:pt x="135" y="70"/>
                    <a:pt x="132" y="81"/>
                  </a:cubicBezTo>
                  <a:cubicBezTo>
                    <a:pt x="136" y="76"/>
                    <a:pt x="136" y="76"/>
                    <a:pt x="136" y="76"/>
                  </a:cubicBezTo>
                  <a:cubicBezTo>
                    <a:pt x="136" y="76"/>
                    <a:pt x="139" y="88"/>
                    <a:pt x="134" y="104"/>
                  </a:cubicBezTo>
                  <a:cubicBezTo>
                    <a:pt x="141" y="95"/>
                    <a:pt x="141" y="95"/>
                    <a:pt x="141" y="95"/>
                  </a:cubicBezTo>
                  <a:cubicBezTo>
                    <a:pt x="141" y="95"/>
                    <a:pt x="142" y="111"/>
                    <a:pt x="136" y="121"/>
                  </a:cubicBezTo>
                  <a:cubicBezTo>
                    <a:pt x="143" y="113"/>
                    <a:pt x="143" y="113"/>
                    <a:pt x="143" y="113"/>
                  </a:cubicBezTo>
                  <a:cubicBezTo>
                    <a:pt x="143" y="113"/>
                    <a:pt x="143" y="125"/>
                    <a:pt x="136" y="137"/>
                  </a:cubicBezTo>
                  <a:cubicBezTo>
                    <a:pt x="144" y="130"/>
                    <a:pt x="144" y="130"/>
                    <a:pt x="144" y="130"/>
                  </a:cubicBezTo>
                  <a:cubicBezTo>
                    <a:pt x="144" y="130"/>
                    <a:pt x="142" y="144"/>
                    <a:pt x="134" y="152"/>
                  </a:cubicBezTo>
                  <a:cubicBezTo>
                    <a:pt x="144" y="145"/>
                    <a:pt x="144" y="145"/>
                    <a:pt x="144" y="145"/>
                  </a:cubicBezTo>
                  <a:cubicBezTo>
                    <a:pt x="144" y="145"/>
                    <a:pt x="140" y="159"/>
                    <a:pt x="133" y="168"/>
                  </a:cubicBezTo>
                  <a:cubicBezTo>
                    <a:pt x="141" y="163"/>
                    <a:pt x="141" y="163"/>
                    <a:pt x="141" y="163"/>
                  </a:cubicBezTo>
                  <a:cubicBezTo>
                    <a:pt x="141" y="163"/>
                    <a:pt x="138" y="175"/>
                    <a:pt x="129" y="183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38" y="178"/>
                    <a:pt x="130" y="194"/>
                    <a:pt x="121" y="199"/>
                  </a:cubicBezTo>
                  <a:cubicBezTo>
                    <a:pt x="131" y="195"/>
                    <a:pt x="131" y="195"/>
                    <a:pt x="131" y="195"/>
                  </a:cubicBezTo>
                  <a:cubicBezTo>
                    <a:pt x="131" y="195"/>
                    <a:pt x="127" y="208"/>
                    <a:pt x="113" y="216"/>
                  </a:cubicBezTo>
                  <a:cubicBezTo>
                    <a:pt x="120" y="215"/>
                    <a:pt x="120" y="215"/>
                    <a:pt x="120" y="215"/>
                  </a:cubicBezTo>
                  <a:cubicBezTo>
                    <a:pt x="120" y="215"/>
                    <a:pt x="112" y="226"/>
                    <a:pt x="101" y="232"/>
                  </a:cubicBezTo>
                  <a:cubicBezTo>
                    <a:pt x="108" y="231"/>
                    <a:pt x="108" y="231"/>
                    <a:pt x="108" y="231"/>
                  </a:cubicBezTo>
                  <a:cubicBezTo>
                    <a:pt x="108" y="231"/>
                    <a:pt x="97" y="241"/>
                    <a:pt x="85" y="244"/>
                  </a:cubicBezTo>
                  <a:cubicBezTo>
                    <a:pt x="93" y="245"/>
                    <a:pt x="93" y="245"/>
                    <a:pt x="93" y="245"/>
                  </a:cubicBezTo>
                  <a:cubicBezTo>
                    <a:pt x="93" y="245"/>
                    <a:pt x="80" y="252"/>
                    <a:pt x="71" y="253"/>
                  </a:cubicBezTo>
                  <a:cubicBezTo>
                    <a:pt x="78" y="254"/>
                    <a:pt x="78" y="254"/>
                    <a:pt x="78" y="254"/>
                  </a:cubicBezTo>
                  <a:cubicBezTo>
                    <a:pt x="78" y="254"/>
                    <a:pt x="64" y="260"/>
                    <a:pt x="53" y="25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59" y="264"/>
                    <a:pt x="45" y="268"/>
                    <a:pt x="33" y="260"/>
                  </a:cubicBezTo>
                  <a:cubicBezTo>
                    <a:pt x="23" y="250"/>
                    <a:pt x="23" y="250"/>
                    <a:pt x="23" y="250"/>
                  </a:cubicBezTo>
                  <a:cubicBezTo>
                    <a:pt x="16" y="240"/>
                    <a:pt x="16" y="240"/>
                    <a:pt x="16" y="240"/>
                  </a:cubicBezTo>
                  <a:lnTo>
                    <a:pt x="0" y="131"/>
                  </a:lnTo>
                  <a:close/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46" name="Google Shape;346;p28"/>
            <p:cNvSpPr/>
            <p:nvPr/>
          </p:nvSpPr>
          <p:spPr>
            <a:xfrm>
              <a:off x="11031538" y="381000"/>
              <a:ext cx="238125" cy="439738"/>
            </a:xfrm>
            <a:custGeom>
              <a:avLst/>
              <a:gdLst/>
              <a:ahLst/>
              <a:cxnLst/>
              <a:rect l="l" t="t" r="r" b="b"/>
              <a:pathLst>
                <a:path w="150" h="277" extrusionOk="0">
                  <a:moveTo>
                    <a:pt x="96" y="6"/>
                  </a:moveTo>
                  <a:cubicBezTo>
                    <a:pt x="100" y="22"/>
                    <a:pt x="96" y="58"/>
                    <a:pt x="82" y="78"/>
                  </a:cubicBezTo>
                  <a:cubicBezTo>
                    <a:pt x="69" y="98"/>
                    <a:pt x="51" y="102"/>
                    <a:pt x="50" y="102"/>
                  </a:cubicBezTo>
                  <a:cubicBezTo>
                    <a:pt x="50" y="102"/>
                    <a:pt x="50" y="102"/>
                    <a:pt x="50" y="102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18" y="117"/>
                    <a:pt x="2" y="134"/>
                    <a:pt x="2" y="135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5" y="138"/>
                    <a:pt x="5" y="138"/>
                    <a:pt x="5" y="138"/>
                  </a:cubicBezTo>
                  <a:cubicBezTo>
                    <a:pt x="5" y="138"/>
                    <a:pt x="21" y="121"/>
                    <a:pt x="36" y="114"/>
                  </a:cubicBezTo>
                  <a:cubicBezTo>
                    <a:pt x="36" y="114"/>
                    <a:pt x="51" y="107"/>
                    <a:pt x="52" y="107"/>
                  </a:cubicBezTo>
                  <a:cubicBezTo>
                    <a:pt x="54" y="106"/>
                    <a:pt x="73" y="101"/>
                    <a:pt x="86" y="81"/>
                  </a:cubicBezTo>
                  <a:cubicBezTo>
                    <a:pt x="97" y="64"/>
                    <a:pt x="102" y="38"/>
                    <a:pt x="102" y="19"/>
                  </a:cubicBezTo>
                  <a:cubicBezTo>
                    <a:pt x="102" y="16"/>
                    <a:pt x="102" y="14"/>
                    <a:pt x="102" y="12"/>
                  </a:cubicBezTo>
                  <a:cubicBezTo>
                    <a:pt x="105" y="16"/>
                    <a:pt x="109" y="23"/>
                    <a:pt x="110" y="33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13" y="48"/>
                    <a:pt x="115" y="31"/>
                    <a:pt x="115" y="30"/>
                  </a:cubicBezTo>
                  <a:cubicBezTo>
                    <a:pt x="117" y="34"/>
                    <a:pt x="119" y="40"/>
                    <a:pt x="120" y="48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21" y="60"/>
                    <a:pt x="124" y="47"/>
                    <a:pt x="125" y="47"/>
                  </a:cubicBezTo>
                  <a:cubicBezTo>
                    <a:pt x="126" y="51"/>
                    <a:pt x="128" y="58"/>
                    <a:pt x="128" y="66"/>
                  </a:cubicBezTo>
                  <a:cubicBezTo>
                    <a:pt x="128" y="67"/>
                    <a:pt x="128" y="68"/>
                    <a:pt x="127" y="69"/>
                  </a:cubicBezTo>
                  <a:cubicBezTo>
                    <a:pt x="127" y="80"/>
                    <a:pt x="127" y="80"/>
                    <a:pt x="127" y="80"/>
                  </a:cubicBezTo>
                  <a:cubicBezTo>
                    <a:pt x="127" y="80"/>
                    <a:pt x="132" y="70"/>
                    <a:pt x="132" y="69"/>
                  </a:cubicBezTo>
                  <a:cubicBezTo>
                    <a:pt x="133" y="72"/>
                    <a:pt x="134" y="75"/>
                    <a:pt x="134" y="79"/>
                  </a:cubicBezTo>
                  <a:cubicBezTo>
                    <a:pt x="134" y="82"/>
                    <a:pt x="133" y="84"/>
                    <a:pt x="133" y="87"/>
                  </a:cubicBezTo>
                  <a:cubicBezTo>
                    <a:pt x="130" y="99"/>
                    <a:pt x="130" y="99"/>
                    <a:pt x="130" y="99"/>
                  </a:cubicBezTo>
                  <a:cubicBezTo>
                    <a:pt x="137" y="88"/>
                    <a:pt x="137" y="88"/>
                    <a:pt x="137" y="88"/>
                  </a:cubicBezTo>
                  <a:cubicBezTo>
                    <a:pt x="138" y="89"/>
                    <a:pt x="138" y="91"/>
                    <a:pt x="138" y="93"/>
                  </a:cubicBezTo>
                  <a:cubicBezTo>
                    <a:pt x="138" y="97"/>
                    <a:pt x="137" y="103"/>
                    <a:pt x="135" y="110"/>
                  </a:cubicBezTo>
                  <a:cubicBezTo>
                    <a:pt x="131" y="122"/>
                    <a:pt x="131" y="122"/>
                    <a:pt x="131" y="122"/>
                  </a:cubicBezTo>
                  <a:cubicBezTo>
                    <a:pt x="131" y="122"/>
                    <a:pt x="140" y="110"/>
                    <a:pt x="142" y="108"/>
                  </a:cubicBezTo>
                  <a:cubicBezTo>
                    <a:pt x="141" y="113"/>
                    <a:pt x="141" y="122"/>
                    <a:pt x="137" y="127"/>
                  </a:cubicBezTo>
                  <a:cubicBezTo>
                    <a:pt x="138" y="130"/>
                    <a:pt x="138" y="130"/>
                    <a:pt x="138" y="130"/>
                  </a:cubicBezTo>
                  <a:cubicBezTo>
                    <a:pt x="138" y="130"/>
                    <a:pt x="142" y="127"/>
                    <a:pt x="143" y="126"/>
                  </a:cubicBezTo>
                  <a:cubicBezTo>
                    <a:pt x="142" y="130"/>
                    <a:pt x="140" y="136"/>
                    <a:pt x="137" y="142"/>
                  </a:cubicBezTo>
                  <a:cubicBezTo>
                    <a:pt x="130" y="153"/>
                    <a:pt x="130" y="153"/>
                    <a:pt x="130" y="153"/>
                  </a:cubicBezTo>
                  <a:cubicBezTo>
                    <a:pt x="130" y="153"/>
                    <a:pt x="142" y="143"/>
                    <a:pt x="144" y="142"/>
                  </a:cubicBezTo>
                  <a:cubicBezTo>
                    <a:pt x="142" y="147"/>
                    <a:pt x="140" y="153"/>
                    <a:pt x="137" y="157"/>
                  </a:cubicBezTo>
                  <a:cubicBezTo>
                    <a:pt x="136" y="161"/>
                    <a:pt x="136" y="161"/>
                    <a:pt x="136" y="161"/>
                  </a:cubicBezTo>
                  <a:cubicBezTo>
                    <a:pt x="136" y="161"/>
                    <a:pt x="141" y="159"/>
                    <a:pt x="142" y="157"/>
                  </a:cubicBezTo>
                  <a:cubicBezTo>
                    <a:pt x="141" y="162"/>
                    <a:pt x="138" y="168"/>
                    <a:pt x="134" y="172"/>
                  </a:cubicBezTo>
                  <a:cubicBezTo>
                    <a:pt x="124" y="183"/>
                    <a:pt x="124" y="183"/>
                    <a:pt x="124" y="183"/>
                  </a:cubicBezTo>
                  <a:cubicBezTo>
                    <a:pt x="124" y="183"/>
                    <a:pt x="138" y="175"/>
                    <a:pt x="140" y="174"/>
                  </a:cubicBezTo>
                  <a:cubicBezTo>
                    <a:pt x="138" y="178"/>
                    <a:pt x="135" y="184"/>
                    <a:pt x="131" y="188"/>
                  </a:cubicBezTo>
                  <a:cubicBezTo>
                    <a:pt x="132" y="190"/>
                    <a:pt x="132" y="190"/>
                    <a:pt x="132" y="190"/>
                  </a:cubicBezTo>
                  <a:cubicBezTo>
                    <a:pt x="132" y="190"/>
                    <a:pt x="134" y="190"/>
                    <a:pt x="136" y="189"/>
                  </a:cubicBezTo>
                  <a:cubicBezTo>
                    <a:pt x="132" y="194"/>
                    <a:pt x="128" y="200"/>
                    <a:pt x="124" y="203"/>
                  </a:cubicBezTo>
                  <a:cubicBezTo>
                    <a:pt x="116" y="210"/>
                    <a:pt x="116" y="210"/>
                    <a:pt x="116" y="210"/>
                  </a:cubicBezTo>
                  <a:cubicBezTo>
                    <a:pt x="116" y="210"/>
                    <a:pt x="127" y="206"/>
                    <a:pt x="130" y="205"/>
                  </a:cubicBezTo>
                  <a:cubicBezTo>
                    <a:pt x="127" y="209"/>
                    <a:pt x="122" y="215"/>
                    <a:pt x="115" y="220"/>
                  </a:cubicBezTo>
                  <a:cubicBezTo>
                    <a:pt x="106" y="225"/>
                    <a:pt x="106" y="225"/>
                    <a:pt x="106" y="225"/>
                  </a:cubicBezTo>
                  <a:cubicBezTo>
                    <a:pt x="106" y="225"/>
                    <a:pt x="117" y="224"/>
                    <a:pt x="118" y="224"/>
                  </a:cubicBezTo>
                  <a:cubicBezTo>
                    <a:pt x="115" y="227"/>
                    <a:pt x="109" y="232"/>
                    <a:pt x="103" y="235"/>
                  </a:cubicBezTo>
                  <a:cubicBezTo>
                    <a:pt x="90" y="240"/>
                    <a:pt x="90" y="240"/>
                    <a:pt x="90" y="240"/>
                  </a:cubicBezTo>
                  <a:cubicBezTo>
                    <a:pt x="90" y="240"/>
                    <a:pt x="101" y="240"/>
                    <a:pt x="103" y="240"/>
                  </a:cubicBezTo>
                  <a:cubicBezTo>
                    <a:pt x="99" y="243"/>
                    <a:pt x="94" y="246"/>
                    <a:pt x="88" y="248"/>
                  </a:cubicBezTo>
                  <a:cubicBezTo>
                    <a:pt x="77" y="250"/>
                    <a:pt x="77" y="250"/>
                    <a:pt x="77" y="250"/>
                  </a:cubicBezTo>
                  <a:cubicBezTo>
                    <a:pt x="89" y="252"/>
                    <a:pt x="89" y="252"/>
                    <a:pt x="89" y="252"/>
                  </a:cubicBezTo>
                  <a:cubicBezTo>
                    <a:pt x="85" y="256"/>
                    <a:pt x="76" y="258"/>
                    <a:pt x="70" y="257"/>
                  </a:cubicBezTo>
                  <a:cubicBezTo>
                    <a:pt x="70" y="257"/>
                    <a:pt x="74" y="260"/>
                    <a:pt x="73" y="260"/>
                  </a:cubicBezTo>
                  <a:cubicBezTo>
                    <a:pt x="68" y="262"/>
                    <a:pt x="62" y="263"/>
                    <a:pt x="56" y="263"/>
                  </a:cubicBezTo>
                  <a:cubicBezTo>
                    <a:pt x="49" y="263"/>
                    <a:pt x="49" y="263"/>
                    <a:pt x="49" y="263"/>
                  </a:cubicBezTo>
                  <a:cubicBezTo>
                    <a:pt x="49" y="263"/>
                    <a:pt x="56" y="268"/>
                    <a:pt x="57" y="269"/>
                  </a:cubicBezTo>
                  <a:cubicBezTo>
                    <a:pt x="52" y="269"/>
                    <a:pt x="44" y="269"/>
                    <a:pt x="37" y="265"/>
                  </a:cubicBezTo>
                  <a:cubicBezTo>
                    <a:pt x="37" y="264"/>
                    <a:pt x="28" y="255"/>
                    <a:pt x="27" y="254"/>
                  </a:cubicBezTo>
                  <a:cubicBezTo>
                    <a:pt x="19" y="242"/>
                    <a:pt x="19" y="242"/>
                    <a:pt x="19" y="242"/>
                  </a:cubicBezTo>
                  <a:cubicBezTo>
                    <a:pt x="16" y="245"/>
                    <a:pt x="16" y="245"/>
                    <a:pt x="16" y="245"/>
                  </a:cubicBezTo>
                  <a:cubicBezTo>
                    <a:pt x="24" y="257"/>
                    <a:pt x="24" y="257"/>
                    <a:pt x="24" y="257"/>
                  </a:cubicBezTo>
                  <a:cubicBezTo>
                    <a:pt x="34" y="268"/>
                    <a:pt x="34" y="268"/>
                    <a:pt x="34" y="268"/>
                  </a:cubicBezTo>
                  <a:cubicBezTo>
                    <a:pt x="34" y="268"/>
                    <a:pt x="34" y="268"/>
                    <a:pt x="34" y="268"/>
                  </a:cubicBezTo>
                  <a:cubicBezTo>
                    <a:pt x="47" y="277"/>
                    <a:pt x="62" y="272"/>
                    <a:pt x="63" y="272"/>
                  </a:cubicBezTo>
                  <a:cubicBezTo>
                    <a:pt x="67" y="271"/>
                    <a:pt x="67" y="271"/>
                    <a:pt x="67" y="271"/>
                  </a:cubicBezTo>
                  <a:cubicBezTo>
                    <a:pt x="67" y="271"/>
                    <a:pt x="63" y="267"/>
                    <a:pt x="62" y="267"/>
                  </a:cubicBezTo>
                  <a:cubicBezTo>
                    <a:pt x="72" y="266"/>
                    <a:pt x="81" y="263"/>
                    <a:pt x="82" y="262"/>
                  </a:cubicBezTo>
                  <a:cubicBezTo>
                    <a:pt x="89" y="260"/>
                    <a:pt x="89" y="260"/>
                    <a:pt x="89" y="260"/>
                  </a:cubicBezTo>
                  <a:cubicBezTo>
                    <a:pt x="89" y="260"/>
                    <a:pt x="86" y="259"/>
                    <a:pt x="84" y="259"/>
                  </a:cubicBezTo>
                  <a:cubicBezTo>
                    <a:pt x="91" y="256"/>
                    <a:pt x="97" y="253"/>
                    <a:pt x="97" y="253"/>
                  </a:cubicBezTo>
                  <a:cubicBezTo>
                    <a:pt x="103" y="250"/>
                    <a:pt x="103" y="250"/>
                    <a:pt x="103" y="250"/>
                  </a:cubicBezTo>
                  <a:cubicBezTo>
                    <a:pt x="103" y="250"/>
                    <a:pt x="98" y="249"/>
                    <a:pt x="97" y="249"/>
                  </a:cubicBezTo>
                  <a:cubicBezTo>
                    <a:pt x="106" y="245"/>
                    <a:pt x="112" y="239"/>
                    <a:pt x="112" y="238"/>
                  </a:cubicBezTo>
                  <a:cubicBezTo>
                    <a:pt x="118" y="234"/>
                    <a:pt x="118" y="234"/>
                    <a:pt x="118" y="234"/>
                  </a:cubicBezTo>
                  <a:cubicBezTo>
                    <a:pt x="118" y="234"/>
                    <a:pt x="116" y="234"/>
                    <a:pt x="114" y="234"/>
                  </a:cubicBezTo>
                  <a:cubicBezTo>
                    <a:pt x="120" y="229"/>
                    <a:pt x="124" y="223"/>
                    <a:pt x="125" y="223"/>
                  </a:cubicBezTo>
                  <a:cubicBezTo>
                    <a:pt x="128" y="219"/>
                    <a:pt x="128" y="219"/>
                    <a:pt x="128" y="219"/>
                  </a:cubicBezTo>
                  <a:cubicBezTo>
                    <a:pt x="128" y="219"/>
                    <a:pt x="125" y="219"/>
                    <a:pt x="124" y="219"/>
                  </a:cubicBezTo>
                  <a:cubicBezTo>
                    <a:pt x="133" y="211"/>
                    <a:pt x="136" y="202"/>
                    <a:pt x="136" y="202"/>
                  </a:cubicBezTo>
                  <a:cubicBezTo>
                    <a:pt x="138" y="198"/>
                    <a:pt x="138" y="198"/>
                    <a:pt x="138" y="198"/>
                  </a:cubicBezTo>
                  <a:cubicBezTo>
                    <a:pt x="138" y="198"/>
                    <a:pt x="135" y="198"/>
                    <a:pt x="134" y="199"/>
                  </a:cubicBezTo>
                  <a:cubicBezTo>
                    <a:pt x="139" y="192"/>
                    <a:pt x="143" y="185"/>
                    <a:pt x="143" y="185"/>
                  </a:cubicBezTo>
                  <a:cubicBezTo>
                    <a:pt x="146" y="179"/>
                    <a:pt x="146" y="179"/>
                    <a:pt x="146" y="179"/>
                  </a:cubicBezTo>
                  <a:cubicBezTo>
                    <a:pt x="146" y="179"/>
                    <a:pt x="142" y="181"/>
                    <a:pt x="141" y="181"/>
                  </a:cubicBezTo>
                  <a:cubicBezTo>
                    <a:pt x="145" y="175"/>
                    <a:pt x="146" y="170"/>
                    <a:pt x="146" y="169"/>
                  </a:cubicBezTo>
                  <a:cubicBezTo>
                    <a:pt x="148" y="164"/>
                    <a:pt x="148" y="164"/>
                    <a:pt x="148" y="164"/>
                  </a:cubicBezTo>
                  <a:cubicBezTo>
                    <a:pt x="143" y="167"/>
                    <a:pt x="143" y="167"/>
                    <a:pt x="143" y="167"/>
                  </a:cubicBezTo>
                  <a:cubicBezTo>
                    <a:pt x="147" y="160"/>
                    <a:pt x="149" y="152"/>
                    <a:pt x="149" y="152"/>
                  </a:cubicBezTo>
                  <a:cubicBezTo>
                    <a:pt x="150" y="146"/>
                    <a:pt x="150" y="146"/>
                    <a:pt x="150" y="146"/>
                  </a:cubicBezTo>
                  <a:cubicBezTo>
                    <a:pt x="146" y="149"/>
                    <a:pt x="146" y="149"/>
                    <a:pt x="146" y="149"/>
                  </a:cubicBezTo>
                  <a:cubicBezTo>
                    <a:pt x="148" y="143"/>
                    <a:pt x="149" y="137"/>
                    <a:pt x="149" y="136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5" y="135"/>
                    <a:pt x="145" y="135"/>
                    <a:pt x="145" y="135"/>
                  </a:cubicBezTo>
                  <a:cubicBezTo>
                    <a:pt x="148" y="126"/>
                    <a:pt x="148" y="120"/>
                    <a:pt x="148" y="119"/>
                  </a:cubicBezTo>
                  <a:cubicBezTo>
                    <a:pt x="148" y="114"/>
                    <a:pt x="148" y="114"/>
                    <a:pt x="148" y="114"/>
                  </a:cubicBezTo>
                  <a:cubicBezTo>
                    <a:pt x="148" y="114"/>
                    <a:pt x="146" y="116"/>
                    <a:pt x="145" y="117"/>
                  </a:cubicBezTo>
                  <a:cubicBezTo>
                    <a:pt x="146" y="112"/>
                    <a:pt x="146" y="108"/>
                    <a:pt x="146" y="105"/>
                  </a:cubicBezTo>
                  <a:cubicBezTo>
                    <a:pt x="146" y="103"/>
                    <a:pt x="146" y="101"/>
                    <a:pt x="146" y="101"/>
                  </a:cubicBezTo>
                  <a:cubicBezTo>
                    <a:pt x="145" y="95"/>
                    <a:pt x="145" y="95"/>
                    <a:pt x="145" y="95"/>
                  </a:cubicBezTo>
                  <a:cubicBezTo>
                    <a:pt x="142" y="101"/>
                    <a:pt x="142" y="101"/>
                    <a:pt x="142" y="101"/>
                  </a:cubicBezTo>
                  <a:cubicBezTo>
                    <a:pt x="142" y="98"/>
                    <a:pt x="142" y="95"/>
                    <a:pt x="142" y="93"/>
                  </a:cubicBezTo>
                  <a:cubicBezTo>
                    <a:pt x="142" y="86"/>
                    <a:pt x="141" y="81"/>
                    <a:pt x="141" y="81"/>
                  </a:cubicBezTo>
                  <a:cubicBezTo>
                    <a:pt x="139" y="76"/>
                    <a:pt x="139" y="76"/>
                    <a:pt x="139" y="76"/>
                  </a:cubicBezTo>
                  <a:cubicBezTo>
                    <a:pt x="139" y="76"/>
                    <a:pt x="139" y="78"/>
                    <a:pt x="138" y="79"/>
                  </a:cubicBezTo>
                  <a:cubicBezTo>
                    <a:pt x="138" y="70"/>
                    <a:pt x="135" y="63"/>
                    <a:pt x="135" y="62"/>
                  </a:cubicBezTo>
                  <a:cubicBezTo>
                    <a:pt x="133" y="57"/>
                    <a:pt x="133" y="57"/>
                    <a:pt x="133" y="57"/>
                  </a:cubicBezTo>
                  <a:cubicBezTo>
                    <a:pt x="133" y="57"/>
                    <a:pt x="132" y="59"/>
                    <a:pt x="132" y="61"/>
                  </a:cubicBezTo>
                  <a:cubicBezTo>
                    <a:pt x="131" y="48"/>
                    <a:pt x="126" y="39"/>
                    <a:pt x="126" y="39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4" y="34"/>
                    <a:pt x="123" y="36"/>
                    <a:pt x="122" y="37"/>
                  </a:cubicBezTo>
                  <a:cubicBezTo>
                    <a:pt x="120" y="28"/>
                    <a:pt x="116" y="22"/>
                    <a:pt x="116" y="22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3" y="17"/>
                    <a:pt x="112" y="20"/>
                    <a:pt x="112" y="21"/>
                  </a:cubicBezTo>
                  <a:cubicBezTo>
                    <a:pt x="108" y="10"/>
                    <a:pt x="100" y="4"/>
                    <a:pt x="100" y="4"/>
                  </a:cubicBezTo>
                  <a:cubicBezTo>
                    <a:pt x="95" y="0"/>
                    <a:pt x="95" y="0"/>
                    <a:pt x="95" y="0"/>
                  </a:cubicBezTo>
                  <a:lnTo>
                    <a:pt x="96" y="6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47" name="Google Shape;347;p28"/>
            <p:cNvSpPr/>
            <p:nvPr/>
          </p:nvSpPr>
          <p:spPr>
            <a:xfrm>
              <a:off x="10729913" y="769938"/>
              <a:ext cx="509588" cy="247650"/>
            </a:xfrm>
            <a:custGeom>
              <a:avLst/>
              <a:gdLst/>
              <a:ahLst/>
              <a:cxnLst/>
              <a:rect l="l" t="t" r="r" b="b"/>
              <a:pathLst>
                <a:path w="321" h="156" extrusionOk="0">
                  <a:moveTo>
                    <a:pt x="272" y="82"/>
                  </a:moveTo>
                  <a:cubicBezTo>
                    <a:pt x="271" y="86"/>
                    <a:pt x="269" y="89"/>
                    <a:pt x="264" y="90"/>
                  </a:cubicBezTo>
                  <a:cubicBezTo>
                    <a:pt x="262" y="96"/>
                    <a:pt x="255" y="94"/>
                    <a:pt x="255" y="98"/>
                  </a:cubicBezTo>
                  <a:cubicBezTo>
                    <a:pt x="254" y="99"/>
                    <a:pt x="252" y="100"/>
                    <a:pt x="249" y="101"/>
                  </a:cubicBezTo>
                  <a:cubicBezTo>
                    <a:pt x="247" y="102"/>
                    <a:pt x="240" y="100"/>
                    <a:pt x="240" y="100"/>
                  </a:cubicBezTo>
                  <a:cubicBezTo>
                    <a:pt x="240" y="100"/>
                    <a:pt x="231" y="108"/>
                    <a:pt x="215" y="116"/>
                  </a:cubicBezTo>
                  <a:cubicBezTo>
                    <a:pt x="225" y="141"/>
                    <a:pt x="225" y="141"/>
                    <a:pt x="225" y="141"/>
                  </a:cubicBezTo>
                  <a:cubicBezTo>
                    <a:pt x="216" y="141"/>
                    <a:pt x="207" y="136"/>
                    <a:pt x="207" y="136"/>
                  </a:cubicBezTo>
                  <a:cubicBezTo>
                    <a:pt x="211" y="148"/>
                    <a:pt x="211" y="148"/>
                    <a:pt x="211" y="148"/>
                  </a:cubicBezTo>
                  <a:cubicBezTo>
                    <a:pt x="201" y="146"/>
                    <a:pt x="194" y="142"/>
                    <a:pt x="194" y="142"/>
                  </a:cubicBezTo>
                  <a:cubicBezTo>
                    <a:pt x="196" y="153"/>
                    <a:pt x="196" y="153"/>
                    <a:pt x="196" y="153"/>
                  </a:cubicBezTo>
                  <a:cubicBezTo>
                    <a:pt x="187" y="152"/>
                    <a:pt x="180" y="145"/>
                    <a:pt x="180" y="145"/>
                  </a:cubicBezTo>
                  <a:cubicBezTo>
                    <a:pt x="181" y="156"/>
                    <a:pt x="181" y="156"/>
                    <a:pt x="181" y="156"/>
                  </a:cubicBezTo>
                  <a:cubicBezTo>
                    <a:pt x="170" y="155"/>
                    <a:pt x="159" y="142"/>
                    <a:pt x="159" y="142"/>
                  </a:cubicBezTo>
                  <a:cubicBezTo>
                    <a:pt x="159" y="142"/>
                    <a:pt x="149" y="155"/>
                    <a:pt x="137" y="156"/>
                  </a:cubicBezTo>
                  <a:cubicBezTo>
                    <a:pt x="139" y="145"/>
                    <a:pt x="139" y="145"/>
                    <a:pt x="139" y="145"/>
                  </a:cubicBezTo>
                  <a:cubicBezTo>
                    <a:pt x="139" y="145"/>
                    <a:pt x="132" y="152"/>
                    <a:pt x="122" y="153"/>
                  </a:cubicBezTo>
                  <a:cubicBezTo>
                    <a:pt x="125" y="142"/>
                    <a:pt x="125" y="142"/>
                    <a:pt x="125" y="142"/>
                  </a:cubicBezTo>
                  <a:cubicBezTo>
                    <a:pt x="125" y="142"/>
                    <a:pt x="117" y="146"/>
                    <a:pt x="108" y="148"/>
                  </a:cubicBezTo>
                  <a:cubicBezTo>
                    <a:pt x="112" y="136"/>
                    <a:pt x="112" y="136"/>
                    <a:pt x="112" y="136"/>
                  </a:cubicBezTo>
                  <a:cubicBezTo>
                    <a:pt x="112" y="136"/>
                    <a:pt x="102" y="141"/>
                    <a:pt x="93" y="141"/>
                  </a:cubicBezTo>
                  <a:cubicBezTo>
                    <a:pt x="103" y="115"/>
                    <a:pt x="103" y="115"/>
                    <a:pt x="103" y="115"/>
                  </a:cubicBezTo>
                  <a:cubicBezTo>
                    <a:pt x="103" y="115"/>
                    <a:pt x="93" y="111"/>
                    <a:pt x="85" y="105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74" y="105"/>
                    <a:pt x="74" y="105"/>
                    <a:pt x="74" y="105"/>
                  </a:cubicBezTo>
                  <a:cubicBezTo>
                    <a:pt x="73" y="104"/>
                    <a:pt x="73" y="105"/>
                    <a:pt x="73" y="104"/>
                  </a:cubicBezTo>
                  <a:cubicBezTo>
                    <a:pt x="70" y="102"/>
                    <a:pt x="67" y="102"/>
                    <a:pt x="64" y="102"/>
                  </a:cubicBezTo>
                  <a:cubicBezTo>
                    <a:pt x="61" y="101"/>
                    <a:pt x="58" y="94"/>
                    <a:pt x="59" y="95"/>
                  </a:cubicBezTo>
                  <a:cubicBezTo>
                    <a:pt x="54" y="92"/>
                    <a:pt x="54" y="92"/>
                    <a:pt x="54" y="92"/>
                  </a:cubicBezTo>
                  <a:cubicBezTo>
                    <a:pt x="54" y="90"/>
                    <a:pt x="54" y="87"/>
                    <a:pt x="53" y="86"/>
                  </a:cubicBezTo>
                  <a:cubicBezTo>
                    <a:pt x="50" y="89"/>
                    <a:pt x="46" y="87"/>
                    <a:pt x="42" y="86"/>
                  </a:cubicBezTo>
                  <a:cubicBezTo>
                    <a:pt x="33" y="76"/>
                    <a:pt x="24" y="65"/>
                    <a:pt x="11" y="57"/>
                  </a:cubicBezTo>
                  <a:cubicBezTo>
                    <a:pt x="7" y="54"/>
                    <a:pt x="4" y="52"/>
                    <a:pt x="0" y="51"/>
                  </a:cubicBezTo>
                  <a:cubicBezTo>
                    <a:pt x="9" y="50"/>
                    <a:pt x="19" y="50"/>
                    <a:pt x="28" y="52"/>
                  </a:cubicBezTo>
                  <a:cubicBezTo>
                    <a:pt x="24" y="44"/>
                    <a:pt x="19" y="38"/>
                    <a:pt x="14" y="31"/>
                  </a:cubicBezTo>
                  <a:cubicBezTo>
                    <a:pt x="12" y="30"/>
                    <a:pt x="11" y="27"/>
                    <a:pt x="10" y="27"/>
                  </a:cubicBezTo>
                  <a:cubicBezTo>
                    <a:pt x="28" y="31"/>
                    <a:pt x="42" y="43"/>
                    <a:pt x="53" y="54"/>
                  </a:cubicBezTo>
                  <a:cubicBezTo>
                    <a:pt x="57" y="64"/>
                    <a:pt x="66" y="51"/>
                    <a:pt x="72" y="57"/>
                  </a:cubicBezTo>
                  <a:cubicBezTo>
                    <a:pt x="73" y="58"/>
                    <a:pt x="73" y="58"/>
                    <a:pt x="73" y="58"/>
                  </a:cubicBezTo>
                  <a:cubicBezTo>
                    <a:pt x="82" y="63"/>
                    <a:pt x="82" y="63"/>
                    <a:pt x="82" y="63"/>
                  </a:cubicBezTo>
                  <a:cubicBezTo>
                    <a:pt x="86" y="59"/>
                    <a:pt x="90" y="47"/>
                    <a:pt x="90" y="47"/>
                  </a:cubicBezTo>
                  <a:cubicBezTo>
                    <a:pt x="90" y="47"/>
                    <a:pt x="91" y="48"/>
                    <a:pt x="87" y="47"/>
                  </a:cubicBezTo>
                  <a:cubicBezTo>
                    <a:pt x="83" y="47"/>
                    <a:pt x="83" y="46"/>
                    <a:pt x="83" y="46"/>
                  </a:cubicBezTo>
                  <a:cubicBezTo>
                    <a:pt x="83" y="46"/>
                    <a:pt x="92" y="40"/>
                    <a:pt x="89" y="39"/>
                  </a:cubicBezTo>
                  <a:cubicBezTo>
                    <a:pt x="83" y="38"/>
                    <a:pt x="83" y="38"/>
                    <a:pt x="83" y="38"/>
                  </a:cubicBezTo>
                  <a:cubicBezTo>
                    <a:pt x="83" y="38"/>
                    <a:pt x="94" y="30"/>
                    <a:pt x="90" y="31"/>
                  </a:cubicBezTo>
                  <a:cubicBezTo>
                    <a:pt x="86" y="32"/>
                    <a:pt x="85" y="31"/>
                    <a:pt x="85" y="31"/>
                  </a:cubicBezTo>
                  <a:cubicBezTo>
                    <a:pt x="98" y="17"/>
                    <a:pt x="98" y="17"/>
                    <a:pt x="98" y="17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11" y="11"/>
                    <a:pt x="116" y="19"/>
                  </a:cubicBezTo>
                  <a:cubicBezTo>
                    <a:pt x="120" y="28"/>
                    <a:pt x="126" y="35"/>
                    <a:pt x="128" y="35"/>
                  </a:cubicBezTo>
                  <a:cubicBezTo>
                    <a:pt x="130" y="36"/>
                    <a:pt x="123" y="45"/>
                    <a:pt x="123" y="45"/>
                  </a:cubicBezTo>
                  <a:cubicBezTo>
                    <a:pt x="123" y="45"/>
                    <a:pt x="122" y="43"/>
                    <a:pt x="121" y="42"/>
                  </a:cubicBezTo>
                  <a:cubicBezTo>
                    <a:pt x="121" y="40"/>
                    <a:pt x="120" y="51"/>
                    <a:pt x="120" y="51"/>
                  </a:cubicBezTo>
                  <a:cubicBezTo>
                    <a:pt x="120" y="51"/>
                    <a:pt x="117" y="50"/>
                    <a:pt x="116" y="48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4" y="59"/>
                    <a:pt x="111" y="57"/>
                    <a:pt x="110" y="55"/>
                  </a:cubicBezTo>
                  <a:cubicBezTo>
                    <a:pt x="95" y="71"/>
                    <a:pt x="95" y="71"/>
                    <a:pt x="95" y="71"/>
                  </a:cubicBezTo>
                  <a:cubicBezTo>
                    <a:pt x="95" y="71"/>
                    <a:pt x="100" y="69"/>
                    <a:pt x="104" y="71"/>
                  </a:cubicBezTo>
                  <a:cubicBezTo>
                    <a:pt x="108" y="73"/>
                    <a:pt x="106" y="78"/>
                    <a:pt x="106" y="78"/>
                  </a:cubicBezTo>
                  <a:cubicBezTo>
                    <a:pt x="117" y="84"/>
                    <a:pt x="117" y="84"/>
                    <a:pt x="117" y="84"/>
                  </a:cubicBezTo>
                  <a:cubicBezTo>
                    <a:pt x="134" y="41"/>
                    <a:pt x="134" y="41"/>
                    <a:pt x="134" y="41"/>
                  </a:cubicBezTo>
                  <a:cubicBezTo>
                    <a:pt x="134" y="41"/>
                    <a:pt x="149" y="52"/>
                    <a:pt x="159" y="52"/>
                  </a:cubicBezTo>
                  <a:cubicBezTo>
                    <a:pt x="170" y="52"/>
                    <a:pt x="184" y="40"/>
                    <a:pt x="184" y="40"/>
                  </a:cubicBezTo>
                  <a:cubicBezTo>
                    <a:pt x="202" y="85"/>
                    <a:pt x="202" y="85"/>
                    <a:pt x="202" y="85"/>
                  </a:cubicBezTo>
                  <a:cubicBezTo>
                    <a:pt x="202" y="85"/>
                    <a:pt x="208" y="83"/>
                    <a:pt x="216" y="77"/>
                  </a:cubicBezTo>
                  <a:cubicBezTo>
                    <a:pt x="216" y="77"/>
                    <a:pt x="216" y="68"/>
                    <a:pt x="224" y="66"/>
                  </a:cubicBezTo>
                  <a:cubicBezTo>
                    <a:pt x="212" y="52"/>
                    <a:pt x="212" y="52"/>
                    <a:pt x="212" y="52"/>
                  </a:cubicBezTo>
                  <a:cubicBezTo>
                    <a:pt x="208" y="56"/>
                    <a:pt x="208" y="56"/>
                    <a:pt x="208" y="56"/>
                  </a:cubicBezTo>
                  <a:cubicBezTo>
                    <a:pt x="208" y="56"/>
                    <a:pt x="204" y="53"/>
                    <a:pt x="204" y="46"/>
                  </a:cubicBezTo>
                  <a:cubicBezTo>
                    <a:pt x="203" y="40"/>
                    <a:pt x="201" y="50"/>
                    <a:pt x="201" y="50"/>
                  </a:cubicBezTo>
                  <a:cubicBezTo>
                    <a:pt x="201" y="50"/>
                    <a:pt x="197" y="47"/>
                    <a:pt x="197" y="43"/>
                  </a:cubicBezTo>
                  <a:cubicBezTo>
                    <a:pt x="196" y="39"/>
                    <a:pt x="194" y="46"/>
                    <a:pt x="194" y="46"/>
                  </a:cubicBezTo>
                  <a:cubicBezTo>
                    <a:pt x="191" y="35"/>
                    <a:pt x="191" y="35"/>
                    <a:pt x="191" y="35"/>
                  </a:cubicBezTo>
                  <a:cubicBezTo>
                    <a:pt x="191" y="35"/>
                    <a:pt x="205" y="20"/>
                    <a:pt x="210" y="1"/>
                  </a:cubicBezTo>
                  <a:cubicBezTo>
                    <a:pt x="223" y="18"/>
                    <a:pt x="223" y="18"/>
                    <a:pt x="223" y="18"/>
                  </a:cubicBezTo>
                  <a:cubicBezTo>
                    <a:pt x="234" y="31"/>
                    <a:pt x="234" y="31"/>
                    <a:pt x="234" y="31"/>
                  </a:cubicBezTo>
                  <a:cubicBezTo>
                    <a:pt x="234" y="31"/>
                    <a:pt x="231" y="31"/>
                    <a:pt x="228" y="31"/>
                  </a:cubicBezTo>
                  <a:cubicBezTo>
                    <a:pt x="226" y="31"/>
                    <a:pt x="235" y="38"/>
                    <a:pt x="235" y="38"/>
                  </a:cubicBezTo>
                  <a:cubicBezTo>
                    <a:pt x="235" y="38"/>
                    <a:pt x="232" y="40"/>
                    <a:pt x="229" y="39"/>
                  </a:cubicBezTo>
                  <a:cubicBezTo>
                    <a:pt x="226" y="38"/>
                    <a:pt x="236" y="45"/>
                    <a:pt x="236" y="45"/>
                  </a:cubicBezTo>
                  <a:cubicBezTo>
                    <a:pt x="231" y="47"/>
                    <a:pt x="231" y="47"/>
                    <a:pt x="231" y="47"/>
                  </a:cubicBezTo>
                  <a:cubicBezTo>
                    <a:pt x="231" y="47"/>
                    <a:pt x="237" y="57"/>
                    <a:pt x="240" y="60"/>
                  </a:cubicBezTo>
                  <a:cubicBezTo>
                    <a:pt x="242" y="59"/>
                    <a:pt x="242" y="59"/>
                    <a:pt x="242" y="59"/>
                  </a:cubicBezTo>
                  <a:cubicBezTo>
                    <a:pt x="242" y="59"/>
                    <a:pt x="245" y="57"/>
                    <a:pt x="250" y="53"/>
                  </a:cubicBezTo>
                  <a:cubicBezTo>
                    <a:pt x="254" y="47"/>
                    <a:pt x="260" y="52"/>
                    <a:pt x="265" y="53"/>
                  </a:cubicBezTo>
                  <a:cubicBezTo>
                    <a:pt x="266" y="52"/>
                    <a:pt x="267" y="51"/>
                    <a:pt x="268" y="51"/>
                  </a:cubicBezTo>
                  <a:cubicBezTo>
                    <a:pt x="278" y="36"/>
                    <a:pt x="292" y="20"/>
                    <a:pt x="315" y="19"/>
                  </a:cubicBezTo>
                  <a:cubicBezTo>
                    <a:pt x="306" y="25"/>
                    <a:pt x="302" y="31"/>
                    <a:pt x="297" y="43"/>
                  </a:cubicBezTo>
                  <a:cubicBezTo>
                    <a:pt x="304" y="42"/>
                    <a:pt x="313" y="40"/>
                    <a:pt x="320" y="42"/>
                  </a:cubicBezTo>
                  <a:cubicBezTo>
                    <a:pt x="321" y="42"/>
                    <a:pt x="321" y="42"/>
                    <a:pt x="321" y="42"/>
                  </a:cubicBezTo>
                  <a:cubicBezTo>
                    <a:pt x="313" y="47"/>
                    <a:pt x="308" y="51"/>
                    <a:pt x="300" y="60"/>
                  </a:cubicBezTo>
                  <a:cubicBezTo>
                    <a:pt x="290" y="70"/>
                    <a:pt x="281" y="86"/>
                    <a:pt x="272" y="82"/>
                  </a:cubicBezTo>
                  <a:cubicBezTo>
                    <a:pt x="270" y="83"/>
                    <a:pt x="272" y="82"/>
                    <a:pt x="272" y="82"/>
                  </a:cubicBezTo>
                  <a:cubicBezTo>
                    <a:pt x="272" y="82"/>
                    <a:pt x="279" y="83"/>
                    <a:pt x="272" y="82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48" name="Google Shape;348;p28"/>
            <p:cNvSpPr/>
            <p:nvPr/>
          </p:nvSpPr>
          <p:spPr>
            <a:xfrm>
              <a:off x="10891838" y="463550"/>
              <a:ext cx="147638" cy="157163"/>
            </a:xfrm>
            <a:custGeom>
              <a:avLst/>
              <a:gdLst/>
              <a:ahLst/>
              <a:cxnLst/>
              <a:rect l="l" t="t" r="r" b="b"/>
              <a:pathLst>
                <a:path w="93" h="99" extrusionOk="0">
                  <a:moveTo>
                    <a:pt x="93" y="99"/>
                  </a:moveTo>
                  <a:cubicBezTo>
                    <a:pt x="18" y="99"/>
                    <a:pt x="18" y="99"/>
                    <a:pt x="18" y="99"/>
                  </a:cubicBezTo>
                  <a:cubicBezTo>
                    <a:pt x="18" y="99"/>
                    <a:pt x="21" y="72"/>
                    <a:pt x="32" y="49"/>
                  </a:cubicBezTo>
                  <a:cubicBezTo>
                    <a:pt x="35" y="43"/>
                    <a:pt x="39" y="42"/>
                    <a:pt x="35" y="42"/>
                  </a:cubicBezTo>
                  <a:cubicBezTo>
                    <a:pt x="31" y="42"/>
                    <a:pt x="16" y="50"/>
                    <a:pt x="12" y="4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10" y="26"/>
                    <a:pt x="4" y="36"/>
                  </a:cubicBezTo>
                  <a:cubicBezTo>
                    <a:pt x="4" y="36"/>
                    <a:pt x="0" y="24"/>
                    <a:pt x="15" y="17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33" y="0"/>
                    <a:pt x="52" y="4"/>
                  </a:cubicBezTo>
                  <a:cubicBezTo>
                    <a:pt x="66" y="7"/>
                    <a:pt x="72" y="3"/>
                    <a:pt x="76" y="1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0" y="12"/>
                    <a:pt x="80" y="12"/>
                    <a:pt x="80" y="12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84" y="14"/>
                    <a:pt x="79" y="20"/>
                    <a:pt x="75" y="21"/>
                  </a:cubicBezTo>
                  <a:cubicBezTo>
                    <a:pt x="75" y="21"/>
                    <a:pt x="78" y="28"/>
                    <a:pt x="81" y="30"/>
                  </a:cubicBezTo>
                  <a:cubicBezTo>
                    <a:pt x="81" y="30"/>
                    <a:pt x="84" y="34"/>
                    <a:pt x="78" y="36"/>
                  </a:cubicBezTo>
                  <a:cubicBezTo>
                    <a:pt x="78" y="36"/>
                    <a:pt x="83" y="47"/>
                    <a:pt x="86" y="62"/>
                  </a:cubicBezTo>
                  <a:cubicBezTo>
                    <a:pt x="88" y="72"/>
                    <a:pt x="91" y="81"/>
                    <a:pt x="93" y="99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49" name="Google Shape;349;p28"/>
            <p:cNvSpPr/>
            <p:nvPr/>
          </p:nvSpPr>
          <p:spPr>
            <a:xfrm>
              <a:off x="10906126" y="465138"/>
              <a:ext cx="109538" cy="76200"/>
            </a:xfrm>
            <a:custGeom>
              <a:avLst/>
              <a:gdLst/>
              <a:ahLst/>
              <a:cxnLst/>
              <a:rect l="l" t="t" r="r" b="b"/>
              <a:pathLst>
                <a:path w="69" h="48" extrusionOk="0">
                  <a:moveTo>
                    <a:pt x="64" y="6"/>
                  </a:moveTo>
                  <a:cubicBezTo>
                    <a:pt x="64" y="9"/>
                    <a:pt x="64" y="9"/>
                    <a:pt x="64" y="9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7" y="11"/>
                    <a:pt x="64" y="13"/>
                    <a:pt x="64" y="13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67" y="16"/>
                    <a:pt x="64" y="17"/>
                    <a:pt x="61" y="17"/>
                  </a:cubicBezTo>
                  <a:cubicBezTo>
                    <a:pt x="64" y="22"/>
                    <a:pt x="64" y="28"/>
                    <a:pt x="69" y="31"/>
                  </a:cubicBezTo>
                  <a:cubicBezTo>
                    <a:pt x="69" y="32"/>
                    <a:pt x="64" y="32"/>
                    <a:pt x="62" y="32"/>
                  </a:cubicBezTo>
                  <a:cubicBezTo>
                    <a:pt x="58" y="32"/>
                    <a:pt x="55" y="29"/>
                    <a:pt x="54" y="26"/>
                  </a:cubicBezTo>
                  <a:cubicBezTo>
                    <a:pt x="53" y="28"/>
                    <a:pt x="52" y="31"/>
                    <a:pt x="49" y="32"/>
                  </a:cubicBezTo>
                  <a:cubicBezTo>
                    <a:pt x="49" y="32"/>
                    <a:pt x="49" y="30"/>
                    <a:pt x="47" y="30"/>
                  </a:cubicBezTo>
                  <a:cubicBezTo>
                    <a:pt x="48" y="34"/>
                    <a:pt x="47" y="37"/>
                    <a:pt x="45" y="40"/>
                  </a:cubicBezTo>
                  <a:cubicBezTo>
                    <a:pt x="43" y="39"/>
                    <a:pt x="42" y="35"/>
                    <a:pt x="39" y="35"/>
                  </a:cubicBezTo>
                  <a:cubicBezTo>
                    <a:pt x="37" y="36"/>
                    <a:pt x="37" y="39"/>
                    <a:pt x="34" y="37"/>
                  </a:cubicBezTo>
                  <a:cubicBezTo>
                    <a:pt x="36" y="39"/>
                    <a:pt x="35" y="43"/>
                    <a:pt x="33" y="45"/>
                  </a:cubicBezTo>
                  <a:cubicBezTo>
                    <a:pt x="31" y="47"/>
                    <a:pt x="29" y="48"/>
                    <a:pt x="27" y="46"/>
                  </a:cubicBezTo>
                  <a:cubicBezTo>
                    <a:pt x="29" y="44"/>
                    <a:pt x="32" y="43"/>
                    <a:pt x="32" y="40"/>
                  </a:cubicBezTo>
                  <a:cubicBezTo>
                    <a:pt x="31" y="31"/>
                    <a:pt x="11" y="43"/>
                    <a:pt x="10" y="40"/>
                  </a:cubicBezTo>
                  <a:cubicBezTo>
                    <a:pt x="10" y="40"/>
                    <a:pt x="19" y="34"/>
                    <a:pt x="22" y="31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2" y="27"/>
                    <a:pt x="8" y="22"/>
                    <a:pt x="0" y="27"/>
                  </a:cubicBezTo>
                  <a:cubicBezTo>
                    <a:pt x="1" y="22"/>
                    <a:pt x="7" y="20"/>
                    <a:pt x="10" y="18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4"/>
                    <a:pt x="10" y="13"/>
                    <a:pt x="11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1"/>
                    <a:pt x="13" y="1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11"/>
                    <a:pt x="18" y="14"/>
                    <a:pt x="20" y="15"/>
                  </a:cubicBezTo>
                  <a:cubicBezTo>
                    <a:pt x="19" y="12"/>
                    <a:pt x="21" y="11"/>
                    <a:pt x="22" y="9"/>
                  </a:cubicBezTo>
                  <a:cubicBezTo>
                    <a:pt x="33" y="0"/>
                    <a:pt x="49" y="14"/>
                    <a:pt x="64" y="6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50" name="Google Shape;350;p28"/>
            <p:cNvSpPr/>
            <p:nvPr/>
          </p:nvSpPr>
          <p:spPr>
            <a:xfrm>
              <a:off x="10939463" y="476250"/>
              <a:ext cx="41275" cy="22225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26" y="3"/>
                  </a:moveTo>
                  <a:cubicBezTo>
                    <a:pt x="23" y="6"/>
                    <a:pt x="18" y="8"/>
                    <a:pt x="14" y="11"/>
                  </a:cubicBezTo>
                  <a:cubicBezTo>
                    <a:pt x="14" y="9"/>
                    <a:pt x="16" y="8"/>
                    <a:pt x="14" y="7"/>
                  </a:cubicBezTo>
                  <a:cubicBezTo>
                    <a:pt x="12" y="7"/>
                    <a:pt x="13" y="9"/>
                    <a:pt x="12" y="10"/>
                  </a:cubicBezTo>
                  <a:cubicBezTo>
                    <a:pt x="10" y="13"/>
                    <a:pt x="6" y="12"/>
                    <a:pt x="3" y="12"/>
                  </a:cubicBezTo>
                  <a:cubicBezTo>
                    <a:pt x="3" y="12"/>
                    <a:pt x="3" y="13"/>
                    <a:pt x="3" y="14"/>
                  </a:cubicBezTo>
                  <a:cubicBezTo>
                    <a:pt x="1" y="12"/>
                    <a:pt x="2" y="9"/>
                    <a:pt x="0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7"/>
                    <a:pt x="4" y="7"/>
                  </a:cubicBezTo>
                  <a:cubicBezTo>
                    <a:pt x="9" y="0"/>
                    <a:pt x="20" y="8"/>
                    <a:pt x="26" y="3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51" name="Google Shape;351;p28"/>
            <p:cNvSpPr/>
            <p:nvPr/>
          </p:nvSpPr>
          <p:spPr>
            <a:xfrm>
              <a:off x="10971213" y="485775"/>
              <a:ext cx="19050" cy="31750"/>
            </a:xfrm>
            <a:custGeom>
              <a:avLst/>
              <a:gdLst/>
              <a:ahLst/>
              <a:cxnLst/>
              <a:rect l="l" t="t" r="r" b="b"/>
              <a:pathLst>
                <a:path w="12" h="20" extrusionOk="0">
                  <a:moveTo>
                    <a:pt x="10" y="4"/>
                  </a:moveTo>
                  <a:cubicBezTo>
                    <a:pt x="7" y="6"/>
                    <a:pt x="12" y="9"/>
                    <a:pt x="9" y="12"/>
                  </a:cubicBezTo>
                  <a:cubicBezTo>
                    <a:pt x="7" y="14"/>
                    <a:pt x="3" y="16"/>
                    <a:pt x="2" y="20"/>
                  </a:cubicBezTo>
                  <a:cubicBezTo>
                    <a:pt x="0" y="15"/>
                    <a:pt x="5" y="13"/>
                    <a:pt x="5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7"/>
                    <a:pt x="5" y="6"/>
                    <a:pt x="5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4" y="1"/>
                    <a:pt x="10" y="0"/>
                    <a:pt x="10" y="4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52" name="Google Shape;352;p28"/>
            <p:cNvSpPr/>
            <p:nvPr/>
          </p:nvSpPr>
          <p:spPr>
            <a:xfrm>
              <a:off x="10923588" y="493713"/>
              <a:ext cx="14288" cy="7938"/>
            </a:xfrm>
            <a:custGeom>
              <a:avLst/>
              <a:gdLst/>
              <a:ahLst/>
              <a:cxnLst/>
              <a:rect l="l" t="t" r="r" b="b"/>
              <a:pathLst>
                <a:path w="9" h="5" extrusionOk="0">
                  <a:moveTo>
                    <a:pt x="9" y="0"/>
                  </a:moveTo>
                  <a:cubicBezTo>
                    <a:pt x="9" y="3"/>
                    <a:pt x="6" y="3"/>
                    <a:pt x="4" y="3"/>
                  </a:cubicBezTo>
                  <a:cubicBezTo>
                    <a:pt x="2" y="5"/>
                    <a:pt x="1" y="1"/>
                    <a:pt x="0" y="1"/>
                  </a:cubicBezTo>
                  <a:cubicBezTo>
                    <a:pt x="1" y="1"/>
                    <a:pt x="3" y="2"/>
                    <a:pt x="4" y="1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53" name="Google Shape;353;p28"/>
            <p:cNvSpPr/>
            <p:nvPr/>
          </p:nvSpPr>
          <p:spPr>
            <a:xfrm>
              <a:off x="10947401" y="498475"/>
              <a:ext cx="17463" cy="19050"/>
            </a:xfrm>
            <a:custGeom>
              <a:avLst/>
              <a:gdLst/>
              <a:ahLst/>
              <a:cxnLst/>
              <a:rect l="l" t="t" r="r" b="b"/>
              <a:pathLst>
                <a:path w="11" h="12" extrusionOk="0">
                  <a:moveTo>
                    <a:pt x="11" y="2"/>
                  </a:moveTo>
                  <a:cubicBezTo>
                    <a:pt x="10" y="6"/>
                    <a:pt x="7" y="8"/>
                    <a:pt x="10" y="11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7" y="11"/>
                    <a:pt x="6" y="8"/>
                    <a:pt x="7" y="6"/>
                  </a:cubicBezTo>
                  <a:cubicBezTo>
                    <a:pt x="8" y="5"/>
                    <a:pt x="8" y="3"/>
                    <a:pt x="7" y="3"/>
                  </a:cubicBezTo>
                  <a:cubicBezTo>
                    <a:pt x="4" y="2"/>
                    <a:pt x="2" y="4"/>
                    <a:pt x="0" y="2"/>
                  </a:cubicBezTo>
                  <a:cubicBezTo>
                    <a:pt x="1" y="2"/>
                    <a:pt x="4" y="1"/>
                    <a:pt x="6" y="0"/>
                  </a:cubicBezTo>
                  <a:cubicBezTo>
                    <a:pt x="8" y="0"/>
                    <a:pt x="10" y="1"/>
                    <a:pt x="11" y="2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54" name="Google Shape;354;p28"/>
            <p:cNvSpPr/>
            <p:nvPr/>
          </p:nvSpPr>
          <p:spPr>
            <a:xfrm>
              <a:off x="11158538" y="811213"/>
              <a:ext cx="60325" cy="76200"/>
            </a:xfrm>
            <a:custGeom>
              <a:avLst/>
              <a:gdLst/>
              <a:ahLst/>
              <a:cxnLst/>
              <a:rect l="l" t="t" r="r" b="b"/>
              <a:pathLst>
                <a:path w="38" h="48" extrusionOk="0">
                  <a:moveTo>
                    <a:pt x="32" y="0"/>
                  </a:moveTo>
                  <a:cubicBezTo>
                    <a:pt x="28" y="4"/>
                    <a:pt x="28" y="4"/>
                    <a:pt x="25" y="9"/>
                  </a:cubicBezTo>
                  <a:cubicBezTo>
                    <a:pt x="23" y="13"/>
                    <a:pt x="20" y="19"/>
                    <a:pt x="18" y="25"/>
                  </a:cubicBezTo>
                  <a:cubicBezTo>
                    <a:pt x="23" y="22"/>
                    <a:pt x="30" y="21"/>
                    <a:pt x="38" y="20"/>
                  </a:cubicBezTo>
                  <a:cubicBezTo>
                    <a:pt x="28" y="28"/>
                    <a:pt x="18" y="40"/>
                    <a:pt x="13" y="48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1" y="43"/>
                    <a:pt x="14" y="42"/>
                    <a:pt x="14" y="39"/>
                  </a:cubicBezTo>
                  <a:cubicBezTo>
                    <a:pt x="12" y="38"/>
                    <a:pt x="11" y="41"/>
                    <a:pt x="10" y="41"/>
                  </a:cubicBezTo>
                  <a:cubicBezTo>
                    <a:pt x="10" y="39"/>
                    <a:pt x="12" y="38"/>
                    <a:pt x="10" y="36"/>
                  </a:cubicBezTo>
                  <a:cubicBezTo>
                    <a:pt x="8" y="36"/>
                    <a:pt x="8" y="38"/>
                    <a:pt x="7" y="39"/>
                  </a:cubicBezTo>
                  <a:cubicBezTo>
                    <a:pt x="7" y="37"/>
                    <a:pt x="8" y="35"/>
                    <a:pt x="8" y="33"/>
                  </a:cubicBezTo>
                  <a:cubicBezTo>
                    <a:pt x="7" y="32"/>
                    <a:pt x="6" y="35"/>
                    <a:pt x="5" y="34"/>
                  </a:cubicBezTo>
                  <a:cubicBezTo>
                    <a:pt x="6" y="34"/>
                    <a:pt x="5" y="32"/>
                    <a:pt x="5" y="31"/>
                  </a:cubicBezTo>
                  <a:cubicBezTo>
                    <a:pt x="4" y="31"/>
                    <a:pt x="3" y="32"/>
                    <a:pt x="2" y="33"/>
                  </a:cubicBezTo>
                  <a:cubicBezTo>
                    <a:pt x="0" y="27"/>
                    <a:pt x="6" y="23"/>
                    <a:pt x="7" y="19"/>
                  </a:cubicBezTo>
                  <a:cubicBezTo>
                    <a:pt x="14" y="12"/>
                    <a:pt x="19" y="5"/>
                    <a:pt x="3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55" name="Google Shape;355;p28"/>
            <p:cNvSpPr/>
            <p:nvPr/>
          </p:nvSpPr>
          <p:spPr>
            <a:xfrm>
              <a:off x="10753726" y="825500"/>
              <a:ext cx="61913" cy="73025"/>
            </a:xfrm>
            <a:custGeom>
              <a:avLst/>
              <a:gdLst/>
              <a:ahLst/>
              <a:cxnLst/>
              <a:rect l="l" t="t" r="r" b="b"/>
              <a:pathLst>
                <a:path w="39" h="46" extrusionOk="0">
                  <a:moveTo>
                    <a:pt x="39" y="29"/>
                  </a:moveTo>
                  <a:cubicBezTo>
                    <a:pt x="37" y="30"/>
                    <a:pt x="36" y="28"/>
                    <a:pt x="34" y="28"/>
                  </a:cubicBezTo>
                  <a:cubicBezTo>
                    <a:pt x="34" y="30"/>
                    <a:pt x="35" y="31"/>
                    <a:pt x="35" y="32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0" y="33"/>
                    <a:pt x="33" y="34"/>
                    <a:pt x="32" y="36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7"/>
                    <a:pt x="30" y="38"/>
                    <a:pt x="30" y="40"/>
                  </a:cubicBezTo>
                  <a:cubicBezTo>
                    <a:pt x="27" y="40"/>
                    <a:pt x="26" y="38"/>
                    <a:pt x="24" y="37"/>
                  </a:cubicBezTo>
                  <a:cubicBezTo>
                    <a:pt x="25" y="40"/>
                    <a:pt x="28" y="42"/>
                    <a:pt x="29" y="45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1" y="37"/>
                    <a:pt x="11" y="25"/>
                    <a:pt x="0" y="19"/>
                  </a:cubicBezTo>
                  <a:cubicBezTo>
                    <a:pt x="8" y="19"/>
                    <a:pt x="15" y="20"/>
                    <a:pt x="21" y="24"/>
                  </a:cubicBezTo>
                  <a:cubicBezTo>
                    <a:pt x="19" y="18"/>
                    <a:pt x="17" y="15"/>
                    <a:pt x="14" y="9"/>
                  </a:cubicBezTo>
                  <a:cubicBezTo>
                    <a:pt x="12" y="6"/>
                    <a:pt x="9" y="3"/>
                    <a:pt x="7" y="0"/>
                  </a:cubicBezTo>
                  <a:cubicBezTo>
                    <a:pt x="20" y="8"/>
                    <a:pt x="33" y="16"/>
                    <a:pt x="39" y="2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56" name="Google Shape;356;p28"/>
            <p:cNvSpPr/>
            <p:nvPr/>
          </p:nvSpPr>
          <p:spPr>
            <a:xfrm>
              <a:off x="11074401" y="831850"/>
              <a:ext cx="80963" cy="93663"/>
            </a:xfrm>
            <a:custGeom>
              <a:avLst/>
              <a:gdLst/>
              <a:ahLst/>
              <a:cxnLst/>
              <a:rect l="l" t="t" r="r" b="b"/>
              <a:pathLst>
                <a:path w="51" h="59" extrusionOk="0">
                  <a:moveTo>
                    <a:pt x="10" y="4"/>
                  </a:moveTo>
                  <a:cubicBezTo>
                    <a:pt x="10" y="8"/>
                    <a:pt x="13" y="9"/>
                    <a:pt x="14" y="13"/>
                  </a:cubicBezTo>
                  <a:cubicBezTo>
                    <a:pt x="15" y="13"/>
                    <a:pt x="14" y="15"/>
                    <a:pt x="15" y="16"/>
                  </a:cubicBezTo>
                  <a:cubicBezTo>
                    <a:pt x="17" y="18"/>
                    <a:pt x="18" y="20"/>
                    <a:pt x="20" y="22"/>
                  </a:cubicBezTo>
                  <a:cubicBezTo>
                    <a:pt x="19" y="25"/>
                    <a:pt x="23" y="24"/>
                    <a:pt x="22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8" y="32"/>
                    <a:pt x="35" y="32"/>
                    <a:pt x="38" y="36"/>
                  </a:cubicBezTo>
                  <a:cubicBezTo>
                    <a:pt x="41" y="37"/>
                    <a:pt x="47" y="37"/>
                    <a:pt x="48" y="39"/>
                  </a:cubicBezTo>
                  <a:cubicBezTo>
                    <a:pt x="49" y="42"/>
                    <a:pt x="51" y="43"/>
                    <a:pt x="49" y="46"/>
                  </a:cubicBezTo>
                  <a:cubicBezTo>
                    <a:pt x="49" y="47"/>
                    <a:pt x="48" y="47"/>
                    <a:pt x="47" y="47"/>
                  </a:cubicBezTo>
                  <a:cubicBezTo>
                    <a:pt x="48" y="43"/>
                    <a:pt x="46" y="42"/>
                    <a:pt x="43" y="40"/>
                  </a:cubicBezTo>
                  <a:cubicBezTo>
                    <a:pt x="41" y="38"/>
                    <a:pt x="37" y="40"/>
                    <a:pt x="34" y="38"/>
                  </a:cubicBezTo>
                  <a:cubicBezTo>
                    <a:pt x="35" y="42"/>
                    <a:pt x="43" y="40"/>
                    <a:pt x="44" y="45"/>
                  </a:cubicBezTo>
                  <a:cubicBezTo>
                    <a:pt x="44" y="48"/>
                    <a:pt x="44" y="51"/>
                    <a:pt x="42" y="52"/>
                  </a:cubicBezTo>
                  <a:cubicBezTo>
                    <a:pt x="42" y="52"/>
                    <a:pt x="41" y="53"/>
                    <a:pt x="40" y="53"/>
                  </a:cubicBezTo>
                  <a:cubicBezTo>
                    <a:pt x="39" y="51"/>
                    <a:pt x="42" y="46"/>
                    <a:pt x="39" y="45"/>
                  </a:cubicBezTo>
                  <a:cubicBezTo>
                    <a:pt x="36" y="43"/>
                    <a:pt x="34" y="42"/>
                    <a:pt x="32" y="40"/>
                  </a:cubicBezTo>
                  <a:cubicBezTo>
                    <a:pt x="32" y="44"/>
                    <a:pt x="38" y="45"/>
                    <a:pt x="38" y="49"/>
                  </a:cubicBezTo>
                  <a:cubicBezTo>
                    <a:pt x="36" y="53"/>
                    <a:pt x="35" y="57"/>
                    <a:pt x="31" y="58"/>
                  </a:cubicBezTo>
                  <a:cubicBezTo>
                    <a:pt x="29" y="58"/>
                    <a:pt x="26" y="59"/>
                    <a:pt x="26" y="57"/>
                  </a:cubicBezTo>
                  <a:cubicBezTo>
                    <a:pt x="25" y="55"/>
                    <a:pt x="28" y="56"/>
                    <a:pt x="29" y="55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1" y="55"/>
                    <a:pt x="31" y="54"/>
                    <a:pt x="31" y="53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2" y="53"/>
                    <a:pt x="32" y="51"/>
                    <a:pt x="34" y="50"/>
                  </a:cubicBezTo>
                  <a:cubicBezTo>
                    <a:pt x="32" y="48"/>
                    <a:pt x="31" y="46"/>
                    <a:pt x="30" y="44"/>
                  </a:cubicBezTo>
                  <a:cubicBezTo>
                    <a:pt x="27" y="42"/>
                    <a:pt x="27" y="39"/>
                    <a:pt x="25" y="37"/>
                  </a:cubicBezTo>
                  <a:cubicBezTo>
                    <a:pt x="20" y="36"/>
                    <a:pt x="13" y="34"/>
                    <a:pt x="9" y="37"/>
                  </a:cubicBezTo>
                  <a:cubicBezTo>
                    <a:pt x="7" y="37"/>
                    <a:pt x="6" y="36"/>
                    <a:pt x="7" y="34"/>
                  </a:cubicBezTo>
                  <a:cubicBezTo>
                    <a:pt x="7" y="30"/>
                    <a:pt x="8" y="32"/>
                    <a:pt x="9" y="31"/>
                  </a:cubicBezTo>
                  <a:cubicBezTo>
                    <a:pt x="15" y="30"/>
                    <a:pt x="19" y="35"/>
                    <a:pt x="24" y="33"/>
                  </a:cubicBezTo>
                  <a:cubicBezTo>
                    <a:pt x="22" y="31"/>
                    <a:pt x="20" y="30"/>
                    <a:pt x="19" y="27"/>
                  </a:cubicBezTo>
                  <a:cubicBezTo>
                    <a:pt x="18" y="27"/>
                    <a:pt x="18" y="26"/>
                    <a:pt x="18" y="25"/>
                  </a:cubicBezTo>
                  <a:cubicBezTo>
                    <a:pt x="17" y="25"/>
                    <a:pt x="15" y="26"/>
                    <a:pt x="15" y="25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0"/>
                    <a:pt x="14" y="21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17"/>
                    <a:pt x="10" y="18"/>
                    <a:pt x="9" y="17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9" y="14"/>
                    <a:pt x="8" y="15"/>
                    <a:pt x="7" y="14"/>
                  </a:cubicBezTo>
                  <a:cubicBezTo>
                    <a:pt x="6" y="12"/>
                    <a:pt x="8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1"/>
                    <a:pt x="4" y="13"/>
                    <a:pt x="5" y="11"/>
                  </a:cubicBezTo>
                  <a:cubicBezTo>
                    <a:pt x="5" y="9"/>
                    <a:pt x="7" y="9"/>
                    <a:pt x="7" y="7"/>
                  </a:cubicBezTo>
                  <a:cubicBezTo>
                    <a:pt x="6" y="7"/>
                    <a:pt x="4" y="9"/>
                    <a:pt x="3" y="9"/>
                  </a:cubicBezTo>
                  <a:cubicBezTo>
                    <a:pt x="2" y="7"/>
                    <a:pt x="5" y="6"/>
                    <a:pt x="5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0" y="2"/>
                    <a:pt x="2" y="0"/>
                  </a:cubicBezTo>
                  <a:cubicBezTo>
                    <a:pt x="4" y="2"/>
                    <a:pt x="7" y="4"/>
                    <a:pt x="10" y="4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57" name="Google Shape;357;p28"/>
            <p:cNvSpPr/>
            <p:nvPr/>
          </p:nvSpPr>
          <p:spPr>
            <a:xfrm>
              <a:off x="10818813" y="835025"/>
              <a:ext cx="74613" cy="96838"/>
            </a:xfrm>
            <a:custGeom>
              <a:avLst/>
              <a:gdLst/>
              <a:ahLst/>
              <a:cxnLst/>
              <a:rect l="l" t="t" r="r" b="b"/>
              <a:pathLst>
                <a:path w="47" h="61" extrusionOk="0">
                  <a:moveTo>
                    <a:pt x="46" y="4"/>
                  </a:moveTo>
                  <a:cubicBezTo>
                    <a:pt x="45" y="4"/>
                    <a:pt x="45" y="3"/>
                    <a:pt x="44" y="4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6" y="9"/>
                    <a:pt x="45" y="8"/>
                    <a:pt x="43" y="7"/>
                  </a:cubicBezTo>
                  <a:cubicBezTo>
                    <a:pt x="43" y="9"/>
                    <a:pt x="45" y="9"/>
                    <a:pt x="4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2" y="11"/>
                    <a:pt x="43" y="12"/>
                    <a:pt x="43" y="13"/>
                  </a:cubicBezTo>
                  <a:cubicBezTo>
                    <a:pt x="42" y="15"/>
                    <a:pt x="40" y="13"/>
                    <a:pt x="39" y="15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18"/>
                    <a:pt x="41" y="19"/>
                    <a:pt x="39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2"/>
                    <a:pt x="39" y="20"/>
                    <a:pt x="39" y="22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7" y="24"/>
                    <a:pt x="34" y="25"/>
                    <a:pt x="34" y="26"/>
                  </a:cubicBezTo>
                  <a:cubicBezTo>
                    <a:pt x="34" y="26"/>
                    <a:pt x="34" y="26"/>
                    <a:pt x="3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2" y="28"/>
                    <a:pt x="33" y="29"/>
                    <a:pt x="33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0" y="31"/>
                    <a:pt x="31" y="31"/>
                    <a:pt x="32" y="31"/>
                  </a:cubicBezTo>
                  <a:cubicBezTo>
                    <a:pt x="30" y="34"/>
                    <a:pt x="27" y="33"/>
                    <a:pt x="26" y="35"/>
                  </a:cubicBezTo>
                  <a:cubicBezTo>
                    <a:pt x="32" y="36"/>
                    <a:pt x="38" y="32"/>
                    <a:pt x="45" y="34"/>
                  </a:cubicBezTo>
                  <a:cubicBezTo>
                    <a:pt x="46" y="35"/>
                    <a:pt x="45" y="37"/>
                    <a:pt x="45" y="38"/>
                  </a:cubicBezTo>
                  <a:cubicBezTo>
                    <a:pt x="42" y="39"/>
                    <a:pt x="40" y="38"/>
                    <a:pt x="37" y="37"/>
                  </a:cubicBezTo>
                  <a:cubicBezTo>
                    <a:pt x="33" y="39"/>
                    <a:pt x="28" y="37"/>
                    <a:pt x="25" y="40"/>
                  </a:cubicBezTo>
                  <a:cubicBezTo>
                    <a:pt x="26" y="44"/>
                    <a:pt x="22" y="44"/>
                    <a:pt x="22" y="47"/>
                  </a:cubicBezTo>
                  <a:cubicBezTo>
                    <a:pt x="20" y="48"/>
                    <a:pt x="19" y="50"/>
                    <a:pt x="18" y="52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9" y="56"/>
                    <a:pt x="23" y="56"/>
                    <a:pt x="26" y="57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1" y="61"/>
                    <a:pt x="19" y="60"/>
                    <a:pt x="16" y="58"/>
                  </a:cubicBezTo>
                  <a:cubicBezTo>
                    <a:pt x="14" y="56"/>
                    <a:pt x="14" y="53"/>
                    <a:pt x="14" y="50"/>
                  </a:cubicBezTo>
                  <a:cubicBezTo>
                    <a:pt x="15" y="47"/>
                    <a:pt x="20" y="47"/>
                    <a:pt x="20" y="44"/>
                  </a:cubicBezTo>
                  <a:cubicBezTo>
                    <a:pt x="18" y="45"/>
                    <a:pt x="14" y="46"/>
                    <a:pt x="12" y="47"/>
                  </a:cubicBezTo>
                  <a:cubicBezTo>
                    <a:pt x="10" y="50"/>
                    <a:pt x="12" y="52"/>
                    <a:pt x="12" y="55"/>
                  </a:cubicBezTo>
                  <a:cubicBezTo>
                    <a:pt x="12" y="57"/>
                    <a:pt x="9" y="56"/>
                    <a:pt x="8" y="55"/>
                  </a:cubicBezTo>
                  <a:cubicBezTo>
                    <a:pt x="6" y="54"/>
                    <a:pt x="6" y="53"/>
                    <a:pt x="6" y="51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8" y="45"/>
                    <a:pt x="13" y="45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2" y="43"/>
                    <a:pt x="6" y="42"/>
                    <a:pt x="4" y="46"/>
                  </a:cubicBezTo>
                  <a:cubicBezTo>
                    <a:pt x="4" y="47"/>
                    <a:pt x="3" y="50"/>
                    <a:pt x="2" y="48"/>
                  </a:cubicBezTo>
                  <a:cubicBezTo>
                    <a:pt x="0" y="46"/>
                    <a:pt x="1" y="45"/>
                    <a:pt x="0" y="43"/>
                  </a:cubicBezTo>
                  <a:cubicBezTo>
                    <a:pt x="0" y="43"/>
                    <a:pt x="1" y="43"/>
                    <a:pt x="0" y="43"/>
                  </a:cubicBezTo>
                  <a:cubicBezTo>
                    <a:pt x="2" y="39"/>
                    <a:pt x="8" y="40"/>
                    <a:pt x="11" y="39"/>
                  </a:cubicBezTo>
                  <a:cubicBezTo>
                    <a:pt x="16" y="34"/>
                    <a:pt x="24" y="34"/>
                    <a:pt x="27" y="29"/>
                  </a:cubicBezTo>
                  <a:cubicBezTo>
                    <a:pt x="29" y="27"/>
                    <a:pt x="31" y="25"/>
                    <a:pt x="32" y="23"/>
                  </a:cubicBezTo>
                  <a:cubicBezTo>
                    <a:pt x="34" y="22"/>
                    <a:pt x="32" y="18"/>
                    <a:pt x="35" y="18"/>
                  </a:cubicBezTo>
                  <a:cubicBezTo>
                    <a:pt x="34" y="14"/>
                    <a:pt x="38" y="14"/>
                    <a:pt x="37" y="11"/>
                  </a:cubicBezTo>
                  <a:cubicBezTo>
                    <a:pt x="41" y="8"/>
                    <a:pt x="39" y="0"/>
                    <a:pt x="46" y="1"/>
                  </a:cubicBezTo>
                  <a:cubicBezTo>
                    <a:pt x="47" y="1"/>
                    <a:pt x="46" y="3"/>
                    <a:pt x="46" y="4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58" name="Google Shape;358;p28"/>
            <p:cNvSpPr/>
            <p:nvPr/>
          </p:nvSpPr>
          <p:spPr>
            <a:xfrm>
              <a:off x="10885488" y="850900"/>
              <a:ext cx="11113" cy="14288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7" y="1"/>
                  </a:moveTo>
                  <a:cubicBezTo>
                    <a:pt x="5" y="3"/>
                    <a:pt x="6" y="9"/>
                    <a:pt x="2" y="8"/>
                  </a:cubicBezTo>
                  <a:cubicBezTo>
                    <a:pt x="0" y="5"/>
                    <a:pt x="5" y="6"/>
                    <a:pt x="4" y="3"/>
                  </a:cubicBezTo>
                  <a:cubicBezTo>
                    <a:pt x="5" y="3"/>
                    <a:pt x="5" y="0"/>
                    <a:pt x="7" y="1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59" name="Google Shape;359;p28"/>
            <p:cNvSpPr/>
            <p:nvPr/>
          </p:nvSpPr>
          <p:spPr>
            <a:xfrm>
              <a:off x="11115676" y="855663"/>
              <a:ext cx="46038" cy="31750"/>
            </a:xfrm>
            <a:custGeom>
              <a:avLst/>
              <a:gdLst/>
              <a:ahLst/>
              <a:cxnLst/>
              <a:rect l="l" t="t" r="r" b="b"/>
              <a:pathLst>
                <a:path w="29" h="20" extrusionOk="0">
                  <a:moveTo>
                    <a:pt x="14" y="1"/>
                  </a:moveTo>
                  <a:cubicBezTo>
                    <a:pt x="14" y="3"/>
                    <a:pt x="12" y="4"/>
                    <a:pt x="12" y="6"/>
                  </a:cubicBezTo>
                  <a:cubicBezTo>
                    <a:pt x="14" y="7"/>
                    <a:pt x="16" y="4"/>
                    <a:pt x="19" y="4"/>
                  </a:cubicBezTo>
                  <a:cubicBezTo>
                    <a:pt x="19" y="6"/>
                    <a:pt x="17" y="6"/>
                    <a:pt x="17" y="8"/>
                  </a:cubicBezTo>
                  <a:cubicBezTo>
                    <a:pt x="19" y="9"/>
                    <a:pt x="20" y="7"/>
                    <a:pt x="22" y="7"/>
                  </a:cubicBezTo>
                  <a:cubicBezTo>
                    <a:pt x="22" y="9"/>
                    <a:pt x="20" y="9"/>
                    <a:pt x="20" y="11"/>
                  </a:cubicBezTo>
                  <a:cubicBezTo>
                    <a:pt x="22" y="12"/>
                    <a:pt x="23" y="10"/>
                    <a:pt x="25" y="10"/>
                  </a:cubicBezTo>
                  <a:cubicBezTo>
                    <a:pt x="25" y="12"/>
                    <a:pt x="24" y="14"/>
                    <a:pt x="23" y="15"/>
                  </a:cubicBezTo>
                  <a:cubicBezTo>
                    <a:pt x="24" y="14"/>
                    <a:pt x="27" y="13"/>
                    <a:pt x="29" y="14"/>
                  </a:cubicBezTo>
                  <a:cubicBezTo>
                    <a:pt x="29" y="17"/>
                    <a:pt x="23" y="17"/>
                    <a:pt x="22" y="19"/>
                  </a:cubicBezTo>
                  <a:cubicBezTo>
                    <a:pt x="21" y="19"/>
                    <a:pt x="22" y="20"/>
                    <a:pt x="22" y="19"/>
                  </a:cubicBezTo>
                  <a:cubicBezTo>
                    <a:pt x="15" y="18"/>
                    <a:pt x="10" y="14"/>
                    <a:pt x="4" y="13"/>
                  </a:cubicBezTo>
                  <a:cubicBezTo>
                    <a:pt x="2" y="12"/>
                    <a:pt x="1" y="11"/>
                    <a:pt x="0" y="10"/>
                  </a:cubicBezTo>
                  <a:cubicBezTo>
                    <a:pt x="4" y="6"/>
                    <a:pt x="7" y="4"/>
                    <a:pt x="11" y="0"/>
                  </a:cubicBezTo>
                  <a:lnTo>
                    <a:pt x="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60" name="Google Shape;360;p28"/>
            <p:cNvSpPr/>
            <p:nvPr/>
          </p:nvSpPr>
          <p:spPr>
            <a:xfrm>
              <a:off x="10985501" y="860425"/>
              <a:ext cx="1588" cy="158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0AA6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61" name="Google Shape;361;p28"/>
            <p:cNvSpPr/>
            <p:nvPr/>
          </p:nvSpPr>
          <p:spPr>
            <a:xfrm>
              <a:off x="10812463" y="865188"/>
              <a:ext cx="44450" cy="28575"/>
            </a:xfrm>
            <a:custGeom>
              <a:avLst/>
              <a:gdLst/>
              <a:ahLst/>
              <a:cxnLst/>
              <a:rect l="l" t="t" r="r" b="b"/>
              <a:pathLst>
                <a:path w="28" h="18" extrusionOk="0">
                  <a:moveTo>
                    <a:pt x="28" y="7"/>
                  </a:moveTo>
                  <a:cubicBezTo>
                    <a:pt x="22" y="13"/>
                    <a:pt x="15" y="15"/>
                    <a:pt x="7" y="18"/>
                  </a:cubicBezTo>
                  <a:cubicBezTo>
                    <a:pt x="5" y="16"/>
                    <a:pt x="0" y="17"/>
                    <a:pt x="0" y="13"/>
                  </a:cubicBezTo>
                  <a:cubicBezTo>
                    <a:pt x="3" y="12"/>
                    <a:pt x="5" y="15"/>
                    <a:pt x="8" y="14"/>
                  </a:cubicBezTo>
                  <a:cubicBezTo>
                    <a:pt x="8" y="13"/>
                    <a:pt x="4" y="11"/>
                    <a:pt x="6" y="9"/>
                  </a:cubicBezTo>
                  <a:cubicBezTo>
                    <a:pt x="7" y="9"/>
                    <a:pt x="9" y="11"/>
                    <a:pt x="10" y="10"/>
                  </a:cubicBezTo>
                  <a:cubicBezTo>
                    <a:pt x="10" y="9"/>
                    <a:pt x="8" y="7"/>
                    <a:pt x="9" y="6"/>
                  </a:cubicBezTo>
                  <a:cubicBezTo>
                    <a:pt x="11" y="5"/>
                    <a:pt x="13" y="8"/>
                    <a:pt x="14" y="6"/>
                  </a:cubicBezTo>
                  <a:cubicBezTo>
                    <a:pt x="13" y="5"/>
                    <a:pt x="12" y="4"/>
                    <a:pt x="12" y="3"/>
                  </a:cubicBezTo>
                  <a:cubicBezTo>
                    <a:pt x="13" y="3"/>
                    <a:pt x="14" y="4"/>
                    <a:pt x="16" y="4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0"/>
                    <a:pt x="18" y="1"/>
                    <a:pt x="20" y="1"/>
                  </a:cubicBezTo>
                  <a:lnTo>
                    <a:pt x="28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62" name="Google Shape;362;p28"/>
            <p:cNvSpPr/>
            <p:nvPr/>
          </p:nvSpPr>
          <p:spPr>
            <a:xfrm>
              <a:off x="11083926" y="873125"/>
              <a:ext cx="1588" cy="158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CE7D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63" name="Google Shape;363;p28"/>
            <p:cNvSpPr/>
            <p:nvPr/>
          </p:nvSpPr>
          <p:spPr>
            <a:xfrm>
              <a:off x="10950576" y="842963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3" y="4"/>
                  </a:moveTo>
                  <a:cubicBezTo>
                    <a:pt x="3" y="3"/>
                    <a:pt x="4" y="0"/>
                    <a:pt x="5" y="2"/>
                  </a:cubicBezTo>
                  <a:cubicBezTo>
                    <a:pt x="6" y="4"/>
                    <a:pt x="4" y="6"/>
                    <a:pt x="3" y="7"/>
                  </a:cubicBezTo>
                  <a:cubicBezTo>
                    <a:pt x="2" y="8"/>
                    <a:pt x="2" y="7"/>
                    <a:pt x="1" y="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1" y="3"/>
                    <a:pt x="3" y="4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64" name="Google Shape;364;p28"/>
            <p:cNvSpPr/>
            <p:nvPr/>
          </p:nvSpPr>
          <p:spPr>
            <a:xfrm>
              <a:off x="11004551" y="842963"/>
              <a:ext cx="11113" cy="12700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6" y="1"/>
                  </a:moveTo>
                  <a:cubicBezTo>
                    <a:pt x="7" y="4"/>
                    <a:pt x="5" y="5"/>
                    <a:pt x="5" y="8"/>
                  </a:cubicBezTo>
                  <a:cubicBezTo>
                    <a:pt x="2" y="8"/>
                    <a:pt x="2" y="5"/>
                    <a:pt x="0" y="4"/>
                  </a:cubicBezTo>
                  <a:cubicBezTo>
                    <a:pt x="0" y="3"/>
                    <a:pt x="1" y="2"/>
                    <a:pt x="2" y="2"/>
                  </a:cubicBezTo>
                  <a:cubicBezTo>
                    <a:pt x="3" y="2"/>
                    <a:pt x="4" y="3"/>
                    <a:pt x="4" y="4"/>
                  </a:cubicBezTo>
                  <a:cubicBezTo>
                    <a:pt x="5" y="4"/>
                    <a:pt x="4" y="0"/>
                    <a:pt x="6" y="1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65" name="Google Shape;365;p28"/>
            <p:cNvSpPr/>
            <p:nvPr/>
          </p:nvSpPr>
          <p:spPr>
            <a:xfrm>
              <a:off x="10991851" y="849313"/>
              <a:ext cx="11113" cy="9525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7" y="1"/>
                  </a:moveTo>
                  <a:cubicBezTo>
                    <a:pt x="6" y="2"/>
                    <a:pt x="6" y="5"/>
                    <a:pt x="4" y="6"/>
                  </a:cubicBezTo>
                  <a:cubicBezTo>
                    <a:pt x="2" y="6"/>
                    <a:pt x="1" y="5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2"/>
                    <a:pt x="5" y="4"/>
                    <a:pt x="4" y="1"/>
                  </a:cubicBezTo>
                  <a:cubicBezTo>
                    <a:pt x="5" y="1"/>
                    <a:pt x="6" y="0"/>
                    <a:pt x="7" y="1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66" name="Google Shape;366;p28"/>
            <p:cNvSpPr/>
            <p:nvPr/>
          </p:nvSpPr>
          <p:spPr>
            <a:xfrm>
              <a:off x="10963276" y="850900"/>
              <a:ext cx="7938" cy="12700"/>
            </a:xfrm>
            <a:custGeom>
              <a:avLst/>
              <a:gdLst/>
              <a:ahLst/>
              <a:cxnLst/>
              <a:rect l="l" t="t" r="r" b="b"/>
              <a:pathLst>
                <a:path w="5" h="8" extrusionOk="0">
                  <a:moveTo>
                    <a:pt x="3" y="4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5" y="5"/>
                    <a:pt x="4" y="5"/>
                  </a:cubicBezTo>
                  <a:cubicBezTo>
                    <a:pt x="2" y="8"/>
                    <a:pt x="1" y="5"/>
                    <a:pt x="0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3" y="0"/>
                    <a:pt x="2" y="2"/>
                    <a:pt x="3" y="4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67" name="Google Shape;367;p28"/>
            <p:cNvSpPr/>
            <p:nvPr/>
          </p:nvSpPr>
          <p:spPr>
            <a:xfrm>
              <a:off x="10952163" y="855663"/>
              <a:ext cx="11113" cy="14288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5" y="3"/>
                  </a:moveTo>
                  <a:cubicBezTo>
                    <a:pt x="6" y="4"/>
                    <a:pt x="7" y="6"/>
                    <a:pt x="7" y="6"/>
                  </a:cubicBezTo>
                  <a:cubicBezTo>
                    <a:pt x="5" y="5"/>
                    <a:pt x="5" y="9"/>
                    <a:pt x="3" y="7"/>
                  </a:cubicBezTo>
                  <a:cubicBezTo>
                    <a:pt x="3" y="5"/>
                    <a:pt x="0" y="2"/>
                    <a:pt x="3" y="1"/>
                  </a:cubicBezTo>
                  <a:cubicBezTo>
                    <a:pt x="5" y="0"/>
                    <a:pt x="2" y="5"/>
                    <a:pt x="5" y="3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68" name="Google Shape;368;p28"/>
            <p:cNvSpPr/>
            <p:nvPr/>
          </p:nvSpPr>
          <p:spPr>
            <a:xfrm>
              <a:off x="11001376" y="85725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6" y="2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3" y="6"/>
                    <a:pt x="1" y="5"/>
                    <a:pt x="0" y="3"/>
                  </a:cubicBezTo>
                  <a:cubicBezTo>
                    <a:pt x="1" y="2"/>
                    <a:pt x="1" y="0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3"/>
                    <a:pt x="3" y="0"/>
                    <a:pt x="4" y="0"/>
                  </a:cubicBezTo>
                  <a:cubicBezTo>
                    <a:pt x="5" y="0"/>
                    <a:pt x="6" y="1"/>
                    <a:pt x="6" y="2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69" name="Google Shape;369;p28"/>
            <p:cNvSpPr/>
            <p:nvPr/>
          </p:nvSpPr>
          <p:spPr>
            <a:xfrm>
              <a:off x="10979151" y="857250"/>
              <a:ext cx="7938" cy="7938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2"/>
                    <a:pt x="4" y="3"/>
                    <a:pt x="3" y="5"/>
                  </a:cubicBezTo>
                  <a:cubicBezTo>
                    <a:pt x="2" y="4"/>
                    <a:pt x="2" y="2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4" y="3"/>
                    <a:pt x="5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70" name="Google Shape;370;p28"/>
            <p:cNvSpPr/>
            <p:nvPr/>
          </p:nvSpPr>
          <p:spPr>
            <a:xfrm>
              <a:off x="10987088" y="858838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6" y="1"/>
                  </a:moveTo>
                  <a:cubicBezTo>
                    <a:pt x="6" y="4"/>
                    <a:pt x="5" y="6"/>
                    <a:pt x="4" y="8"/>
                  </a:cubicBezTo>
                  <a:cubicBezTo>
                    <a:pt x="2" y="8"/>
                    <a:pt x="0" y="6"/>
                    <a:pt x="0" y="5"/>
                  </a:cubicBezTo>
                  <a:cubicBezTo>
                    <a:pt x="0" y="4"/>
                    <a:pt x="1" y="1"/>
                    <a:pt x="3" y="2"/>
                  </a:cubicBezTo>
                  <a:cubicBezTo>
                    <a:pt x="4" y="2"/>
                    <a:pt x="4" y="0"/>
                    <a:pt x="6" y="1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71" name="Google Shape;371;p28"/>
            <p:cNvSpPr/>
            <p:nvPr/>
          </p:nvSpPr>
          <p:spPr>
            <a:xfrm>
              <a:off x="10971213" y="860425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2" y="4"/>
                  </a:moveTo>
                  <a:cubicBezTo>
                    <a:pt x="3" y="4"/>
                    <a:pt x="5" y="2"/>
                    <a:pt x="6" y="4"/>
                  </a:cubicBezTo>
                  <a:cubicBezTo>
                    <a:pt x="6" y="6"/>
                    <a:pt x="4" y="7"/>
                    <a:pt x="2" y="8"/>
                  </a:cubicBezTo>
                  <a:cubicBezTo>
                    <a:pt x="0" y="6"/>
                    <a:pt x="0" y="3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2" y="4"/>
                  </a:lnTo>
                  <a:close/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72" name="Google Shape;372;p28"/>
            <p:cNvSpPr/>
            <p:nvPr/>
          </p:nvSpPr>
          <p:spPr>
            <a:xfrm>
              <a:off x="10995026" y="868363"/>
              <a:ext cx="9525" cy="11113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5" y="7"/>
                  </a:moveTo>
                  <a:cubicBezTo>
                    <a:pt x="3" y="6"/>
                    <a:pt x="0" y="7"/>
                    <a:pt x="0" y="4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2"/>
                    <a:pt x="4" y="0"/>
                    <a:pt x="6" y="1"/>
                  </a:cubicBezTo>
                  <a:lnTo>
                    <a:pt x="5" y="7"/>
                  </a:lnTo>
                  <a:close/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73" name="Google Shape;373;p28"/>
            <p:cNvSpPr/>
            <p:nvPr/>
          </p:nvSpPr>
          <p:spPr>
            <a:xfrm>
              <a:off x="10961688" y="869950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3" y="4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6" y="2"/>
                    <a:pt x="5" y="4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5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3" y="2"/>
                    <a:pt x="3" y="4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74" name="Google Shape;374;p28"/>
            <p:cNvSpPr/>
            <p:nvPr/>
          </p:nvSpPr>
          <p:spPr>
            <a:xfrm>
              <a:off x="10980738" y="869950"/>
              <a:ext cx="9525" cy="14288"/>
            </a:xfrm>
            <a:custGeom>
              <a:avLst/>
              <a:gdLst/>
              <a:ahLst/>
              <a:cxnLst/>
              <a:rect l="l" t="t" r="r" b="b"/>
              <a:pathLst>
                <a:path w="6" h="9" extrusionOk="0">
                  <a:moveTo>
                    <a:pt x="2" y="3"/>
                  </a:moveTo>
                  <a:cubicBezTo>
                    <a:pt x="3" y="3"/>
                    <a:pt x="2" y="5"/>
                    <a:pt x="3" y="4"/>
                  </a:cubicBezTo>
                  <a:cubicBezTo>
                    <a:pt x="4" y="4"/>
                    <a:pt x="3" y="2"/>
                    <a:pt x="4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5"/>
                    <a:pt x="5" y="7"/>
                    <a:pt x="3" y="9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0"/>
                    <a:pt x="1" y="3"/>
                    <a:pt x="2" y="3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75" name="Google Shape;375;p28"/>
            <p:cNvSpPr/>
            <p:nvPr/>
          </p:nvSpPr>
          <p:spPr>
            <a:xfrm>
              <a:off x="10988676" y="881063"/>
              <a:ext cx="6350" cy="11113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4" y="2"/>
                  </a:moveTo>
                  <a:cubicBezTo>
                    <a:pt x="4" y="4"/>
                    <a:pt x="3" y="3"/>
                    <a:pt x="2" y="7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2"/>
                    <a:pt x="2" y="1"/>
                    <a:pt x="3" y="0"/>
                  </a:cubicBezTo>
                  <a:cubicBezTo>
                    <a:pt x="4" y="0"/>
                    <a:pt x="4" y="1"/>
                    <a:pt x="4" y="2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76" name="Google Shape;376;p28"/>
            <p:cNvSpPr/>
            <p:nvPr/>
          </p:nvSpPr>
          <p:spPr>
            <a:xfrm>
              <a:off x="10971213" y="881063"/>
              <a:ext cx="9525" cy="11113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6" y="2"/>
                  </a:moveTo>
                  <a:cubicBezTo>
                    <a:pt x="6" y="4"/>
                    <a:pt x="5" y="6"/>
                    <a:pt x="3" y="7"/>
                  </a:cubicBezTo>
                  <a:cubicBezTo>
                    <a:pt x="1" y="7"/>
                    <a:pt x="1" y="3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5" y="0"/>
                    <a:pt x="6" y="2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77" name="Google Shape;377;p28"/>
            <p:cNvSpPr/>
            <p:nvPr/>
          </p:nvSpPr>
          <p:spPr>
            <a:xfrm>
              <a:off x="10979151" y="889000"/>
              <a:ext cx="9525" cy="11113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5" y="6"/>
                  </a:moveTo>
                  <a:cubicBezTo>
                    <a:pt x="4" y="7"/>
                    <a:pt x="2" y="7"/>
                    <a:pt x="1" y="6"/>
                  </a:cubicBezTo>
                  <a:cubicBezTo>
                    <a:pt x="0" y="5"/>
                    <a:pt x="0" y="2"/>
                    <a:pt x="1" y="1"/>
                  </a:cubicBezTo>
                  <a:cubicBezTo>
                    <a:pt x="2" y="0"/>
                    <a:pt x="3" y="1"/>
                    <a:pt x="3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6" y="1"/>
                    <a:pt x="5" y="5"/>
                    <a:pt x="5" y="6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78" name="Google Shape;378;p28"/>
            <p:cNvSpPr/>
            <p:nvPr/>
          </p:nvSpPr>
          <p:spPr>
            <a:xfrm>
              <a:off x="11156951" y="884238"/>
              <a:ext cx="14288" cy="11113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7" y="5"/>
                  </a:moveTo>
                  <a:cubicBezTo>
                    <a:pt x="7" y="6"/>
                    <a:pt x="3" y="7"/>
                    <a:pt x="2" y="6"/>
                  </a:cubicBezTo>
                  <a:cubicBezTo>
                    <a:pt x="0" y="3"/>
                    <a:pt x="1" y="2"/>
                    <a:pt x="3" y="0"/>
                  </a:cubicBezTo>
                  <a:cubicBezTo>
                    <a:pt x="4" y="1"/>
                    <a:pt x="9" y="1"/>
                    <a:pt x="7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79" name="Google Shape;379;p28"/>
            <p:cNvSpPr/>
            <p:nvPr/>
          </p:nvSpPr>
          <p:spPr>
            <a:xfrm>
              <a:off x="10855326" y="890588"/>
              <a:ext cx="265113" cy="79375"/>
            </a:xfrm>
            <a:custGeom>
              <a:avLst/>
              <a:gdLst/>
              <a:ahLst/>
              <a:cxnLst/>
              <a:rect l="l" t="t" r="r" b="b"/>
              <a:pathLst>
                <a:path w="167" h="50" extrusionOk="0">
                  <a:moveTo>
                    <a:pt x="160" y="4"/>
                  </a:moveTo>
                  <a:cubicBezTo>
                    <a:pt x="163" y="7"/>
                    <a:pt x="165" y="10"/>
                    <a:pt x="167" y="13"/>
                  </a:cubicBezTo>
                  <a:cubicBezTo>
                    <a:pt x="154" y="26"/>
                    <a:pt x="136" y="37"/>
                    <a:pt x="117" y="42"/>
                  </a:cubicBezTo>
                  <a:cubicBezTo>
                    <a:pt x="88" y="50"/>
                    <a:pt x="51" y="47"/>
                    <a:pt x="27" y="36"/>
                  </a:cubicBezTo>
                  <a:cubicBezTo>
                    <a:pt x="18" y="31"/>
                    <a:pt x="8" y="25"/>
                    <a:pt x="1" y="19"/>
                  </a:cubicBezTo>
                  <a:cubicBezTo>
                    <a:pt x="0" y="13"/>
                    <a:pt x="5" y="13"/>
                    <a:pt x="5" y="8"/>
                  </a:cubicBezTo>
                  <a:cubicBezTo>
                    <a:pt x="14" y="4"/>
                    <a:pt x="17" y="9"/>
                    <a:pt x="27" y="8"/>
                  </a:cubicBezTo>
                  <a:cubicBezTo>
                    <a:pt x="49" y="19"/>
                    <a:pt x="80" y="24"/>
                    <a:pt x="108" y="17"/>
                  </a:cubicBezTo>
                  <a:cubicBezTo>
                    <a:pt x="121" y="14"/>
                    <a:pt x="130" y="11"/>
                    <a:pt x="140" y="4"/>
                  </a:cubicBezTo>
                  <a:cubicBezTo>
                    <a:pt x="145" y="6"/>
                    <a:pt x="150" y="0"/>
                    <a:pt x="157" y="3"/>
                  </a:cubicBezTo>
                  <a:lnTo>
                    <a:pt x="16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80" name="Google Shape;380;p28"/>
            <p:cNvSpPr/>
            <p:nvPr/>
          </p:nvSpPr>
          <p:spPr>
            <a:xfrm>
              <a:off x="10804526" y="893763"/>
              <a:ext cx="9525" cy="7938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6" y="1"/>
                  </a:moveTo>
                  <a:cubicBezTo>
                    <a:pt x="6" y="3"/>
                    <a:pt x="5" y="4"/>
                    <a:pt x="4" y="5"/>
                  </a:cubicBezTo>
                  <a:cubicBezTo>
                    <a:pt x="2" y="5"/>
                    <a:pt x="0" y="4"/>
                    <a:pt x="1" y="2"/>
                  </a:cubicBezTo>
                  <a:cubicBezTo>
                    <a:pt x="2" y="0"/>
                    <a:pt x="5" y="0"/>
                    <a:pt x="6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81" name="Google Shape;381;p28"/>
            <p:cNvSpPr/>
            <p:nvPr/>
          </p:nvSpPr>
          <p:spPr>
            <a:xfrm>
              <a:off x="10891838" y="892175"/>
              <a:ext cx="4763" cy="6350"/>
            </a:xfrm>
            <a:custGeom>
              <a:avLst/>
              <a:gdLst/>
              <a:ahLst/>
              <a:cxnLst/>
              <a:rect l="l" t="t" r="r" b="b"/>
              <a:pathLst>
                <a:path w="3" h="4" extrusionOk="0">
                  <a:moveTo>
                    <a:pt x="2" y="3"/>
                  </a:moveTo>
                  <a:cubicBezTo>
                    <a:pt x="1" y="4"/>
                    <a:pt x="0" y="3"/>
                    <a:pt x="0" y="2"/>
                  </a:cubicBezTo>
                  <a:cubicBezTo>
                    <a:pt x="1" y="0"/>
                    <a:pt x="3" y="2"/>
                    <a:pt x="2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82" name="Google Shape;382;p28"/>
            <p:cNvSpPr/>
            <p:nvPr/>
          </p:nvSpPr>
          <p:spPr>
            <a:xfrm>
              <a:off x="10812463" y="536575"/>
              <a:ext cx="84138" cy="211138"/>
            </a:xfrm>
            <a:custGeom>
              <a:avLst/>
              <a:gdLst/>
              <a:ahLst/>
              <a:cxnLst/>
              <a:rect l="l" t="t" r="r" b="b"/>
              <a:pathLst>
                <a:path w="53" h="133" extrusionOk="0">
                  <a:moveTo>
                    <a:pt x="13" y="2"/>
                  </a:moveTo>
                  <a:cubicBezTo>
                    <a:pt x="17" y="3"/>
                    <a:pt x="17" y="3"/>
                    <a:pt x="17" y="3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18" y="3"/>
                    <a:pt x="15" y="9"/>
                  </a:cubicBezTo>
                  <a:cubicBezTo>
                    <a:pt x="14" y="11"/>
                    <a:pt x="17" y="14"/>
                    <a:pt x="17" y="14"/>
                  </a:cubicBezTo>
                  <a:cubicBezTo>
                    <a:pt x="17" y="14"/>
                    <a:pt x="12" y="13"/>
                    <a:pt x="10" y="17"/>
                  </a:cubicBezTo>
                  <a:cubicBezTo>
                    <a:pt x="9" y="19"/>
                    <a:pt x="12" y="23"/>
                    <a:pt x="12" y="23"/>
                  </a:cubicBezTo>
                  <a:cubicBezTo>
                    <a:pt x="12" y="23"/>
                    <a:pt x="8" y="24"/>
                    <a:pt x="8" y="27"/>
                  </a:cubicBezTo>
                  <a:cubicBezTo>
                    <a:pt x="7" y="31"/>
                    <a:pt x="10" y="34"/>
                    <a:pt x="10" y="34"/>
                  </a:cubicBezTo>
                  <a:cubicBezTo>
                    <a:pt x="10" y="34"/>
                    <a:pt x="5" y="37"/>
                    <a:pt x="5" y="41"/>
                  </a:cubicBezTo>
                  <a:cubicBezTo>
                    <a:pt x="6" y="45"/>
                    <a:pt x="10" y="46"/>
                    <a:pt x="10" y="46"/>
                  </a:cubicBezTo>
                  <a:cubicBezTo>
                    <a:pt x="10" y="46"/>
                    <a:pt x="5" y="48"/>
                    <a:pt x="5" y="52"/>
                  </a:cubicBezTo>
                  <a:cubicBezTo>
                    <a:pt x="6" y="56"/>
                    <a:pt x="10" y="58"/>
                    <a:pt x="10" y="58"/>
                  </a:cubicBezTo>
                  <a:cubicBezTo>
                    <a:pt x="10" y="58"/>
                    <a:pt x="7" y="60"/>
                    <a:pt x="7" y="62"/>
                  </a:cubicBezTo>
                  <a:cubicBezTo>
                    <a:pt x="8" y="66"/>
                    <a:pt x="13" y="67"/>
                    <a:pt x="13" y="67"/>
                  </a:cubicBezTo>
                  <a:cubicBezTo>
                    <a:pt x="13" y="67"/>
                    <a:pt x="9" y="69"/>
                    <a:pt x="10" y="73"/>
                  </a:cubicBezTo>
                  <a:cubicBezTo>
                    <a:pt x="10" y="76"/>
                    <a:pt x="17" y="76"/>
                    <a:pt x="17" y="76"/>
                  </a:cubicBezTo>
                  <a:cubicBezTo>
                    <a:pt x="17" y="76"/>
                    <a:pt x="13" y="78"/>
                    <a:pt x="14" y="81"/>
                  </a:cubicBezTo>
                  <a:cubicBezTo>
                    <a:pt x="15" y="84"/>
                    <a:pt x="20" y="85"/>
                    <a:pt x="20" y="85"/>
                  </a:cubicBezTo>
                  <a:cubicBezTo>
                    <a:pt x="20" y="85"/>
                    <a:pt x="16" y="87"/>
                    <a:pt x="18" y="90"/>
                  </a:cubicBezTo>
                  <a:cubicBezTo>
                    <a:pt x="19" y="93"/>
                    <a:pt x="24" y="93"/>
                    <a:pt x="24" y="93"/>
                  </a:cubicBezTo>
                  <a:cubicBezTo>
                    <a:pt x="24" y="93"/>
                    <a:pt x="19" y="95"/>
                    <a:pt x="22" y="98"/>
                  </a:cubicBezTo>
                  <a:cubicBezTo>
                    <a:pt x="24" y="101"/>
                    <a:pt x="30" y="100"/>
                    <a:pt x="30" y="100"/>
                  </a:cubicBezTo>
                  <a:cubicBezTo>
                    <a:pt x="30" y="100"/>
                    <a:pt x="27" y="101"/>
                    <a:pt x="28" y="104"/>
                  </a:cubicBezTo>
                  <a:cubicBezTo>
                    <a:pt x="30" y="107"/>
                    <a:pt x="36" y="106"/>
                    <a:pt x="36" y="106"/>
                  </a:cubicBezTo>
                  <a:cubicBezTo>
                    <a:pt x="36" y="106"/>
                    <a:pt x="32" y="108"/>
                    <a:pt x="34" y="111"/>
                  </a:cubicBezTo>
                  <a:cubicBezTo>
                    <a:pt x="36" y="114"/>
                    <a:pt x="42" y="112"/>
                    <a:pt x="42" y="112"/>
                  </a:cubicBezTo>
                  <a:cubicBezTo>
                    <a:pt x="42" y="112"/>
                    <a:pt x="39" y="115"/>
                    <a:pt x="42" y="118"/>
                  </a:cubicBezTo>
                  <a:cubicBezTo>
                    <a:pt x="44" y="120"/>
                    <a:pt x="48" y="118"/>
                    <a:pt x="48" y="118"/>
                  </a:cubicBezTo>
                  <a:cubicBezTo>
                    <a:pt x="48" y="118"/>
                    <a:pt x="46" y="121"/>
                    <a:pt x="48" y="122"/>
                  </a:cubicBezTo>
                  <a:cubicBezTo>
                    <a:pt x="50" y="123"/>
                    <a:pt x="53" y="122"/>
                    <a:pt x="53" y="122"/>
                  </a:cubicBezTo>
                  <a:cubicBezTo>
                    <a:pt x="53" y="122"/>
                    <a:pt x="51" y="124"/>
                    <a:pt x="52" y="127"/>
                  </a:cubicBezTo>
                  <a:cubicBezTo>
                    <a:pt x="53" y="129"/>
                    <a:pt x="53" y="133"/>
                    <a:pt x="53" y="133"/>
                  </a:cubicBezTo>
                  <a:cubicBezTo>
                    <a:pt x="48" y="133"/>
                    <a:pt x="48" y="133"/>
                    <a:pt x="48" y="133"/>
                  </a:cubicBezTo>
                  <a:cubicBezTo>
                    <a:pt x="51" y="129"/>
                    <a:pt x="51" y="129"/>
                    <a:pt x="51" y="129"/>
                  </a:cubicBezTo>
                  <a:cubicBezTo>
                    <a:pt x="48" y="126"/>
                    <a:pt x="48" y="126"/>
                    <a:pt x="48" y="126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3" y="122"/>
                    <a:pt x="43" y="122"/>
                    <a:pt x="43" y="122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3" y="120"/>
                    <a:pt x="33" y="120"/>
                    <a:pt x="33" y="12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34" y="114"/>
                    <a:pt x="34" y="114"/>
                    <a:pt x="34" y="114"/>
                  </a:cubicBezTo>
                  <a:cubicBezTo>
                    <a:pt x="28" y="113"/>
                    <a:pt x="28" y="113"/>
                    <a:pt x="28" y="113"/>
                  </a:cubicBezTo>
                  <a:cubicBezTo>
                    <a:pt x="30" y="108"/>
                    <a:pt x="30" y="108"/>
                    <a:pt x="30" y="108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19" y="106"/>
                    <a:pt x="19" y="106"/>
                    <a:pt x="19" y="106"/>
                  </a:cubicBezTo>
                  <a:cubicBezTo>
                    <a:pt x="22" y="102"/>
                    <a:pt x="22" y="102"/>
                    <a:pt x="22" y="102"/>
                  </a:cubicBezTo>
                  <a:cubicBezTo>
                    <a:pt x="18" y="99"/>
                    <a:pt x="18" y="99"/>
                    <a:pt x="18" y="99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17" y="95"/>
                    <a:pt x="17" y="95"/>
                    <a:pt x="17" y="95"/>
                  </a:cubicBezTo>
                  <a:cubicBezTo>
                    <a:pt x="14" y="91"/>
                    <a:pt x="14" y="91"/>
                    <a:pt x="14" y="91"/>
                  </a:cubicBezTo>
                  <a:cubicBezTo>
                    <a:pt x="9" y="89"/>
                    <a:pt x="9" y="89"/>
                    <a:pt x="9" y="89"/>
                  </a:cubicBezTo>
                  <a:cubicBezTo>
                    <a:pt x="13" y="87"/>
                    <a:pt x="13" y="87"/>
                    <a:pt x="13" y="87"/>
                  </a:cubicBezTo>
                  <a:cubicBezTo>
                    <a:pt x="11" y="81"/>
                    <a:pt x="11" y="81"/>
                    <a:pt x="11" y="81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8" y="77"/>
                    <a:pt x="8" y="77"/>
                    <a:pt x="8" y="77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4" y="61"/>
                    <a:pt x="4" y="61"/>
                    <a:pt x="4" y="61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13" y="2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83" name="Google Shape;383;p28"/>
            <p:cNvSpPr/>
            <p:nvPr/>
          </p:nvSpPr>
          <p:spPr>
            <a:xfrm>
              <a:off x="10842626" y="771525"/>
              <a:ext cx="58738" cy="33338"/>
            </a:xfrm>
            <a:custGeom>
              <a:avLst/>
              <a:gdLst/>
              <a:ahLst/>
              <a:cxnLst/>
              <a:rect l="l" t="t" r="r" b="b"/>
              <a:pathLst>
                <a:path w="37" h="21" extrusionOk="0">
                  <a:moveTo>
                    <a:pt x="34" y="1"/>
                  </a:moveTo>
                  <a:cubicBezTo>
                    <a:pt x="28" y="9"/>
                    <a:pt x="1" y="18"/>
                    <a:pt x="1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0"/>
                    <a:pt x="30" y="11"/>
                    <a:pt x="36" y="2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5" y="0"/>
                    <a:pt x="35" y="0"/>
                    <a:pt x="35" y="0"/>
                  </a:cubicBezTo>
                  <a:lnTo>
                    <a:pt x="34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84" name="Google Shape;384;p28"/>
            <p:cNvSpPr/>
            <p:nvPr/>
          </p:nvSpPr>
          <p:spPr>
            <a:xfrm>
              <a:off x="10814051" y="763588"/>
              <a:ext cx="77788" cy="30163"/>
            </a:xfrm>
            <a:custGeom>
              <a:avLst/>
              <a:gdLst/>
              <a:ahLst/>
              <a:cxnLst/>
              <a:rect l="l" t="t" r="r" b="b"/>
              <a:pathLst>
                <a:path w="49" h="19" extrusionOk="0">
                  <a:moveTo>
                    <a:pt x="47" y="0"/>
                  </a:moveTo>
                  <a:cubicBezTo>
                    <a:pt x="33" y="11"/>
                    <a:pt x="2" y="16"/>
                    <a:pt x="1" y="1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3" y="18"/>
                    <a:pt x="34" y="13"/>
                    <a:pt x="48" y="2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8" y="0"/>
                    <a:pt x="48" y="0"/>
                    <a:pt x="48" y="0"/>
                  </a:cubicBezTo>
                  <a:lnTo>
                    <a:pt x="47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85" name="Google Shape;385;p28"/>
            <p:cNvSpPr/>
            <p:nvPr/>
          </p:nvSpPr>
          <p:spPr>
            <a:xfrm>
              <a:off x="10791826" y="747713"/>
              <a:ext cx="96838" cy="31750"/>
            </a:xfrm>
            <a:custGeom>
              <a:avLst/>
              <a:gdLst/>
              <a:ahLst/>
              <a:cxnLst/>
              <a:rect l="l" t="t" r="r" b="b"/>
              <a:pathLst>
                <a:path w="61" h="20" extrusionOk="0">
                  <a:moveTo>
                    <a:pt x="59" y="0"/>
                  </a:moveTo>
                  <a:cubicBezTo>
                    <a:pt x="31" y="18"/>
                    <a:pt x="1" y="18"/>
                    <a:pt x="1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31" y="20"/>
                    <a:pt x="60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0"/>
                    <a:pt x="60" y="0"/>
                    <a:pt x="60" y="0"/>
                  </a:cubicBezTo>
                  <a:lnTo>
                    <a:pt x="59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86" name="Google Shape;386;p28"/>
            <p:cNvSpPr/>
            <p:nvPr/>
          </p:nvSpPr>
          <p:spPr>
            <a:xfrm>
              <a:off x="10766426" y="735013"/>
              <a:ext cx="112713" cy="38100"/>
            </a:xfrm>
            <a:custGeom>
              <a:avLst/>
              <a:gdLst/>
              <a:ahLst/>
              <a:cxnLst/>
              <a:rect l="l" t="t" r="r" b="b"/>
              <a:pathLst>
                <a:path w="71" h="24" extrusionOk="0">
                  <a:moveTo>
                    <a:pt x="69" y="1"/>
                  </a:moveTo>
                  <a:cubicBezTo>
                    <a:pt x="35" y="21"/>
                    <a:pt x="2" y="14"/>
                    <a:pt x="1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36" y="24"/>
                    <a:pt x="70" y="3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0" y="0"/>
                    <a:pt x="70" y="0"/>
                    <a:pt x="70" y="0"/>
                  </a:cubicBezTo>
                  <a:lnTo>
                    <a:pt x="69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87" name="Google Shape;387;p28"/>
            <p:cNvSpPr/>
            <p:nvPr/>
          </p:nvSpPr>
          <p:spPr>
            <a:xfrm>
              <a:off x="10747376" y="722313"/>
              <a:ext cx="153988" cy="47625"/>
            </a:xfrm>
            <a:custGeom>
              <a:avLst/>
              <a:gdLst/>
              <a:ahLst/>
              <a:cxnLst/>
              <a:rect l="l" t="t" r="r" b="b"/>
              <a:pathLst>
                <a:path w="97" h="30" extrusionOk="0">
                  <a:moveTo>
                    <a:pt x="72" y="3"/>
                  </a:moveTo>
                  <a:cubicBezTo>
                    <a:pt x="33" y="21"/>
                    <a:pt x="2" y="6"/>
                    <a:pt x="2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33" y="24"/>
                    <a:pt x="73" y="5"/>
                  </a:cubicBezTo>
                  <a:cubicBezTo>
                    <a:pt x="75" y="4"/>
                    <a:pt x="79" y="3"/>
                    <a:pt x="81" y="4"/>
                  </a:cubicBezTo>
                  <a:cubicBezTo>
                    <a:pt x="81" y="5"/>
                    <a:pt x="82" y="5"/>
                    <a:pt x="82" y="6"/>
                  </a:cubicBezTo>
                  <a:cubicBezTo>
                    <a:pt x="82" y="7"/>
                    <a:pt x="82" y="8"/>
                    <a:pt x="81" y="9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2" y="11"/>
                    <a:pt x="86" y="8"/>
                    <a:pt x="89" y="10"/>
                  </a:cubicBezTo>
                  <a:cubicBezTo>
                    <a:pt x="90" y="11"/>
                    <a:pt x="90" y="11"/>
                    <a:pt x="90" y="12"/>
                  </a:cubicBezTo>
                  <a:cubicBezTo>
                    <a:pt x="90" y="13"/>
                    <a:pt x="88" y="15"/>
                    <a:pt x="87" y="16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9" y="18"/>
                    <a:pt x="91" y="17"/>
                    <a:pt x="93" y="17"/>
                  </a:cubicBezTo>
                  <a:cubicBezTo>
                    <a:pt x="93" y="17"/>
                    <a:pt x="93" y="17"/>
                    <a:pt x="93" y="18"/>
                  </a:cubicBezTo>
                  <a:cubicBezTo>
                    <a:pt x="95" y="21"/>
                    <a:pt x="93" y="24"/>
                    <a:pt x="88" y="27"/>
                  </a:cubicBezTo>
                  <a:cubicBezTo>
                    <a:pt x="87" y="28"/>
                    <a:pt x="87" y="28"/>
                    <a:pt x="87" y="28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95" y="26"/>
                    <a:pt x="97" y="21"/>
                    <a:pt x="95" y="17"/>
                  </a:cubicBezTo>
                  <a:cubicBezTo>
                    <a:pt x="95" y="16"/>
                    <a:pt x="94" y="15"/>
                    <a:pt x="93" y="15"/>
                  </a:cubicBezTo>
                  <a:cubicBezTo>
                    <a:pt x="93" y="15"/>
                    <a:pt x="92" y="15"/>
                    <a:pt x="91" y="15"/>
                  </a:cubicBezTo>
                  <a:cubicBezTo>
                    <a:pt x="92" y="14"/>
                    <a:pt x="92" y="13"/>
                    <a:pt x="92" y="12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2" y="11"/>
                    <a:pt x="92" y="9"/>
                    <a:pt x="90" y="8"/>
                  </a:cubicBezTo>
                  <a:cubicBezTo>
                    <a:pt x="89" y="7"/>
                    <a:pt x="86" y="7"/>
                    <a:pt x="84" y="7"/>
                  </a:cubicBezTo>
                  <a:cubicBezTo>
                    <a:pt x="84" y="7"/>
                    <a:pt x="84" y="7"/>
                    <a:pt x="84" y="6"/>
                  </a:cubicBezTo>
                  <a:cubicBezTo>
                    <a:pt x="84" y="6"/>
                    <a:pt x="84" y="6"/>
                    <a:pt x="84" y="6"/>
                  </a:cubicBezTo>
                  <a:cubicBezTo>
                    <a:pt x="84" y="5"/>
                    <a:pt x="84" y="3"/>
                    <a:pt x="82" y="2"/>
                  </a:cubicBezTo>
                  <a:cubicBezTo>
                    <a:pt x="78" y="0"/>
                    <a:pt x="73" y="2"/>
                    <a:pt x="72" y="3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88" name="Google Shape;388;p28"/>
            <p:cNvSpPr/>
            <p:nvPr/>
          </p:nvSpPr>
          <p:spPr>
            <a:xfrm>
              <a:off x="10734676" y="703263"/>
              <a:ext cx="119063" cy="39688"/>
            </a:xfrm>
            <a:custGeom>
              <a:avLst/>
              <a:gdLst/>
              <a:ahLst/>
              <a:cxnLst/>
              <a:rect l="l" t="t" r="r" b="b"/>
              <a:pathLst>
                <a:path w="75" h="25" extrusionOk="0">
                  <a:moveTo>
                    <a:pt x="0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9" y="25"/>
                    <a:pt x="74" y="10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30" y="23"/>
                    <a:pt x="3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89" name="Google Shape;389;p28"/>
            <p:cNvSpPr/>
            <p:nvPr/>
          </p:nvSpPr>
          <p:spPr>
            <a:xfrm>
              <a:off x="10718801" y="676275"/>
              <a:ext cx="123825" cy="46038"/>
            </a:xfrm>
            <a:custGeom>
              <a:avLst/>
              <a:gdLst/>
              <a:ahLst/>
              <a:cxnLst/>
              <a:rect l="l" t="t" r="r" b="b"/>
              <a:pathLst>
                <a:path w="78" h="29" extrusionOk="0">
                  <a:moveTo>
                    <a:pt x="0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36" y="29"/>
                    <a:pt x="77" y="19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37" y="27"/>
                    <a:pt x="3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90" name="Google Shape;390;p28"/>
            <p:cNvSpPr/>
            <p:nvPr/>
          </p:nvSpPr>
          <p:spPr>
            <a:xfrm>
              <a:off x="10715626" y="654050"/>
              <a:ext cx="115888" cy="39688"/>
            </a:xfrm>
            <a:custGeom>
              <a:avLst/>
              <a:gdLst/>
              <a:ahLst/>
              <a:cxnLst/>
              <a:rect l="l" t="t" r="r" b="b"/>
              <a:pathLst>
                <a:path w="73" h="25" extrusionOk="0">
                  <a:moveTo>
                    <a:pt x="0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9" y="24"/>
                    <a:pt x="72" y="25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2" y="22"/>
                    <a:pt x="72" y="22"/>
                    <a:pt x="72" y="22"/>
                  </a:cubicBezTo>
                  <a:cubicBezTo>
                    <a:pt x="20" y="22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91" name="Google Shape;391;p28"/>
            <p:cNvSpPr/>
            <p:nvPr/>
          </p:nvSpPr>
          <p:spPr>
            <a:xfrm>
              <a:off x="10712451" y="630238"/>
              <a:ext cx="112713" cy="49213"/>
            </a:xfrm>
            <a:custGeom>
              <a:avLst/>
              <a:gdLst/>
              <a:ahLst/>
              <a:cxnLst/>
              <a:rect l="l" t="t" r="r" b="b"/>
              <a:pathLst>
                <a:path w="71" h="31" extrusionOk="0">
                  <a:moveTo>
                    <a:pt x="0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2" y="3"/>
                    <a:pt x="15" y="26"/>
                    <a:pt x="70" y="31"/>
                  </a:cubicBezTo>
                  <a:cubicBezTo>
                    <a:pt x="71" y="31"/>
                    <a:pt x="71" y="31"/>
                    <a:pt x="71" y="31"/>
                  </a:cubicBezTo>
                  <a:cubicBezTo>
                    <a:pt x="71" y="29"/>
                    <a:pt x="71" y="29"/>
                    <a:pt x="71" y="29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17" y="24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92" name="Google Shape;392;p28"/>
            <p:cNvSpPr/>
            <p:nvPr/>
          </p:nvSpPr>
          <p:spPr>
            <a:xfrm>
              <a:off x="10710863" y="604838"/>
              <a:ext cx="107950" cy="58738"/>
            </a:xfrm>
            <a:custGeom>
              <a:avLst/>
              <a:gdLst/>
              <a:ahLst/>
              <a:cxnLst/>
              <a:rect l="l" t="t" r="r" b="b"/>
              <a:pathLst>
                <a:path w="68" h="37" extrusionOk="0">
                  <a:moveTo>
                    <a:pt x="0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7" y="30"/>
                    <a:pt x="67" y="37"/>
                  </a:cubicBezTo>
                  <a:cubicBezTo>
                    <a:pt x="68" y="37"/>
                    <a:pt x="68" y="37"/>
                    <a:pt x="68" y="37"/>
                  </a:cubicBezTo>
                  <a:cubicBezTo>
                    <a:pt x="68" y="35"/>
                    <a:pt x="68" y="35"/>
                    <a:pt x="68" y="35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19" y="28"/>
                    <a:pt x="3" y="2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93" name="Google Shape;393;p28"/>
            <p:cNvSpPr/>
            <p:nvPr/>
          </p:nvSpPr>
          <p:spPr>
            <a:xfrm>
              <a:off x="10710863" y="581025"/>
              <a:ext cx="158750" cy="150813"/>
            </a:xfrm>
            <a:custGeom>
              <a:avLst/>
              <a:gdLst/>
              <a:ahLst/>
              <a:cxnLst/>
              <a:rect l="l" t="t" r="r" b="b"/>
              <a:pathLst>
                <a:path w="100" h="95" extrusionOk="0">
                  <a:moveTo>
                    <a:pt x="0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8" y="32"/>
                    <a:pt x="63" y="41"/>
                  </a:cubicBezTo>
                  <a:cubicBezTo>
                    <a:pt x="65" y="42"/>
                    <a:pt x="69" y="44"/>
                    <a:pt x="70" y="47"/>
                  </a:cubicBezTo>
                  <a:cubicBezTo>
                    <a:pt x="70" y="47"/>
                    <a:pt x="70" y="47"/>
                    <a:pt x="70" y="48"/>
                  </a:cubicBezTo>
                  <a:cubicBezTo>
                    <a:pt x="70" y="48"/>
                    <a:pt x="70" y="48"/>
                    <a:pt x="70" y="49"/>
                  </a:cubicBezTo>
                  <a:cubicBezTo>
                    <a:pt x="70" y="49"/>
                    <a:pt x="69" y="50"/>
                    <a:pt x="67" y="50"/>
                  </a:cubicBezTo>
                  <a:cubicBezTo>
                    <a:pt x="67" y="52"/>
                    <a:pt x="67" y="52"/>
                    <a:pt x="67" y="52"/>
                  </a:cubicBezTo>
                  <a:cubicBezTo>
                    <a:pt x="70" y="52"/>
                    <a:pt x="74" y="53"/>
                    <a:pt x="75" y="55"/>
                  </a:cubicBezTo>
                  <a:cubicBezTo>
                    <a:pt x="75" y="56"/>
                    <a:pt x="75" y="57"/>
                    <a:pt x="75" y="58"/>
                  </a:cubicBezTo>
                  <a:cubicBezTo>
                    <a:pt x="75" y="58"/>
                    <a:pt x="75" y="58"/>
                    <a:pt x="75" y="59"/>
                  </a:cubicBezTo>
                  <a:cubicBezTo>
                    <a:pt x="75" y="59"/>
                    <a:pt x="73" y="60"/>
                    <a:pt x="71" y="60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3" y="62"/>
                    <a:pt x="78" y="64"/>
                    <a:pt x="79" y="65"/>
                  </a:cubicBezTo>
                  <a:cubicBezTo>
                    <a:pt x="79" y="66"/>
                    <a:pt x="79" y="66"/>
                    <a:pt x="79" y="67"/>
                  </a:cubicBezTo>
                  <a:cubicBezTo>
                    <a:pt x="78" y="68"/>
                    <a:pt x="77" y="68"/>
                    <a:pt x="75" y="68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77" y="71"/>
                    <a:pt x="81" y="71"/>
                    <a:pt x="83" y="73"/>
                  </a:cubicBezTo>
                  <a:cubicBezTo>
                    <a:pt x="84" y="74"/>
                    <a:pt x="84" y="74"/>
                    <a:pt x="84" y="75"/>
                  </a:cubicBezTo>
                  <a:cubicBezTo>
                    <a:pt x="84" y="76"/>
                    <a:pt x="83" y="76"/>
                    <a:pt x="81" y="77"/>
                  </a:cubicBezTo>
                  <a:cubicBezTo>
                    <a:pt x="82" y="79"/>
                    <a:pt x="82" y="79"/>
                    <a:pt x="82" y="79"/>
                  </a:cubicBezTo>
                  <a:cubicBezTo>
                    <a:pt x="84" y="79"/>
                    <a:pt x="89" y="78"/>
                    <a:pt x="91" y="81"/>
                  </a:cubicBezTo>
                  <a:cubicBezTo>
                    <a:pt x="91" y="82"/>
                    <a:pt x="91" y="83"/>
                    <a:pt x="91" y="83"/>
                  </a:cubicBezTo>
                  <a:cubicBezTo>
                    <a:pt x="91" y="84"/>
                    <a:pt x="91" y="84"/>
                    <a:pt x="91" y="84"/>
                  </a:cubicBezTo>
                  <a:cubicBezTo>
                    <a:pt x="91" y="84"/>
                    <a:pt x="90" y="84"/>
                    <a:pt x="89" y="85"/>
                  </a:cubicBezTo>
                  <a:cubicBezTo>
                    <a:pt x="89" y="85"/>
                    <a:pt x="89" y="85"/>
                    <a:pt x="89" y="85"/>
                  </a:cubicBezTo>
                  <a:cubicBezTo>
                    <a:pt x="89" y="87"/>
                    <a:pt x="89" y="87"/>
                    <a:pt x="89" y="87"/>
                  </a:cubicBezTo>
                  <a:cubicBezTo>
                    <a:pt x="89" y="87"/>
                    <a:pt x="89" y="87"/>
                    <a:pt x="89" y="87"/>
                  </a:cubicBezTo>
                  <a:cubicBezTo>
                    <a:pt x="91" y="86"/>
                    <a:pt x="96" y="86"/>
                    <a:pt x="97" y="88"/>
                  </a:cubicBezTo>
                  <a:cubicBezTo>
                    <a:pt x="98" y="90"/>
                    <a:pt x="97" y="90"/>
                    <a:pt x="95" y="91"/>
                  </a:cubicBezTo>
                  <a:cubicBezTo>
                    <a:pt x="93" y="93"/>
                    <a:pt x="93" y="93"/>
                    <a:pt x="93" y="93"/>
                  </a:cubicBezTo>
                  <a:cubicBezTo>
                    <a:pt x="94" y="95"/>
                    <a:pt x="94" y="95"/>
                    <a:pt x="94" y="95"/>
                  </a:cubicBezTo>
                  <a:cubicBezTo>
                    <a:pt x="96" y="93"/>
                    <a:pt x="96" y="93"/>
                    <a:pt x="96" y="93"/>
                  </a:cubicBezTo>
                  <a:cubicBezTo>
                    <a:pt x="98" y="92"/>
                    <a:pt x="100" y="92"/>
                    <a:pt x="100" y="89"/>
                  </a:cubicBezTo>
                  <a:cubicBezTo>
                    <a:pt x="100" y="89"/>
                    <a:pt x="99" y="88"/>
                    <a:pt x="99" y="87"/>
                  </a:cubicBezTo>
                  <a:cubicBezTo>
                    <a:pt x="98" y="85"/>
                    <a:pt x="95" y="84"/>
                    <a:pt x="93" y="84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82"/>
                    <a:pt x="93" y="81"/>
                    <a:pt x="93" y="80"/>
                  </a:cubicBezTo>
                  <a:cubicBezTo>
                    <a:pt x="91" y="77"/>
                    <a:pt x="88" y="77"/>
                    <a:pt x="86" y="77"/>
                  </a:cubicBezTo>
                  <a:cubicBezTo>
                    <a:pt x="86" y="76"/>
                    <a:pt x="86" y="76"/>
                    <a:pt x="86" y="76"/>
                  </a:cubicBezTo>
                  <a:cubicBezTo>
                    <a:pt x="86" y="75"/>
                    <a:pt x="86" y="75"/>
                    <a:pt x="86" y="75"/>
                  </a:cubicBezTo>
                  <a:cubicBezTo>
                    <a:pt x="86" y="74"/>
                    <a:pt x="86" y="73"/>
                    <a:pt x="85" y="71"/>
                  </a:cubicBezTo>
                  <a:cubicBezTo>
                    <a:pt x="83" y="70"/>
                    <a:pt x="81" y="70"/>
                    <a:pt x="80" y="69"/>
                  </a:cubicBezTo>
                  <a:cubicBezTo>
                    <a:pt x="80" y="69"/>
                    <a:pt x="81" y="68"/>
                    <a:pt x="81" y="68"/>
                  </a:cubicBezTo>
                  <a:cubicBezTo>
                    <a:pt x="81" y="67"/>
                    <a:pt x="81" y="67"/>
                    <a:pt x="81" y="66"/>
                  </a:cubicBezTo>
                  <a:cubicBezTo>
                    <a:pt x="81" y="66"/>
                    <a:pt x="81" y="65"/>
                    <a:pt x="81" y="64"/>
                  </a:cubicBezTo>
                  <a:cubicBezTo>
                    <a:pt x="80" y="63"/>
                    <a:pt x="78" y="62"/>
                    <a:pt x="76" y="61"/>
                  </a:cubicBezTo>
                  <a:cubicBezTo>
                    <a:pt x="76" y="61"/>
                    <a:pt x="77" y="60"/>
                    <a:pt x="77" y="60"/>
                  </a:cubicBezTo>
                  <a:cubicBezTo>
                    <a:pt x="77" y="59"/>
                    <a:pt x="78" y="58"/>
                    <a:pt x="78" y="58"/>
                  </a:cubicBezTo>
                  <a:cubicBezTo>
                    <a:pt x="78" y="56"/>
                    <a:pt x="77" y="55"/>
                    <a:pt x="77" y="54"/>
                  </a:cubicBezTo>
                  <a:cubicBezTo>
                    <a:pt x="76" y="52"/>
                    <a:pt x="74" y="51"/>
                    <a:pt x="71" y="50"/>
                  </a:cubicBezTo>
                  <a:cubicBezTo>
                    <a:pt x="72" y="50"/>
                    <a:pt x="72" y="50"/>
                    <a:pt x="72" y="50"/>
                  </a:cubicBezTo>
                  <a:cubicBezTo>
                    <a:pt x="72" y="49"/>
                    <a:pt x="72" y="49"/>
                    <a:pt x="72" y="48"/>
                  </a:cubicBezTo>
                  <a:cubicBezTo>
                    <a:pt x="72" y="47"/>
                    <a:pt x="72" y="47"/>
                    <a:pt x="72" y="46"/>
                  </a:cubicBezTo>
                  <a:cubicBezTo>
                    <a:pt x="71" y="42"/>
                    <a:pt x="64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20" y="30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94" name="Google Shape;394;p28"/>
            <p:cNvSpPr/>
            <p:nvPr/>
          </p:nvSpPr>
          <p:spPr>
            <a:xfrm>
              <a:off x="10717213" y="517525"/>
              <a:ext cx="100013" cy="96838"/>
            </a:xfrm>
            <a:custGeom>
              <a:avLst/>
              <a:gdLst/>
              <a:ahLst/>
              <a:cxnLst/>
              <a:rect l="l" t="t" r="r" b="b"/>
              <a:pathLst>
                <a:path w="63" h="61" extrusionOk="0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1" y="40"/>
                    <a:pt x="57" y="60"/>
                  </a:cubicBezTo>
                  <a:cubicBezTo>
                    <a:pt x="57" y="60"/>
                    <a:pt x="57" y="60"/>
                    <a:pt x="57" y="60"/>
                  </a:cubicBezTo>
                  <a:cubicBezTo>
                    <a:pt x="57" y="60"/>
                    <a:pt x="57" y="60"/>
                    <a:pt x="57" y="60"/>
                  </a:cubicBezTo>
                  <a:cubicBezTo>
                    <a:pt x="58" y="60"/>
                    <a:pt x="60" y="61"/>
                    <a:pt x="61" y="60"/>
                  </a:cubicBezTo>
                  <a:cubicBezTo>
                    <a:pt x="62" y="59"/>
                    <a:pt x="63" y="58"/>
                    <a:pt x="63" y="56"/>
                  </a:cubicBezTo>
                  <a:cubicBezTo>
                    <a:pt x="63" y="52"/>
                    <a:pt x="62" y="49"/>
                    <a:pt x="60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58" y="49"/>
                    <a:pt x="58" y="49"/>
                    <a:pt x="58" y="49"/>
                  </a:cubicBezTo>
                  <a:cubicBezTo>
                    <a:pt x="60" y="50"/>
                    <a:pt x="60" y="52"/>
                    <a:pt x="60" y="56"/>
                  </a:cubicBezTo>
                  <a:cubicBezTo>
                    <a:pt x="60" y="57"/>
                    <a:pt x="60" y="57"/>
                    <a:pt x="60" y="58"/>
                  </a:cubicBezTo>
                  <a:cubicBezTo>
                    <a:pt x="59" y="58"/>
                    <a:pt x="58" y="58"/>
                    <a:pt x="58" y="58"/>
                  </a:cubicBezTo>
                  <a:cubicBezTo>
                    <a:pt x="13" y="38"/>
                    <a:pt x="3" y="2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95" name="Google Shape;395;p28"/>
            <p:cNvSpPr/>
            <p:nvPr/>
          </p:nvSpPr>
          <p:spPr>
            <a:xfrm>
              <a:off x="10725151" y="488950"/>
              <a:ext cx="84138" cy="106363"/>
            </a:xfrm>
            <a:custGeom>
              <a:avLst/>
              <a:gdLst/>
              <a:ahLst/>
              <a:cxnLst/>
              <a:rect l="l" t="t" r="r" b="b"/>
              <a:pathLst>
                <a:path w="53" h="67" extrusionOk="0">
                  <a:moveTo>
                    <a:pt x="0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6" y="40"/>
                    <a:pt x="51" y="66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8" y="38"/>
                    <a:pt x="3" y="2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96" name="Google Shape;396;p28"/>
            <p:cNvSpPr/>
            <p:nvPr/>
          </p:nvSpPr>
          <p:spPr>
            <a:xfrm>
              <a:off x="10736263" y="454025"/>
              <a:ext cx="88900" cy="122238"/>
            </a:xfrm>
            <a:custGeom>
              <a:avLst/>
              <a:gdLst/>
              <a:ahLst/>
              <a:cxnLst/>
              <a:rect l="l" t="t" r="r" b="b"/>
              <a:pathLst>
                <a:path w="56" h="77" extrusionOk="0">
                  <a:moveTo>
                    <a:pt x="1" y="2"/>
                  </a:moveTo>
                  <a:cubicBezTo>
                    <a:pt x="1" y="2"/>
                    <a:pt x="0" y="12"/>
                    <a:pt x="6" y="26"/>
                  </a:cubicBezTo>
                  <a:cubicBezTo>
                    <a:pt x="11" y="40"/>
                    <a:pt x="22" y="59"/>
                    <a:pt x="47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50" y="77"/>
                    <a:pt x="54" y="76"/>
                    <a:pt x="54" y="73"/>
                  </a:cubicBezTo>
                  <a:cubicBezTo>
                    <a:pt x="55" y="72"/>
                    <a:pt x="55" y="71"/>
                    <a:pt x="55" y="71"/>
                  </a:cubicBezTo>
                  <a:cubicBezTo>
                    <a:pt x="56" y="68"/>
                    <a:pt x="56" y="66"/>
                    <a:pt x="52" y="63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0" y="63"/>
                    <a:pt x="50" y="63"/>
                    <a:pt x="50" y="63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3" y="66"/>
                    <a:pt x="53" y="67"/>
                    <a:pt x="53" y="68"/>
                  </a:cubicBezTo>
                  <a:cubicBezTo>
                    <a:pt x="53" y="69"/>
                    <a:pt x="53" y="69"/>
                    <a:pt x="53" y="70"/>
                  </a:cubicBezTo>
                  <a:cubicBezTo>
                    <a:pt x="53" y="71"/>
                    <a:pt x="52" y="71"/>
                    <a:pt x="52" y="72"/>
                  </a:cubicBezTo>
                  <a:cubicBezTo>
                    <a:pt x="52" y="74"/>
                    <a:pt x="49" y="75"/>
                    <a:pt x="48" y="75"/>
                  </a:cubicBezTo>
                  <a:cubicBezTo>
                    <a:pt x="6" y="45"/>
                    <a:pt x="3" y="10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2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97" name="Google Shape;397;p28"/>
            <p:cNvSpPr/>
            <p:nvPr/>
          </p:nvSpPr>
          <p:spPr>
            <a:xfrm>
              <a:off x="10752138" y="430213"/>
              <a:ext cx="80963" cy="127000"/>
            </a:xfrm>
            <a:custGeom>
              <a:avLst/>
              <a:gdLst/>
              <a:ahLst/>
              <a:cxnLst/>
              <a:rect l="l" t="t" r="r" b="b"/>
              <a:pathLst>
                <a:path w="51" h="80" extrusionOk="0">
                  <a:moveTo>
                    <a:pt x="1" y="1"/>
                  </a:moveTo>
                  <a:cubicBezTo>
                    <a:pt x="1" y="2"/>
                    <a:pt x="0" y="46"/>
                    <a:pt x="41" y="79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3" y="80"/>
                    <a:pt x="47" y="80"/>
                    <a:pt x="49" y="76"/>
                  </a:cubicBezTo>
                  <a:cubicBezTo>
                    <a:pt x="51" y="72"/>
                    <a:pt x="48" y="65"/>
                    <a:pt x="48" y="65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6" y="66"/>
                    <a:pt x="46" y="66"/>
                    <a:pt x="46" y="66"/>
                  </a:cubicBezTo>
                  <a:cubicBezTo>
                    <a:pt x="47" y="68"/>
                    <a:pt x="48" y="72"/>
                    <a:pt x="47" y="75"/>
                  </a:cubicBezTo>
                  <a:cubicBezTo>
                    <a:pt x="46" y="78"/>
                    <a:pt x="43" y="77"/>
                    <a:pt x="42" y="77"/>
                  </a:cubicBezTo>
                  <a:cubicBezTo>
                    <a:pt x="3" y="46"/>
                    <a:pt x="3" y="4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98" name="Google Shape;398;p28"/>
            <p:cNvSpPr/>
            <p:nvPr/>
          </p:nvSpPr>
          <p:spPr>
            <a:xfrm>
              <a:off x="10804526" y="571500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2" h="16" extrusionOk="0">
                  <a:moveTo>
                    <a:pt x="3" y="2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9" y="6"/>
                    <a:pt x="8" y="10"/>
                  </a:cubicBezTo>
                  <a:cubicBezTo>
                    <a:pt x="8" y="12"/>
                    <a:pt x="7" y="13"/>
                    <a:pt x="6" y="13"/>
                  </a:cubicBezTo>
                  <a:cubicBezTo>
                    <a:pt x="5" y="13"/>
                    <a:pt x="4" y="13"/>
                    <a:pt x="2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4" y="16"/>
                    <a:pt x="5" y="16"/>
                    <a:pt x="7" y="15"/>
                  </a:cubicBezTo>
                  <a:cubicBezTo>
                    <a:pt x="8" y="14"/>
                    <a:pt x="9" y="13"/>
                    <a:pt x="10" y="11"/>
                  </a:cubicBezTo>
                  <a:cubicBezTo>
                    <a:pt x="12" y="6"/>
                    <a:pt x="6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3" y="2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99" name="Google Shape;399;p28"/>
            <p:cNvSpPr/>
            <p:nvPr/>
          </p:nvSpPr>
          <p:spPr>
            <a:xfrm>
              <a:off x="10712451" y="554038"/>
              <a:ext cx="106363" cy="76200"/>
            </a:xfrm>
            <a:custGeom>
              <a:avLst/>
              <a:gdLst/>
              <a:ahLst/>
              <a:cxnLst/>
              <a:rect l="l" t="t" r="r" b="b"/>
              <a:pathLst>
                <a:path w="67" h="48" extrusionOk="0">
                  <a:moveTo>
                    <a:pt x="0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9" y="36"/>
                    <a:pt x="60" y="48"/>
                  </a:cubicBezTo>
                  <a:cubicBezTo>
                    <a:pt x="62" y="48"/>
                    <a:pt x="64" y="48"/>
                    <a:pt x="65" y="48"/>
                  </a:cubicBezTo>
                  <a:cubicBezTo>
                    <a:pt x="66" y="47"/>
                    <a:pt x="67" y="45"/>
                    <a:pt x="67" y="43"/>
                  </a:cubicBezTo>
                  <a:cubicBezTo>
                    <a:pt x="67" y="39"/>
                    <a:pt x="62" y="35"/>
                    <a:pt x="61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60" y="37"/>
                    <a:pt x="60" y="37"/>
                    <a:pt x="60" y="37"/>
                  </a:cubicBezTo>
                  <a:cubicBezTo>
                    <a:pt x="60" y="37"/>
                    <a:pt x="64" y="40"/>
                    <a:pt x="64" y="43"/>
                  </a:cubicBezTo>
                  <a:cubicBezTo>
                    <a:pt x="64" y="44"/>
                    <a:pt x="64" y="45"/>
                    <a:pt x="64" y="46"/>
                  </a:cubicBezTo>
                  <a:cubicBezTo>
                    <a:pt x="64" y="46"/>
                    <a:pt x="63" y="46"/>
                    <a:pt x="61" y="46"/>
                  </a:cubicBezTo>
                  <a:cubicBezTo>
                    <a:pt x="21" y="34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00" name="Google Shape;400;p28"/>
            <p:cNvSpPr/>
            <p:nvPr/>
          </p:nvSpPr>
          <p:spPr>
            <a:xfrm>
              <a:off x="10806113" y="625475"/>
              <a:ext cx="15875" cy="20638"/>
            </a:xfrm>
            <a:custGeom>
              <a:avLst/>
              <a:gdLst/>
              <a:ahLst/>
              <a:cxnLst/>
              <a:rect l="l" t="t" r="r" b="b"/>
              <a:pathLst>
                <a:path w="10" h="13" extrusionOk="0">
                  <a:moveTo>
                    <a:pt x="0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6" y="4"/>
                    <a:pt x="7" y="8"/>
                  </a:cubicBezTo>
                  <a:cubicBezTo>
                    <a:pt x="8" y="9"/>
                    <a:pt x="8" y="9"/>
                    <a:pt x="7" y="10"/>
                  </a:cubicBezTo>
                  <a:cubicBezTo>
                    <a:pt x="7" y="11"/>
                    <a:pt x="6" y="11"/>
                    <a:pt x="5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3"/>
                    <a:pt x="8" y="13"/>
                    <a:pt x="9" y="11"/>
                  </a:cubicBezTo>
                  <a:cubicBezTo>
                    <a:pt x="10" y="10"/>
                    <a:pt x="10" y="8"/>
                    <a:pt x="10" y="7"/>
                  </a:cubicBezTo>
                  <a:cubicBezTo>
                    <a:pt x="8" y="2"/>
                    <a:pt x="2" y="1"/>
                    <a:pt x="2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01" name="Google Shape;401;p28"/>
            <p:cNvSpPr/>
            <p:nvPr/>
          </p:nvSpPr>
          <p:spPr>
            <a:xfrm>
              <a:off x="10852151" y="577850"/>
              <a:ext cx="44450" cy="119063"/>
            </a:xfrm>
            <a:custGeom>
              <a:avLst/>
              <a:gdLst/>
              <a:ahLst/>
              <a:cxnLst/>
              <a:rect l="l" t="t" r="r" b="b"/>
              <a:pathLst>
                <a:path w="28" h="75" extrusionOk="0">
                  <a:moveTo>
                    <a:pt x="27" y="75"/>
                  </a:moveTo>
                  <a:cubicBezTo>
                    <a:pt x="23" y="75"/>
                    <a:pt x="23" y="75"/>
                    <a:pt x="23" y="75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2" y="1"/>
                    <a:pt x="1" y="1"/>
                  </a:cubicBezTo>
                  <a:cubicBezTo>
                    <a:pt x="0" y="1"/>
                    <a:pt x="10" y="0"/>
                    <a:pt x="10" y="0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13" y="4"/>
                    <a:pt x="12" y="8"/>
                  </a:cubicBezTo>
                  <a:cubicBezTo>
                    <a:pt x="11" y="12"/>
                    <a:pt x="24" y="16"/>
                    <a:pt x="24" y="16"/>
                  </a:cubicBezTo>
                  <a:cubicBezTo>
                    <a:pt x="24" y="16"/>
                    <a:pt x="11" y="12"/>
                    <a:pt x="10" y="18"/>
                  </a:cubicBezTo>
                  <a:cubicBezTo>
                    <a:pt x="10" y="22"/>
                    <a:pt x="24" y="24"/>
                    <a:pt x="24" y="24"/>
                  </a:cubicBezTo>
                  <a:cubicBezTo>
                    <a:pt x="24" y="24"/>
                    <a:pt x="10" y="23"/>
                    <a:pt x="11" y="27"/>
                  </a:cubicBezTo>
                  <a:cubicBezTo>
                    <a:pt x="12" y="31"/>
                    <a:pt x="23" y="29"/>
                    <a:pt x="23" y="29"/>
                  </a:cubicBezTo>
                  <a:cubicBezTo>
                    <a:pt x="23" y="29"/>
                    <a:pt x="10" y="32"/>
                    <a:pt x="11" y="36"/>
                  </a:cubicBezTo>
                  <a:cubicBezTo>
                    <a:pt x="12" y="39"/>
                    <a:pt x="25" y="37"/>
                    <a:pt x="25" y="37"/>
                  </a:cubicBezTo>
                  <a:cubicBezTo>
                    <a:pt x="25" y="37"/>
                    <a:pt x="12" y="38"/>
                    <a:pt x="14" y="42"/>
                  </a:cubicBezTo>
                  <a:cubicBezTo>
                    <a:pt x="15" y="46"/>
                    <a:pt x="24" y="43"/>
                    <a:pt x="24" y="43"/>
                  </a:cubicBezTo>
                  <a:cubicBezTo>
                    <a:pt x="24" y="43"/>
                    <a:pt x="15" y="45"/>
                    <a:pt x="17" y="49"/>
                  </a:cubicBezTo>
                  <a:cubicBezTo>
                    <a:pt x="18" y="53"/>
                    <a:pt x="25" y="49"/>
                    <a:pt x="25" y="49"/>
                  </a:cubicBezTo>
                  <a:cubicBezTo>
                    <a:pt x="25" y="49"/>
                    <a:pt x="17" y="53"/>
                    <a:pt x="19" y="56"/>
                  </a:cubicBezTo>
                  <a:cubicBezTo>
                    <a:pt x="20" y="60"/>
                    <a:pt x="26" y="57"/>
                    <a:pt x="26" y="57"/>
                  </a:cubicBezTo>
                  <a:cubicBezTo>
                    <a:pt x="26" y="57"/>
                    <a:pt x="20" y="61"/>
                    <a:pt x="21" y="63"/>
                  </a:cubicBezTo>
                  <a:cubicBezTo>
                    <a:pt x="23" y="66"/>
                    <a:pt x="26" y="64"/>
                    <a:pt x="26" y="64"/>
                  </a:cubicBezTo>
                  <a:cubicBezTo>
                    <a:pt x="26" y="64"/>
                    <a:pt x="24" y="66"/>
                    <a:pt x="26" y="67"/>
                  </a:cubicBezTo>
                  <a:cubicBezTo>
                    <a:pt x="28" y="68"/>
                    <a:pt x="27" y="75"/>
                    <a:pt x="27" y="75"/>
                  </a:cubicBez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02" name="Google Shape;402;p28"/>
            <p:cNvSpPr/>
            <p:nvPr/>
          </p:nvSpPr>
          <p:spPr>
            <a:xfrm>
              <a:off x="10834688" y="563563"/>
              <a:ext cx="30163" cy="9525"/>
            </a:xfrm>
            <a:custGeom>
              <a:avLst/>
              <a:gdLst/>
              <a:ahLst/>
              <a:cxnLst/>
              <a:rect l="l" t="t" r="r" b="b"/>
              <a:pathLst>
                <a:path w="19" h="6" extrusionOk="0">
                  <a:moveTo>
                    <a:pt x="19" y="5"/>
                  </a:moveTo>
                  <a:lnTo>
                    <a:pt x="11" y="6"/>
                  </a:lnTo>
                  <a:lnTo>
                    <a:pt x="0" y="0"/>
                  </a:lnTo>
                  <a:lnTo>
                    <a:pt x="19" y="5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03" name="Google Shape;403;p28"/>
            <p:cNvSpPr/>
            <p:nvPr/>
          </p:nvSpPr>
          <p:spPr>
            <a:xfrm>
              <a:off x="10831513" y="581025"/>
              <a:ext cx="22225" cy="9525"/>
            </a:xfrm>
            <a:custGeom>
              <a:avLst/>
              <a:gdLst/>
              <a:ahLst/>
              <a:cxnLst/>
              <a:rect l="l" t="t" r="r" b="b"/>
              <a:pathLst>
                <a:path w="14" h="6" extrusionOk="0">
                  <a:moveTo>
                    <a:pt x="0" y="0"/>
                  </a:moveTo>
                  <a:lnTo>
                    <a:pt x="11" y="2"/>
                  </a:lnTo>
                  <a:lnTo>
                    <a:pt x="14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04" name="Google Shape;404;p28"/>
            <p:cNvSpPr/>
            <p:nvPr/>
          </p:nvSpPr>
          <p:spPr>
            <a:xfrm>
              <a:off x="10825163" y="598488"/>
              <a:ext cx="26988" cy="7938"/>
            </a:xfrm>
            <a:custGeom>
              <a:avLst/>
              <a:gdLst/>
              <a:ahLst/>
              <a:cxnLst/>
              <a:rect l="l" t="t" r="r" b="b"/>
              <a:pathLst>
                <a:path w="17" h="5" extrusionOk="0">
                  <a:moveTo>
                    <a:pt x="0" y="0"/>
                  </a:moveTo>
                  <a:lnTo>
                    <a:pt x="14" y="2"/>
                  </a:lnTo>
                  <a:lnTo>
                    <a:pt x="17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05" name="Google Shape;405;p28"/>
            <p:cNvSpPr/>
            <p:nvPr/>
          </p:nvSpPr>
          <p:spPr>
            <a:xfrm>
              <a:off x="10825163" y="617538"/>
              <a:ext cx="25400" cy="6350"/>
            </a:xfrm>
            <a:custGeom>
              <a:avLst/>
              <a:gdLst/>
              <a:ahLst/>
              <a:cxnLst/>
              <a:rect l="l" t="t" r="r" b="b"/>
              <a:pathLst>
                <a:path w="16" h="4" extrusionOk="0">
                  <a:moveTo>
                    <a:pt x="13" y="0"/>
                  </a:moveTo>
                  <a:lnTo>
                    <a:pt x="16" y="4"/>
                  </a:lnTo>
                  <a:lnTo>
                    <a:pt x="0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06" name="Google Shape;406;p28"/>
            <p:cNvSpPr/>
            <p:nvPr/>
          </p:nvSpPr>
          <p:spPr>
            <a:xfrm>
              <a:off x="10831513" y="631825"/>
              <a:ext cx="23813" cy="6350"/>
            </a:xfrm>
            <a:custGeom>
              <a:avLst/>
              <a:gdLst/>
              <a:ahLst/>
              <a:cxnLst/>
              <a:rect l="l" t="t" r="r" b="b"/>
              <a:pathLst>
                <a:path w="15" h="4" extrusionOk="0">
                  <a:moveTo>
                    <a:pt x="15" y="4"/>
                  </a:moveTo>
                  <a:lnTo>
                    <a:pt x="10" y="0"/>
                  </a:lnTo>
                  <a:lnTo>
                    <a:pt x="0" y="3"/>
                  </a:lnTo>
                  <a:lnTo>
                    <a:pt x="15" y="4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07" name="Google Shape;407;p28"/>
            <p:cNvSpPr/>
            <p:nvPr/>
          </p:nvSpPr>
          <p:spPr>
            <a:xfrm>
              <a:off x="10837863" y="647700"/>
              <a:ext cx="22225" cy="3175"/>
            </a:xfrm>
            <a:custGeom>
              <a:avLst/>
              <a:gdLst/>
              <a:ahLst/>
              <a:cxnLst/>
              <a:rect l="l" t="t" r="r" b="b"/>
              <a:pathLst>
                <a:path w="14" h="2" extrusionOk="0">
                  <a:moveTo>
                    <a:pt x="9" y="0"/>
                  </a:moveTo>
                  <a:lnTo>
                    <a:pt x="14" y="2"/>
                  </a:lnTo>
                  <a:lnTo>
                    <a:pt x="0" y="2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08" name="Google Shape;408;p28"/>
            <p:cNvSpPr/>
            <p:nvPr/>
          </p:nvSpPr>
          <p:spPr>
            <a:xfrm>
              <a:off x="10841038" y="658813"/>
              <a:ext cx="22225" cy="4763"/>
            </a:xfrm>
            <a:custGeom>
              <a:avLst/>
              <a:gdLst/>
              <a:ahLst/>
              <a:cxnLst/>
              <a:rect l="l" t="t" r="r" b="b"/>
              <a:pathLst>
                <a:path w="14" h="3" extrusionOk="0">
                  <a:moveTo>
                    <a:pt x="14" y="3"/>
                  </a:moveTo>
                  <a:lnTo>
                    <a:pt x="10" y="0"/>
                  </a:lnTo>
                  <a:lnTo>
                    <a:pt x="0" y="3"/>
                  </a:lnTo>
                  <a:lnTo>
                    <a:pt x="14" y="3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09" name="Google Shape;409;p28"/>
            <p:cNvSpPr/>
            <p:nvPr/>
          </p:nvSpPr>
          <p:spPr>
            <a:xfrm>
              <a:off x="10850563" y="673100"/>
              <a:ext cx="20638" cy="7938"/>
            </a:xfrm>
            <a:custGeom>
              <a:avLst/>
              <a:gdLst/>
              <a:ahLst/>
              <a:cxnLst/>
              <a:rect l="l" t="t" r="r" b="b"/>
              <a:pathLst>
                <a:path w="13" h="5" extrusionOk="0">
                  <a:moveTo>
                    <a:pt x="8" y="0"/>
                  </a:moveTo>
                  <a:lnTo>
                    <a:pt x="13" y="0"/>
                  </a:lnTo>
                  <a:lnTo>
                    <a:pt x="0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10" name="Google Shape;410;p28"/>
            <p:cNvSpPr/>
            <p:nvPr/>
          </p:nvSpPr>
          <p:spPr>
            <a:xfrm>
              <a:off x="10856913" y="682625"/>
              <a:ext cx="19050" cy="6350"/>
            </a:xfrm>
            <a:custGeom>
              <a:avLst/>
              <a:gdLst/>
              <a:ahLst/>
              <a:cxnLst/>
              <a:rect l="l" t="t" r="r" b="b"/>
              <a:pathLst>
                <a:path w="12" h="4" extrusionOk="0">
                  <a:moveTo>
                    <a:pt x="8" y="0"/>
                  </a:moveTo>
                  <a:lnTo>
                    <a:pt x="12" y="1"/>
                  </a:lnTo>
                  <a:lnTo>
                    <a:pt x="0" y="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11" name="Google Shape;411;p28"/>
            <p:cNvSpPr/>
            <p:nvPr/>
          </p:nvSpPr>
          <p:spPr>
            <a:xfrm>
              <a:off x="10864851" y="692150"/>
              <a:ext cx="17463" cy="7938"/>
            </a:xfrm>
            <a:custGeom>
              <a:avLst/>
              <a:gdLst/>
              <a:ahLst/>
              <a:cxnLst/>
              <a:rect l="l" t="t" r="r" b="b"/>
              <a:pathLst>
                <a:path w="11" h="5" extrusionOk="0">
                  <a:moveTo>
                    <a:pt x="11" y="2"/>
                  </a:moveTo>
                  <a:lnTo>
                    <a:pt x="7" y="0"/>
                  </a:lnTo>
                  <a:lnTo>
                    <a:pt x="0" y="5"/>
                  </a:lnTo>
                  <a:lnTo>
                    <a:pt x="11" y="2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12" name="Google Shape;412;p28"/>
            <p:cNvSpPr/>
            <p:nvPr/>
          </p:nvSpPr>
          <p:spPr>
            <a:xfrm>
              <a:off x="10875963" y="700088"/>
              <a:ext cx="17463" cy="9525"/>
            </a:xfrm>
            <a:custGeom>
              <a:avLst/>
              <a:gdLst/>
              <a:ahLst/>
              <a:cxnLst/>
              <a:rect l="l" t="t" r="r" b="b"/>
              <a:pathLst>
                <a:path w="11" h="6" extrusionOk="0">
                  <a:moveTo>
                    <a:pt x="6" y="0"/>
                  </a:moveTo>
                  <a:lnTo>
                    <a:pt x="11" y="2"/>
                  </a:lnTo>
                  <a:lnTo>
                    <a:pt x="0" y="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13" name="Google Shape;413;p28"/>
            <p:cNvSpPr/>
            <p:nvPr/>
          </p:nvSpPr>
          <p:spPr>
            <a:xfrm>
              <a:off x="10882313" y="708025"/>
              <a:ext cx="12700" cy="11113"/>
            </a:xfrm>
            <a:custGeom>
              <a:avLst/>
              <a:gdLst/>
              <a:ahLst/>
              <a:cxnLst/>
              <a:rect l="l" t="t" r="r" b="b"/>
              <a:pathLst>
                <a:path w="8" h="7" extrusionOk="0">
                  <a:moveTo>
                    <a:pt x="7" y="0"/>
                  </a:moveTo>
                  <a:lnTo>
                    <a:pt x="8" y="4"/>
                  </a:lnTo>
                  <a:lnTo>
                    <a:pt x="0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14" name="Google Shape;414;p28"/>
            <p:cNvSpPr/>
            <p:nvPr/>
          </p:nvSpPr>
          <p:spPr>
            <a:xfrm>
              <a:off x="11068051" y="536575"/>
              <a:ext cx="84138" cy="211138"/>
            </a:xfrm>
            <a:custGeom>
              <a:avLst/>
              <a:gdLst/>
              <a:ahLst/>
              <a:cxnLst/>
              <a:rect l="l" t="t" r="r" b="b"/>
              <a:pathLst>
                <a:path w="53" h="133" extrusionOk="0">
                  <a:moveTo>
                    <a:pt x="41" y="2"/>
                  </a:moveTo>
                  <a:cubicBezTo>
                    <a:pt x="36" y="3"/>
                    <a:pt x="36" y="3"/>
                    <a:pt x="36" y="3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35" y="3"/>
                    <a:pt x="39" y="9"/>
                  </a:cubicBezTo>
                  <a:cubicBezTo>
                    <a:pt x="40" y="11"/>
                    <a:pt x="36" y="14"/>
                    <a:pt x="36" y="14"/>
                  </a:cubicBezTo>
                  <a:cubicBezTo>
                    <a:pt x="36" y="14"/>
                    <a:pt x="41" y="13"/>
                    <a:pt x="43" y="17"/>
                  </a:cubicBezTo>
                  <a:cubicBezTo>
                    <a:pt x="44" y="19"/>
                    <a:pt x="42" y="23"/>
                    <a:pt x="42" y="23"/>
                  </a:cubicBezTo>
                  <a:cubicBezTo>
                    <a:pt x="42" y="23"/>
                    <a:pt x="45" y="24"/>
                    <a:pt x="46" y="27"/>
                  </a:cubicBezTo>
                  <a:cubicBezTo>
                    <a:pt x="47" y="31"/>
                    <a:pt x="43" y="34"/>
                    <a:pt x="43" y="34"/>
                  </a:cubicBezTo>
                  <a:cubicBezTo>
                    <a:pt x="43" y="34"/>
                    <a:pt x="48" y="37"/>
                    <a:pt x="48" y="41"/>
                  </a:cubicBezTo>
                  <a:cubicBezTo>
                    <a:pt x="48" y="45"/>
                    <a:pt x="43" y="46"/>
                    <a:pt x="43" y="46"/>
                  </a:cubicBezTo>
                  <a:cubicBezTo>
                    <a:pt x="43" y="46"/>
                    <a:pt x="49" y="48"/>
                    <a:pt x="48" y="52"/>
                  </a:cubicBezTo>
                  <a:cubicBezTo>
                    <a:pt x="47" y="56"/>
                    <a:pt x="43" y="58"/>
                    <a:pt x="43" y="58"/>
                  </a:cubicBezTo>
                  <a:cubicBezTo>
                    <a:pt x="43" y="58"/>
                    <a:pt x="46" y="60"/>
                    <a:pt x="46" y="62"/>
                  </a:cubicBezTo>
                  <a:cubicBezTo>
                    <a:pt x="45" y="66"/>
                    <a:pt x="40" y="67"/>
                    <a:pt x="40" y="67"/>
                  </a:cubicBezTo>
                  <a:cubicBezTo>
                    <a:pt x="40" y="67"/>
                    <a:pt x="44" y="69"/>
                    <a:pt x="44" y="73"/>
                  </a:cubicBezTo>
                  <a:cubicBezTo>
                    <a:pt x="43" y="76"/>
                    <a:pt x="36" y="76"/>
                    <a:pt x="36" y="76"/>
                  </a:cubicBezTo>
                  <a:cubicBezTo>
                    <a:pt x="36" y="76"/>
                    <a:pt x="41" y="78"/>
                    <a:pt x="39" y="81"/>
                  </a:cubicBezTo>
                  <a:cubicBezTo>
                    <a:pt x="38" y="84"/>
                    <a:pt x="33" y="85"/>
                    <a:pt x="33" y="85"/>
                  </a:cubicBezTo>
                  <a:cubicBezTo>
                    <a:pt x="33" y="85"/>
                    <a:pt x="37" y="87"/>
                    <a:pt x="36" y="90"/>
                  </a:cubicBezTo>
                  <a:cubicBezTo>
                    <a:pt x="34" y="93"/>
                    <a:pt x="29" y="93"/>
                    <a:pt x="29" y="93"/>
                  </a:cubicBezTo>
                  <a:cubicBezTo>
                    <a:pt x="29" y="93"/>
                    <a:pt x="34" y="95"/>
                    <a:pt x="32" y="98"/>
                  </a:cubicBezTo>
                  <a:cubicBezTo>
                    <a:pt x="29" y="101"/>
                    <a:pt x="24" y="100"/>
                    <a:pt x="24" y="100"/>
                  </a:cubicBezTo>
                  <a:cubicBezTo>
                    <a:pt x="24" y="100"/>
                    <a:pt x="27" y="101"/>
                    <a:pt x="25" y="104"/>
                  </a:cubicBezTo>
                  <a:cubicBezTo>
                    <a:pt x="23" y="107"/>
                    <a:pt x="17" y="106"/>
                    <a:pt x="17" y="106"/>
                  </a:cubicBezTo>
                  <a:cubicBezTo>
                    <a:pt x="17" y="106"/>
                    <a:pt x="21" y="108"/>
                    <a:pt x="19" y="111"/>
                  </a:cubicBezTo>
                  <a:cubicBezTo>
                    <a:pt x="17" y="114"/>
                    <a:pt x="12" y="112"/>
                    <a:pt x="12" y="112"/>
                  </a:cubicBezTo>
                  <a:cubicBezTo>
                    <a:pt x="12" y="112"/>
                    <a:pt x="14" y="115"/>
                    <a:pt x="12" y="118"/>
                  </a:cubicBezTo>
                  <a:cubicBezTo>
                    <a:pt x="9" y="120"/>
                    <a:pt x="5" y="118"/>
                    <a:pt x="5" y="118"/>
                  </a:cubicBezTo>
                  <a:cubicBezTo>
                    <a:pt x="5" y="118"/>
                    <a:pt x="8" y="121"/>
                    <a:pt x="6" y="122"/>
                  </a:cubicBezTo>
                  <a:cubicBezTo>
                    <a:pt x="4" y="123"/>
                    <a:pt x="1" y="122"/>
                    <a:pt x="1" y="122"/>
                  </a:cubicBezTo>
                  <a:cubicBezTo>
                    <a:pt x="1" y="122"/>
                    <a:pt x="2" y="124"/>
                    <a:pt x="1" y="127"/>
                  </a:cubicBezTo>
                  <a:cubicBezTo>
                    <a:pt x="0" y="129"/>
                    <a:pt x="0" y="133"/>
                    <a:pt x="0" y="133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3" y="129"/>
                    <a:pt x="3" y="129"/>
                    <a:pt x="3" y="129"/>
                  </a:cubicBezTo>
                  <a:cubicBezTo>
                    <a:pt x="6" y="126"/>
                    <a:pt x="6" y="126"/>
                    <a:pt x="6" y="126"/>
                  </a:cubicBezTo>
                  <a:cubicBezTo>
                    <a:pt x="11" y="126"/>
                    <a:pt x="11" y="126"/>
                    <a:pt x="11" y="126"/>
                  </a:cubicBezTo>
                  <a:cubicBezTo>
                    <a:pt x="10" y="122"/>
                    <a:pt x="10" y="122"/>
                    <a:pt x="10" y="122"/>
                  </a:cubicBezTo>
                  <a:cubicBezTo>
                    <a:pt x="14" y="119"/>
                    <a:pt x="14" y="119"/>
                    <a:pt x="14" y="119"/>
                  </a:cubicBezTo>
                  <a:cubicBezTo>
                    <a:pt x="20" y="120"/>
                    <a:pt x="20" y="120"/>
                    <a:pt x="20" y="120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19" y="114"/>
                    <a:pt x="19" y="114"/>
                    <a:pt x="19" y="114"/>
                  </a:cubicBezTo>
                  <a:cubicBezTo>
                    <a:pt x="25" y="113"/>
                    <a:pt x="25" y="113"/>
                    <a:pt x="25" y="113"/>
                  </a:cubicBezTo>
                  <a:cubicBezTo>
                    <a:pt x="23" y="108"/>
                    <a:pt x="23" y="108"/>
                    <a:pt x="23" y="108"/>
                  </a:cubicBezTo>
                  <a:cubicBezTo>
                    <a:pt x="28" y="106"/>
                    <a:pt x="28" y="106"/>
                    <a:pt x="28" y="106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1" y="102"/>
                    <a:pt x="31" y="102"/>
                    <a:pt x="31" y="102"/>
                  </a:cubicBezTo>
                  <a:cubicBezTo>
                    <a:pt x="35" y="99"/>
                    <a:pt x="35" y="99"/>
                    <a:pt x="35" y="99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9" y="91"/>
                    <a:pt x="39" y="91"/>
                    <a:pt x="39" y="91"/>
                  </a:cubicBezTo>
                  <a:cubicBezTo>
                    <a:pt x="44" y="89"/>
                    <a:pt x="44" y="89"/>
                    <a:pt x="44" y="89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8" y="70"/>
                    <a:pt x="48" y="70"/>
                    <a:pt x="48" y="70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48" y="67"/>
                    <a:pt x="48" y="67"/>
                    <a:pt x="48" y="67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3" y="0"/>
                    <a:pt x="43" y="0"/>
                    <a:pt x="43" y="0"/>
                  </a:cubicBezTo>
                  <a:lnTo>
                    <a:pt x="41" y="2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15" name="Google Shape;415;p28"/>
            <p:cNvSpPr/>
            <p:nvPr/>
          </p:nvSpPr>
          <p:spPr>
            <a:xfrm>
              <a:off x="11063288" y="771525"/>
              <a:ext cx="58738" cy="33338"/>
            </a:xfrm>
            <a:custGeom>
              <a:avLst/>
              <a:gdLst/>
              <a:ahLst/>
              <a:cxnLst/>
              <a:rect l="l" t="t" r="r" b="b"/>
              <a:pathLst>
                <a:path w="37" h="21" extrusionOk="0">
                  <a:moveTo>
                    <a:pt x="0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8" y="11"/>
                    <a:pt x="35" y="20"/>
                    <a:pt x="36" y="20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18"/>
                    <a:pt x="9" y="9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16" name="Google Shape;416;p28"/>
            <p:cNvSpPr/>
            <p:nvPr/>
          </p:nvSpPr>
          <p:spPr>
            <a:xfrm>
              <a:off x="11072813" y="763588"/>
              <a:ext cx="77788" cy="30163"/>
            </a:xfrm>
            <a:custGeom>
              <a:avLst/>
              <a:gdLst/>
              <a:ahLst/>
              <a:cxnLst/>
              <a:rect l="l" t="t" r="r" b="b"/>
              <a:pathLst>
                <a:path w="49" h="19" extrusionOk="0">
                  <a:moveTo>
                    <a:pt x="0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6" y="13"/>
                    <a:pt x="46" y="18"/>
                    <a:pt x="48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17" y="1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17" name="Google Shape;417;p28"/>
            <p:cNvSpPr/>
            <p:nvPr/>
          </p:nvSpPr>
          <p:spPr>
            <a:xfrm>
              <a:off x="11077576" y="747713"/>
              <a:ext cx="96838" cy="31750"/>
            </a:xfrm>
            <a:custGeom>
              <a:avLst/>
              <a:gdLst/>
              <a:ahLst/>
              <a:cxnLst/>
              <a:rect l="l" t="t" r="r" b="b"/>
              <a:pathLst>
                <a:path w="61" h="20" extrusionOk="0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9" y="20"/>
                    <a:pt x="59" y="20"/>
                    <a:pt x="59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30" y="18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18" name="Google Shape;418;p28"/>
            <p:cNvSpPr/>
            <p:nvPr/>
          </p:nvSpPr>
          <p:spPr>
            <a:xfrm>
              <a:off x="11085513" y="735013"/>
              <a:ext cx="112713" cy="38100"/>
            </a:xfrm>
            <a:custGeom>
              <a:avLst/>
              <a:gdLst/>
              <a:ahLst/>
              <a:cxnLst/>
              <a:rect l="l" t="t" r="r" b="b"/>
              <a:pathLst>
                <a:path w="71" h="24" extrusionOk="0">
                  <a:moveTo>
                    <a:pt x="0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35" y="24"/>
                    <a:pt x="70" y="16"/>
                    <a:pt x="70" y="16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0" y="13"/>
                    <a:pt x="70" y="13"/>
                    <a:pt x="70" y="13"/>
                  </a:cubicBezTo>
                  <a:cubicBezTo>
                    <a:pt x="70" y="14"/>
                    <a:pt x="36" y="2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19" name="Google Shape;419;p28"/>
            <p:cNvSpPr/>
            <p:nvPr/>
          </p:nvSpPr>
          <p:spPr>
            <a:xfrm>
              <a:off x="11063288" y="722313"/>
              <a:ext cx="153988" cy="47625"/>
            </a:xfrm>
            <a:custGeom>
              <a:avLst/>
              <a:gdLst/>
              <a:ahLst/>
              <a:cxnLst/>
              <a:rect l="l" t="t" r="r" b="b"/>
              <a:pathLst>
                <a:path w="97" h="30" extrusionOk="0">
                  <a:moveTo>
                    <a:pt x="15" y="2"/>
                  </a:moveTo>
                  <a:cubicBezTo>
                    <a:pt x="13" y="3"/>
                    <a:pt x="13" y="5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1" y="7"/>
                    <a:pt x="9" y="7"/>
                    <a:pt x="7" y="8"/>
                  </a:cubicBezTo>
                  <a:cubicBezTo>
                    <a:pt x="6" y="9"/>
                    <a:pt x="5" y="11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4"/>
                    <a:pt x="6" y="15"/>
                  </a:cubicBezTo>
                  <a:cubicBezTo>
                    <a:pt x="5" y="15"/>
                    <a:pt x="5" y="15"/>
                    <a:pt x="4" y="15"/>
                  </a:cubicBezTo>
                  <a:cubicBezTo>
                    <a:pt x="3" y="15"/>
                    <a:pt x="2" y="16"/>
                    <a:pt x="2" y="17"/>
                  </a:cubicBezTo>
                  <a:cubicBezTo>
                    <a:pt x="0" y="21"/>
                    <a:pt x="2" y="26"/>
                    <a:pt x="8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5" y="24"/>
                    <a:pt x="2" y="21"/>
                    <a:pt x="4" y="18"/>
                  </a:cubicBezTo>
                  <a:cubicBezTo>
                    <a:pt x="4" y="17"/>
                    <a:pt x="4" y="17"/>
                    <a:pt x="5" y="17"/>
                  </a:cubicBezTo>
                  <a:cubicBezTo>
                    <a:pt x="6" y="17"/>
                    <a:pt x="9" y="18"/>
                    <a:pt x="9" y="18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9" y="15"/>
                    <a:pt x="7" y="13"/>
                    <a:pt x="7" y="12"/>
                  </a:cubicBezTo>
                  <a:cubicBezTo>
                    <a:pt x="7" y="11"/>
                    <a:pt x="7" y="11"/>
                    <a:pt x="8" y="10"/>
                  </a:cubicBezTo>
                  <a:cubicBezTo>
                    <a:pt x="11" y="8"/>
                    <a:pt x="15" y="11"/>
                    <a:pt x="15" y="11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8"/>
                    <a:pt x="15" y="7"/>
                    <a:pt x="15" y="6"/>
                  </a:cubicBezTo>
                  <a:cubicBezTo>
                    <a:pt x="15" y="5"/>
                    <a:pt x="16" y="5"/>
                    <a:pt x="17" y="4"/>
                  </a:cubicBezTo>
                  <a:cubicBezTo>
                    <a:pt x="19" y="3"/>
                    <a:pt x="23" y="4"/>
                    <a:pt x="24" y="5"/>
                  </a:cubicBezTo>
                  <a:cubicBezTo>
                    <a:pt x="64" y="24"/>
                    <a:pt x="96" y="8"/>
                    <a:pt x="96" y="8"/>
                  </a:cubicBezTo>
                  <a:cubicBezTo>
                    <a:pt x="97" y="7"/>
                    <a:pt x="97" y="7"/>
                    <a:pt x="97" y="7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6"/>
                    <a:pt x="95" y="6"/>
                    <a:pt x="95" y="6"/>
                  </a:cubicBezTo>
                  <a:cubicBezTo>
                    <a:pt x="95" y="6"/>
                    <a:pt x="64" y="21"/>
                    <a:pt x="25" y="3"/>
                  </a:cubicBezTo>
                  <a:cubicBezTo>
                    <a:pt x="24" y="2"/>
                    <a:pt x="19" y="0"/>
                    <a:pt x="15" y="2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20" name="Google Shape;420;p28"/>
            <p:cNvSpPr/>
            <p:nvPr/>
          </p:nvSpPr>
          <p:spPr>
            <a:xfrm>
              <a:off x="11110913" y="703263"/>
              <a:ext cx="119063" cy="39688"/>
            </a:xfrm>
            <a:custGeom>
              <a:avLst/>
              <a:gdLst/>
              <a:ahLst/>
              <a:cxnLst/>
              <a:rect l="l" t="t" r="r" b="b"/>
              <a:pathLst>
                <a:path w="75" h="25" extrusionOk="0">
                  <a:moveTo>
                    <a:pt x="73" y="1"/>
                  </a:moveTo>
                  <a:cubicBezTo>
                    <a:pt x="73" y="1"/>
                    <a:pt x="46" y="23"/>
                    <a:pt x="2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46" y="25"/>
                    <a:pt x="74" y="3"/>
                    <a:pt x="74" y="3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73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21" name="Google Shape;421;p28"/>
            <p:cNvSpPr/>
            <p:nvPr/>
          </p:nvSpPr>
          <p:spPr>
            <a:xfrm>
              <a:off x="11122026" y="676275"/>
              <a:ext cx="123825" cy="46038"/>
            </a:xfrm>
            <a:custGeom>
              <a:avLst/>
              <a:gdLst/>
              <a:ahLst/>
              <a:cxnLst/>
              <a:rect l="l" t="t" r="r" b="b"/>
              <a:pathLst>
                <a:path w="78" h="29" extrusionOk="0">
                  <a:moveTo>
                    <a:pt x="76" y="0"/>
                  </a:moveTo>
                  <a:cubicBezTo>
                    <a:pt x="76" y="1"/>
                    <a:pt x="42" y="27"/>
                    <a:pt x="2" y="17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42" y="29"/>
                    <a:pt x="77" y="2"/>
                    <a:pt x="77" y="2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77" y="0"/>
                    <a:pt x="77" y="0"/>
                    <a:pt x="77" y="0"/>
                  </a:cubicBezTo>
                  <a:lnTo>
                    <a:pt x="76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22" name="Google Shape;422;p28"/>
            <p:cNvSpPr/>
            <p:nvPr/>
          </p:nvSpPr>
          <p:spPr>
            <a:xfrm>
              <a:off x="11133138" y="654050"/>
              <a:ext cx="115888" cy="39688"/>
            </a:xfrm>
            <a:custGeom>
              <a:avLst/>
              <a:gdLst/>
              <a:ahLst/>
              <a:cxnLst/>
              <a:rect l="l" t="t" r="r" b="b"/>
              <a:pathLst>
                <a:path w="73" h="25" extrusionOk="0">
                  <a:moveTo>
                    <a:pt x="71" y="1"/>
                  </a:moveTo>
                  <a:cubicBezTo>
                    <a:pt x="71" y="1"/>
                    <a:pt x="53" y="22"/>
                    <a:pt x="1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55" y="24"/>
                    <a:pt x="72" y="3"/>
                    <a:pt x="73" y="2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2" y="0"/>
                    <a:pt x="72" y="0"/>
                    <a:pt x="72" y="0"/>
                  </a:cubicBezTo>
                  <a:lnTo>
                    <a:pt x="71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23" name="Google Shape;423;p28"/>
            <p:cNvSpPr/>
            <p:nvPr/>
          </p:nvSpPr>
          <p:spPr>
            <a:xfrm>
              <a:off x="11139488" y="630238"/>
              <a:ext cx="112713" cy="49213"/>
            </a:xfrm>
            <a:custGeom>
              <a:avLst/>
              <a:gdLst/>
              <a:ahLst/>
              <a:cxnLst/>
              <a:rect l="l" t="t" r="r" b="b"/>
              <a:pathLst>
                <a:path w="71" h="31" extrusionOk="0">
                  <a:moveTo>
                    <a:pt x="68" y="1"/>
                  </a:moveTo>
                  <a:cubicBezTo>
                    <a:pt x="68" y="1"/>
                    <a:pt x="55" y="24"/>
                    <a:pt x="2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56" y="26"/>
                    <a:pt x="70" y="3"/>
                    <a:pt x="70" y="2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69" y="0"/>
                    <a:pt x="69" y="0"/>
                    <a:pt x="69" y="0"/>
                  </a:cubicBezTo>
                  <a:lnTo>
                    <a:pt x="68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24" name="Google Shape;424;p28"/>
            <p:cNvSpPr/>
            <p:nvPr/>
          </p:nvSpPr>
          <p:spPr>
            <a:xfrm>
              <a:off x="11145838" y="604838"/>
              <a:ext cx="107950" cy="58738"/>
            </a:xfrm>
            <a:custGeom>
              <a:avLst/>
              <a:gdLst/>
              <a:ahLst/>
              <a:cxnLst/>
              <a:rect l="l" t="t" r="r" b="b"/>
              <a:pathLst>
                <a:path w="68" h="37" extrusionOk="0">
                  <a:moveTo>
                    <a:pt x="66" y="1"/>
                  </a:moveTo>
                  <a:cubicBezTo>
                    <a:pt x="66" y="2"/>
                    <a:pt x="50" y="28"/>
                    <a:pt x="1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51" y="30"/>
                    <a:pt x="67" y="4"/>
                    <a:pt x="68" y="3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66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25" name="Google Shape;425;p28"/>
            <p:cNvSpPr/>
            <p:nvPr/>
          </p:nvSpPr>
          <p:spPr>
            <a:xfrm>
              <a:off x="11096626" y="581025"/>
              <a:ext cx="157163" cy="150813"/>
            </a:xfrm>
            <a:custGeom>
              <a:avLst/>
              <a:gdLst/>
              <a:ahLst/>
              <a:cxnLst/>
              <a:rect l="l" t="t" r="r" b="b"/>
              <a:pathLst>
                <a:path w="99" h="95" extrusionOk="0">
                  <a:moveTo>
                    <a:pt x="97" y="1"/>
                  </a:moveTo>
                  <a:cubicBezTo>
                    <a:pt x="97" y="1"/>
                    <a:pt x="80" y="30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5" y="39"/>
                    <a:pt x="28" y="42"/>
                    <a:pt x="27" y="46"/>
                  </a:cubicBezTo>
                  <a:cubicBezTo>
                    <a:pt x="27" y="47"/>
                    <a:pt x="27" y="47"/>
                    <a:pt x="27" y="48"/>
                  </a:cubicBezTo>
                  <a:cubicBezTo>
                    <a:pt x="27" y="49"/>
                    <a:pt x="27" y="49"/>
                    <a:pt x="28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6" y="51"/>
                    <a:pt x="23" y="52"/>
                    <a:pt x="23" y="54"/>
                  </a:cubicBezTo>
                  <a:cubicBezTo>
                    <a:pt x="22" y="55"/>
                    <a:pt x="22" y="56"/>
                    <a:pt x="22" y="58"/>
                  </a:cubicBezTo>
                  <a:cubicBezTo>
                    <a:pt x="22" y="58"/>
                    <a:pt x="22" y="59"/>
                    <a:pt x="22" y="60"/>
                  </a:cubicBezTo>
                  <a:cubicBezTo>
                    <a:pt x="23" y="60"/>
                    <a:pt x="23" y="61"/>
                    <a:pt x="24" y="61"/>
                  </a:cubicBezTo>
                  <a:cubicBezTo>
                    <a:pt x="22" y="62"/>
                    <a:pt x="20" y="63"/>
                    <a:pt x="19" y="64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7"/>
                    <a:pt x="18" y="67"/>
                    <a:pt x="19" y="68"/>
                  </a:cubicBezTo>
                  <a:cubicBezTo>
                    <a:pt x="19" y="68"/>
                    <a:pt x="19" y="69"/>
                    <a:pt x="20" y="69"/>
                  </a:cubicBezTo>
                  <a:cubicBezTo>
                    <a:pt x="18" y="70"/>
                    <a:pt x="16" y="70"/>
                    <a:pt x="15" y="71"/>
                  </a:cubicBezTo>
                  <a:cubicBezTo>
                    <a:pt x="13" y="73"/>
                    <a:pt x="13" y="74"/>
                    <a:pt x="13" y="75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1" y="77"/>
                    <a:pt x="8" y="77"/>
                    <a:pt x="7" y="80"/>
                  </a:cubicBezTo>
                  <a:cubicBezTo>
                    <a:pt x="6" y="81"/>
                    <a:pt x="6" y="82"/>
                    <a:pt x="6" y="83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4" y="84"/>
                    <a:pt x="1" y="85"/>
                    <a:pt x="0" y="87"/>
                  </a:cubicBezTo>
                  <a:cubicBezTo>
                    <a:pt x="0" y="88"/>
                    <a:pt x="0" y="89"/>
                    <a:pt x="0" y="89"/>
                  </a:cubicBezTo>
                  <a:cubicBezTo>
                    <a:pt x="0" y="92"/>
                    <a:pt x="2" y="92"/>
                    <a:pt x="3" y="93"/>
                  </a:cubicBezTo>
                  <a:cubicBezTo>
                    <a:pt x="6" y="95"/>
                    <a:pt x="6" y="95"/>
                    <a:pt x="6" y="95"/>
                  </a:cubicBezTo>
                  <a:cubicBezTo>
                    <a:pt x="7" y="93"/>
                    <a:pt x="7" y="93"/>
                    <a:pt x="7" y="93"/>
                  </a:cubicBezTo>
                  <a:cubicBezTo>
                    <a:pt x="4" y="91"/>
                    <a:pt x="4" y="91"/>
                    <a:pt x="4" y="91"/>
                  </a:cubicBezTo>
                  <a:cubicBezTo>
                    <a:pt x="2" y="90"/>
                    <a:pt x="1" y="90"/>
                    <a:pt x="2" y="88"/>
                  </a:cubicBezTo>
                  <a:cubicBezTo>
                    <a:pt x="4" y="86"/>
                    <a:pt x="8" y="86"/>
                    <a:pt x="10" y="87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10" y="84"/>
                    <a:pt x="8" y="84"/>
                    <a:pt x="8" y="84"/>
                  </a:cubicBezTo>
                  <a:cubicBezTo>
                    <a:pt x="8" y="83"/>
                    <a:pt x="8" y="83"/>
                    <a:pt x="8" y="83"/>
                  </a:cubicBezTo>
                  <a:cubicBezTo>
                    <a:pt x="8" y="83"/>
                    <a:pt x="8" y="82"/>
                    <a:pt x="9" y="81"/>
                  </a:cubicBezTo>
                  <a:cubicBezTo>
                    <a:pt x="10" y="78"/>
                    <a:pt x="16" y="79"/>
                    <a:pt x="17" y="79"/>
                  </a:cubicBezTo>
                  <a:cubicBezTo>
                    <a:pt x="18" y="77"/>
                    <a:pt x="18" y="77"/>
                    <a:pt x="18" y="77"/>
                  </a:cubicBezTo>
                  <a:cubicBezTo>
                    <a:pt x="16" y="76"/>
                    <a:pt x="15" y="76"/>
                    <a:pt x="15" y="75"/>
                  </a:cubicBezTo>
                  <a:cubicBezTo>
                    <a:pt x="15" y="74"/>
                    <a:pt x="15" y="74"/>
                    <a:pt x="16" y="73"/>
                  </a:cubicBezTo>
                  <a:cubicBezTo>
                    <a:pt x="18" y="71"/>
                    <a:pt x="23" y="71"/>
                    <a:pt x="24" y="71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68"/>
                    <a:pt x="21" y="68"/>
                    <a:pt x="20" y="67"/>
                  </a:cubicBezTo>
                  <a:cubicBezTo>
                    <a:pt x="20" y="66"/>
                    <a:pt x="20" y="66"/>
                    <a:pt x="21" y="65"/>
                  </a:cubicBezTo>
                  <a:cubicBezTo>
                    <a:pt x="22" y="64"/>
                    <a:pt x="26" y="62"/>
                    <a:pt x="29" y="62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6" y="60"/>
                    <a:pt x="25" y="59"/>
                    <a:pt x="24" y="59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57"/>
                    <a:pt x="24" y="56"/>
                    <a:pt x="25" y="55"/>
                  </a:cubicBezTo>
                  <a:cubicBezTo>
                    <a:pt x="25" y="53"/>
                    <a:pt x="29" y="52"/>
                    <a:pt x="32" y="5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1" y="50"/>
                    <a:pt x="30" y="49"/>
                    <a:pt x="29" y="49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30" y="44"/>
                    <a:pt x="35" y="42"/>
                    <a:pt x="36" y="41"/>
                  </a:cubicBezTo>
                  <a:cubicBezTo>
                    <a:pt x="81" y="32"/>
                    <a:pt x="98" y="2"/>
                    <a:pt x="99" y="2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7" y="0"/>
                    <a:pt x="97" y="0"/>
                    <a:pt x="97" y="0"/>
                  </a:cubicBezTo>
                  <a:lnTo>
                    <a:pt x="97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26" name="Google Shape;426;p28"/>
            <p:cNvSpPr/>
            <p:nvPr/>
          </p:nvSpPr>
          <p:spPr>
            <a:xfrm>
              <a:off x="11149013" y="517525"/>
              <a:ext cx="98425" cy="96838"/>
            </a:xfrm>
            <a:custGeom>
              <a:avLst/>
              <a:gdLst/>
              <a:ahLst/>
              <a:cxnLst/>
              <a:rect l="l" t="t" r="r" b="b"/>
              <a:pathLst>
                <a:path w="62" h="61" extrusionOk="0">
                  <a:moveTo>
                    <a:pt x="60" y="1"/>
                  </a:moveTo>
                  <a:cubicBezTo>
                    <a:pt x="60" y="2"/>
                    <a:pt x="49" y="38"/>
                    <a:pt x="4" y="58"/>
                  </a:cubicBezTo>
                  <a:cubicBezTo>
                    <a:pt x="4" y="58"/>
                    <a:pt x="3" y="58"/>
                    <a:pt x="2" y="58"/>
                  </a:cubicBezTo>
                  <a:cubicBezTo>
                    <a:pt x="2" y="57"/>
                    <a:pt x="2" y="57"/>
                    <a:pt x="2" y="56"/>
                  </a:cubicBezTo>
                  <a:cubicBezTo>
                    <a:pt x="2" y="52"/>
                    <a:pt x="2" y="50"/>
                    <a:pt x="4" y="49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0" y="49"/>
                    <a:pt x="0" y="52"/>
                    <a:pt x="0" y="56"/>
                  </a:cubicBezTo>
                  <a:cubicBezTo>
                    <a:pt x="0" y="58"/>
                    <a:pt x="0" y="59"/>
                    <a:pt x="1" y="60"/>
                  </a:cubicBezTo>
                  <a:cubicBezTo>
                    <a:pt x="3" y="61"/>
                    <a:pt x="5" y="60"/>
                    <a:pt x="5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51" y="40"/>
                    <a:pt x="62" y="2"/>
                    <a:pt x="62" y="2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0" y="0"/>
                    <a:pt x="60" y="0"/>
                    <a:pt x="60" y="0"/>
                  </a:cubicBezTo>
                  <a:lnTo>
                    <a:pt x="60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27" name="Google Shape;427;p28"/>
            <p:cNvSpPr/>
            <p:nvPr/>
          </p:nvSpPr>
          <p:spPr>
            <a:xfrm>
              <a:off x="11155363" y="488950"/>
              <a:ext cx="84138" cy="106363"/>
            </a:xfrm>
            <a:custGeom>
              <a:avLst/>
              <a:gdLst/>
              <a:ahLst/>
              <a:cxnLst/>
              <a:rect l="l" t="t" r="r" b="b"/>
              <a:pathLst>
                <a:path w="53" h="67" extrusionOk="0">
                  <a:moveTo>
                    <a:pt x="51" y="1"/>
                  </a:moveTo>
                  <a:cubicBezTo>
                    <a:pt x="51" y="2"/>
                    <a:pt x="45" y="38"/>
                    <a:pt x="1" y="6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47" y="40"/>
                    <a:pt x="53" y="2"/>
                    <a:pt x="53" y="2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1" y="0"/>
                    <a:pt x="51" y="0"/>
                    <a:pt x="51" y="0"/>
                  </a:cubicBezTo>
                  <a:lnTo>
                    <a:pt x="51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28" name="Google Shape;428;p28"/>
            <p:cNvSpPr/>
            <p:nvPr/>
          </p:nvSpPr>
          <p:spPr>
            <a:xfrm>
              <a:off x="11139488" y="454025"/>
              <a:ext cx="88900" cy="122238"/>
            </a:xfrm>
            <a:custGeom>
              <a:avLst/>
              <a:gdLst/>
              <a:ahLst/>
              <a:cxnLst/>
              <a:rect l="l" t="t" r="r" b="b"/>
              <a:pathLst>
                <a:path w="56" h="77" extrusionOk="0">
                  <a:moveTo>
                    <a:pt x="53" y="1"/>
                  </a:move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3" y="2"/>
                    <a:pt x="53" y="3"/>
                  </a:cubicBezTo>
                  <a:cubicBezTo>
                    <a:pt x="53" y="10"/>
                    <a:pt x="51" y="45"/>
                    <a:pt x="8" y="75"/>
                  </a:cubicBezTo>
                  <a:cubicBezTo>
                    <a:pt x="7" y="75"/>
                    <a:pt x="4" y="74"/>
                    <a:pt x="4" y="72"/>
                  </a:cubicBezTo>
                  <a:cubicBezTo>
                    <a:pt x="4" y="71"/>
                    <a:pt x="4" y="71"/>
                    <a:pt x="3" y="70"/>
                  </a:cubicBezTo>
                  <a:cubicBezTo>
                    <a:pt x="3" y="69"/>
                    <a:pt x="3" y="69"/>
                    <a:pt x="3" y="68"/>
                  </a:cubicBezTo>
                  <a:cubicBezTo>
                    <a:pt x="3" y="67"/>
                    <a:pt x="4" y="66"/>
                    <a:pt x="5" y="64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0" y="66"/>
                    <a:pt x="1" y="68"/>
                    <a:pt x="1" y="71"/>
                  </a:cubicBezTo>
                  <a:cubicBezTo>
                    <a:pt x="2" y="71"/>
                    <a:pt x="2" y="72"/>
                    <a:pt x="2" y="73"/>
                  </a:cubicBezTo>
                  <a:cubicBezTo>
                    <a:pt x="2" y="76"/>
                    <a:pt x="6" y="77"/>
                    <a:pt x="8" y="77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35" y="59"/>
                    <a:pt x="46" y="40"/>
                    <a:pt x="51" y="26"/>
                  </a:cubicBezTo>
                  <a:cubicBezTo>
                    <a:pt x="56" y="12"/>
                    <a:pt x="55" y="2"/>
                    <a:pt x="55" y="2"/>
                  </a:cubicBezTo>
                  <a:cubicBezTo>
                    <a:pt x="55" y="0"/>
                    <a:pt x="55" y="0"/>
                    <a:pt x="55" y="0"/>
                  </a:cubicBezTo>
                  <a:lnTo>
                    <a:pt x="53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29" name="Google Shape;429;p28"/>
            <p:cNvSpPr/>
            <p:nvPr/>
          </p:nvSpPr>
          <p:spPr>
            <a:xfrm>
              <a:off x="11131551" y="430213"/>
              <a:ext cx="80963" cy="127000"/>
            </a:xfrm>
            <a:custGeom>
              <a:avLst/>
              <a:gdLst/>
              <a:ahLst/>
              <a:cxnLst/>
              <a:rect l="l" t="t" r="r" b="b"/>
              <a:pathLst>
                <a:path w="51" h="80" extrusionOk="0">
                  <a:moveTo>
                    <a:pt x="49" y="0"/>
                  </a:move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4"/>
                    <a:pt x="48" y="46"/>
                    <a:pt x="9" y="77"/>
                  </a:cubicBezTo>
                  <a:cubicBezTo>
                    <a:pt x="8" y="77"/>
                    <a:pt x="5" y="78"/>
                    <a:pt x="4" y="75"/>
                  </a:cubicBezTo>
                  <a:cubicBezTo>
                    <a:pt x="3" y="72"/>
                    <a:pt x="5" y="68"/>
                    <a:pt x="6" y="66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4" y="65"/>
                    <a:pt x="4" y="65"/>
                    <a:pt x="4" y="65"/>
                  </a:cubicBezTo>
                  <a:cubicBezTo>
                    <a:pt x="3" y="65"/>
                    <a:pt x="0" y="72"/>
                    <a:pt x="2" y="76"/>
                  </a:cubicBezTo>
                  <a:cubicBezTo>
                    <a:pt x="4" y="80"/>
                    <a:pt x="8" y="80"/>
                    <a:pt x="10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51" y="46"/>
                    <a:pt x="51" y="2"/>
                    <a:pt x="51" y="1"/>
                  </a:cubicBezTo>
                  <a:cubicBezTo>
                    <a:pt x="51" y="0"/>
                    <a:pt x="51" y="0"/>
                    <a:pt x="51" y="0"/>
                  </a:cubicBezTo>
                  <a:lnTo>
                    <a:pt x="49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30" name="Google Shape;430;p28"/>
            <p:cNvSpPr/>
            <p:nvPr/>
          </p:nvSpPr>
          <p:spPr>
            <a:xfrm>
              <a:off x="11142663" y="571500"/>
              <a:ext cx="17463" cy="25400"/>
            </a:xfrm>
            <a:custGeom>
              <a:avLst/>
              <a:gdLst/>
              <a:ahLst/>
              <a:cxnLst/>
              <a:rect l="l" t="t" r="r" b="b"/>
              <a:pathLst>
                <a:path w="11" h="16" extrusionOk="0">
                  <a:moveTo>
                    <a:pt x="6" y="1"/>
                  </a:moveTo>
                  <a:cubicBezTo>
                    <a:pt x="6" y="1"/>
                    <a:pt x="0" y="6"/>
                    <a:pt x="1" y="11"/>
                  </a:cubicBezTo>
                  <a:cubicBezTo>
                    <a:pt x="2" y="13"/>
                    <a:pt x="3" y="14"/>
                    <a:pt x="4" y="15"/>
                  </a:cubicBezTo>
                  <a:cubicBezTo>
                    <a:pt x="6" y="16"/>
                    <a:pt x="8" y="16"/>
                    <a:pt x="10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7" y="13"/>
                    <a:pt x="6" y="13"/>
                    <a:pt x="5" y="13"/>
                  </a:cubicBezTo>
                  <a:cubicBezTo>
                    <a:pt x="4" y="13"/>
                    <a:pt x="4" y="12"/>
                    <a:pt x="3" y="10"/>
                  </a:cubicBezTo>
                  <a:cubicBezTo>
                    <a:pt x="2" y="6"/>
                    <a:pt x="7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0"/>
                    <a:pt x="7" y="0"/>
                    <a:pt x="7" y="0"/>
                  </a:cubicBezTo>
                  <a:lnTo>
                    <a:pt x="6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31" name="Google Shape;431;p28"/>
            <p:cNvSpPr/>
            <p:nvPr/>
          </p:nvSpPr>
          <p:spPr>
            <a:xfrm>
              <a:off x="11147426" y="554038"/>
              <a:ext cx="104775" cy="76200"/>
            </a:xfrm>
            <a:custGeom>
              <a:avLst/>
              <a:gdLst/>
              <a:ahLst/>
              <a:cxnLst/>
              <a:rect l="l" t="t" r="r" b="b"/>
              <a:pathLst>
                <a:path w="66" h="48" extrusionOk="0">
                  <a:moveTo>
                    <a:pt x="63" y="1"/>
                  </a:moveTo>
                  <a:cubicBezTo>
                    <a:pt x="63" y="1"/>
                    <a:pt x="46" y="34"/>
                    <a:pt x="6" y="46"/>
                  </a:cubicBezTo>
                  <a:cubicBezTo>
                    <a:pt x="4" y="46"/>
                    <a:pt x="3" y="46"/>
                    <a:pt x="2" y="46"/>
                  </a:cubicBezTo>
                  <a:cubicBezTo>
                    <a:pt x="2" y="45"/>
                    <a:pt x="2" y="44"/>
                    <a:pt x="2" y="43"/>
                  </a:cubicBezTo>
                  <a:cubicBezTo>
                    <a:pt x="2" y="40"/>
                    <a:pt x="6" y="37"/>
                    <a:pt x="6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5"/>
                    <a:pt x="0" y="39"/>
                    <a:pt x="0" y="43"/>
                  </a:cubicBezTo>
                  <a:cubicBezTo>
                    <a:pt x="0" y="45"/>
                    <a:pt x="0" y="47"/>
                    <a:pt x="1" y="48"/>
                  </a:cubicBezTo>
                  <a:cubicBezTo>
                    <a:pt x="2" y="48"/>
                    <a:pt x="4" y="48"/>
                    <a:pt x="6" y="48"/>
                  </a:cubicBezTo>
                  <a:cubicBezTo>
                    <a:pt x="47" y="36"/>
                    <a:pt x="65" y="2"/>
                    <a:pt x="65" y="2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63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32" name="Google Shape;432;p28"/>
            <p:cNvSpPr/>
            <p:nvPr/>
          </p:nvSpPr>
          <p:spPr>
            <a:xfrm>
              <a:off x="11142663" y="625475"/>
              <a:ext cx="15875" cy="20638"/>
            </a:xfrm>
            <a:custGeom>
              <a:avLst/>
              <a:gdLst/>
              <a:ahLst/>
              <a:cxnLst/>
              <a:rect l="l" t="t" r="r" b="b"/>
              <a:pathLst>
                <a:path w="10" h="13" extrusionOk="0">
                  <a:moveTo>
                    <a:pt x="9" y="1"/>
                  </a:moveTo>
                  <a:cubicBezTo>
                    <a:pt x="9" y="1"/>
                    <a:pt x="2" y="2"/>
                    <a:pt x="1" y="7"/>
                  </a:cubicBezTo>
                  <a:cubicBezTo>
                    <a:pt x="0" y="8"/>
                    <a:pt x="0" y="10"/>
                    <a:pt x="1" y="11"/>
                  </a:cubicBezTo>
                  <a:cubicBezTo>
                    <a:pt x="2" y="13"/>
                    <a:pt x="4" y="13"/>
                    <a:pt x="6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5" y="11"/>
                    <a:pt x="4" y="11"/>
                    <a:pt x="3" y="10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4" y="4"/>
                    <a:pt x="9" y="3"/>
                    <a:pt x="9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9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33" name="Google Shape;433;p28"/>
            <p:cNvSpPr/>
            <p:nvPr/>
          </p:nvSpPr>
          <p:spPr>
            <a:xfrm>
              <a:off x="11069638" y="577850"/>
              <a:ext cx="44450" cy="119063"/>
            </a:xfrm>
            <a:custGeom>
              <a:avLst/>
              <a:gdLst/>
              <a:ahLst/>
              <a:cxnLst/>
              <a:rect l="l" t="t" r="r" b="b"/>
              <a:pathLst>
                <a:path w="28" h="75" extrusionOk="0">
                  <a:moveTo>
                    <a:pt x="0" y="75"/>
                  </a:moveTo>
                  <a:cubicBezTo>
                    <a:pt x="5" y="75"/>
                    <a:pt x="5" y="75"/>
                    <a:pt x="5" y="75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13" y="65"/>
                    <a:pt x="13" y="65"/>
                    <a:pt x="13" y="65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5" y="1"/>
                    <a:pt x="26" y="1"/>
                  </a:cubicBezTo>
                  <a:cubicBezTo>
                    <a:pt x="28" y="1"/>
                    <a:pt x="18" y="0"/>
                    <a:pt x="18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15" y="4"/>
                    <a:pt x="15" y="8"/>
                  </a:cubicBezTo>
                  <a:cubicBezTo>
                    <a:pt x="16" y="12"/>
                    <a:pt x="4" y="16"/>
                    <a:pt x="4" y="16"/>
                  </a:cubicBezTo>
                  <a:cubicBezTo>
                    <a:pt x="4" y="16"/>
                    <a:pt x="17" y="12"/>
                    <a:pt x="17" y="18"/>
                  </a:cubicBezTo>
                  <a:cubicBezTo>
                    <a:pt x="17" y="22"/>
                    <a:pt x="4" y="24"/>
                    <a:pt x="4" y="24"/>
                  </a:cubicBezTo>
                  <a:cubicBezTo>
                    <a:pt x="4" y="24"/>
                    <a:pt x="17" y="23"/>
                    <a:pt x="16" y="27"/>
                  </a:cubicBezTo>
                  <a:cubicBezTo>
                    <a:pt x="15" y="31"/>
                    <a:pt x="4" y="29"/>
                    <a:pt x="4" y="29"/>
                  </a:cubicBezTo>
                  <a:cubicBezTo>
                    <a:pt x="4" y="29"/>
                    <a:pt x="18" y="32"/>
                    <a:pt x="16" y="36"/>
                  </a:cubicBezTo>
                  <a:cubicBezTo>
                    <a:pt x="15" y="39"/>
                    <a:pt x="3" y="37"/>
                    <a:pt x="3" y="37"/>
                  </a:cubicBezTo>
                  <a:cubicBezTo>
                    <a:pt x="3" y="37"/>
                    <a:pt x="15" y="38"/>
                    <a:pt x="14" y="42"/>
                  </a:cubicBezTo>
                  <a:cubicBezTo>
                    <a:pt x="12" y="46"/>
                    <a:pt x="4" y="43"/>
                    <a:pt x="4" y="43"/>
                  </a:cubicBezTo>
                  <a:cubicBezTo>
                    <a:pt x="4" y="43"/>
                    <a:pt x="12" y="45"/>
                    <a:pt x="11" y="49"/>
                  </a:cubicBezTo>
                  <a:cubicBezTo>
                    <a:pt x="9" y="53"/>
                    <a:pt x="2" y="49"/>
                    <a:pt x="2" y="49"/>
                  </a:cubicBezTo>
                  <a:cubicBezTo>
                    <a:pt x="2" y="49"/>
                    <a:pt x="10" y="53"/>
                    <a:pt x="9" y="56"/>
                  </a:cubicBezTo>
                  <a:cubicBezTo>
                    <a:pt x="7" y="60"/>
                    <a:pt x="2" y="57"/>
                    <a:pt x="2" y="57"/>
                  </a:cubicBezTo>
                  <a:cubicBezTo>
                    <a:pt x="2" y="57"/>
                    <a:pt x="8" y="61"/>
                    <a:pt x="6" y="63"/>
                  </a:cubicBezTo>
                  <a:cubicBezTo>
                    <a:pt x="4" y="66"/>
                    <a:pt x="1" y="64"/>
                    <a:pt x="1" y="64"/>
                  </a:cubicBezTo>
                  <a:cubicBezTo>
                    <a:pt x="1" y="64"/>
                    <a:pt x="3" y="66"/>
                    <a:pt x="1" y="67"/>
                  </a:cubicBezTo>
                  <a:cubicBezTo>
                    <a:pt x="0" y="68"/>
                    <a:pt x="0" y="75"/>
                    <a:pt x="0" y="75"/>
                  </a:cubicBez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34" name="Google Shape;434;p28"/>
            <p:cNvSpPr/>
            <p:nvPr/>
          </p:nvSpPr>
          <p:spPr>
            <a:xfrm>
              <a:off x="11099801" y="563563"/>
              <a:ext cx="30163" cy="9525"/>
            </a:xfrm>
            <a:custGeom>
              <a:avLst/>
              <a:gdLst/>
              <a:ahLst/>
              <a:cxnLst/>
              <a:rect l="l" t="t" r="r" b="b"/>
              <a:pathLst>
                <a:path w="19" h="6" extrusionOk="0">
                  <a:moveTo>
                    <a:pt x="0" y="5"/>
                  </a:moveTo>
                  <a:lnTo>
                    <a:pt x="9" y="6"/>
                  </a:lnTo>
                  <a:lnTo>
                    <a:pt x="19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35" name="Google Shape;435;p28"/>
            <p:cNvSpPr/>
            <p:nvPr/>
          </p:nvSpPr>
          <p:spPr>
            <a:xfrm>
              <a:off x="11110913" y="581025"/>
              <a:ext cx="23813" cy="9525"/>
            </a:xfrm>
            <a:custGeom>
              <a:avLst/>
              <a:gdLst/>
              <a:ahLst/>
              <a:cxnLst/>
              <a:rect l="l" t="t" r="r" b="b"/>
              <a:pathLst>
                <a:path w="15" h="6" extrusionOk="0">
                  <a:moveTo>
                    <a:pt x="15" y="0"/>
                  </a:moveTo>
                  <a:lnTo>
                    <a:pt x="3" y="2"/>
                  </a:lnTo>
                  <a:lnTo>
                    <a:pt x="0" y="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36" name="Google Shape;436;p28"/>
            <p:cNvSpPr/>
            <p:nvPr/>
          </p:nvSpPr>
          <p:spPr>
            <a:xfrm>
              <a:off x="11112501" y="598488"/>
              <a:ext cx="26988" cy="7938"/>
            </a:xfrm>
            <a:custGeom>
              <a:avLst/>
              <a:gdLst/>
              <a:ahLst/>
              <a:cxnLst/>
              <a:rect l="l" t="t" r="r" b="b"/>
              <a:pathLst>
                <a:path w="17" h="5" extrusionOk="0">
                  <a:moveTo>
                    <a:pt x="17" y="0"/>
                  </a:moveTo>
                  <a:lnTo>
                    <a:pt x="3" y="2"/>
                  </a:lnTo>
                  <a:lnTo>
                    <a:pt x="0" y="5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37" name="Google Shape;437;p28"/>
            <p:cNvSpPr/>
            <p:nvPr/>
          </p:nvSpPr>
          <p:spPr>
            <a:xfrm>
              <a:off x="11114088" y="617538"/>
              <a:ext cx="25400" cy="6350"/>
            </a:xfrm>
            <a:custGeom>
              <a:avLst/>
              <a:gdLst/>
              <a:ahLst/>
              <a:cxnLst/>
              <a:rect l="l" t="t" r="r" b="b"/>
              <a:pathLst>
                <a:path w="16" h="4" extrusionOk="0">
                  <a:moveTo>
                    <a:pt x="4" y="0"/>
                  </a:moveTo>
                  <a:lnTo>
                    <a:pt x="0" y="4"/>
                  </a:lnTo>
                  <a:lnTo>
                    <a:pt x="16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38" name="Google Shape;438;p28"/>
            <p:cNvSpPr/>
            <p:nvPr/>
          </p:nvSpPr>
          <p:spPr>
            <a:xfrm>
              <a:off x="11110913" y="631825"/>
              <a:ext cx="23813" cy="6350"/>
            </a:xfrm>
            <a:custGeom>
              <a:avLst/>
              <a:gdLst/>
              <a:ahLst/>
              <a:cxnLst/>
              <a:rect l="l" t="t" r="r" b="b"/>
              <a:pathLst>
                <a:path w="15" h="4" extrusionOk="0">
                  <a:moveTo>
                    <a:pt x="0" y="4"/>
                  </a:moveTo>
                  <a:lnTo>
                    <a:pt x="4" y="0"/>
                  </a:lnTo>
                  <a:lnTo>
                    <a:pt x="15" y="3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39" name="Google Shape;439;p28"/>
            <p:cNvSpPr/>
            <p:nvPr/>
          </p:nvSpPr>
          <p:spPr>
            <a:xfrm>
              <a:off x="11104563" y="647700"/>
              <a:ext cx="23813" cy="3175"/>
            </a:xfrm>
            <a:custGeom>
              <a:avLst/>
              <a:gdLst/>
              <a:ahLst/>
              <a:cxnLst/>
              <a:rect l="l" t="t" r="r" b="b"/>
              <a:pathLst>
                <a:path w="15" h="2" extrusionOk="0">
                  <a:moveTo>
                    <a:pt x="6" y="0"/>
                  </a:moveTo>
                  <a:lnTo>
                    <a:pt x="0" y="2"/>
                  </a:lnTo>
                  <a:lnTo>
                    <a:pt x="15" y="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40" name="Google Shape;440;p28"/>
            <p:cNvSpPr/>
            <p:nvPr/>
          </p:nvSpPr>
          <p:spPr>
            <a:xfrm>
              <a:off x="11102976" y="658813"/>
              <a:ext cx="20638" cy="4763"/>
            </a:xfrm>
            <a:custGeom>
              <a:avLst/>
              <a:gdLst/>
              <a:ahLst/>
              <a:cxnLst/>
              <a:rect l="l" t="t" r="r" b="b"/>
              <a:pathLst>
                <a:path w="13" h="3" extrusionOk="0">
                  <a:moveTo>
                    <a:pt x="0" y="3"/>
                  </a:moveTo>
                  <a:lnTo>
                    <a:pt x="3" y="0"/>
                  </a:lnTo>
                  <a:lnTo>
                    <a:pt x="13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41" name="Google Shape;441;p28"/>
            <p:cNvSpPr/>
            <p:nvPr/>
          </p:nvSpPr>
          <p:spPr>
            <a:xfrm>
              <a:off x="11095038" y="673100"/>
              <a:ext cx="20638" cy="7938"/>
            </a:xfrm>
            <a:custGeom>
              <a:avLst/>
              <a:gdLst/>
              <a:ahLst/>
              <a:cxnLst/>
              <a:rect l="l" t="t" r="r" b="b"/>
              <a:pathLst>
                <a:path w="13" h="5" extrusionOk="0">
                  <a:moveTo>
                    <a:pt x="5" y="0"/>
                  </a:moveTo>
                  <a:lnTo>
                    <a:pt x="0" y="0"/>
                  </a:lnTo>
                  <a:lnTo>
                    <a:pt x="13" y="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42" name="Google Shape;442;p28"/>
            <p:cNvSpPr/>
            <p:nvPr/>
          </p:nvSpPr>
          <p:spPr>
            <a:xfrm>
              <a:off x="11088688" y="682625"/>
              <a:ext cx="19050" cy="6350"/>
            </a:xfrm>
            <a:custGeom>
              <a:avLst/>
              <a:gdLst/>
              <a:ahLst/>
              <a:cxnLst/>
              <a:rect l="l" t="t" r="r" b="b"/>
              <a:pathLst>
                <a:path w="12" h="4" extrusionOk="0">
                  <a:moveTo>
                    <a:pt x="4" y="0"/>
                  </a:moveTo>
                  <a:lnTo>
                    <a:pt x="0" y="1"/>
                  </a:lnTo>
                  <a:lnTo>
                    <a:pt x="12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43" name="Google Shape;443;p28"/>
            <p:cNvSpPr/>
            <p:nvPr/>
          </p:nvSpPr>
          <p:spPr>
            <a:xfrm>
              <a:off x="11082338" y="692150"/>
              <a:ext cx="17463" cy="7938"/>
            </a:xfrm>
            <a:custGeom>
              <a:avLst/>
              <a:gdLst/>
              <a:ahLst/>
              <a:cxnLst/>
              <a:rect l="l" t="t" r="r" b="b"/>
              <a:pathLst>
                <a:path w="11" h="5" extrusionOk="0">
                  <a:moveTo>
                    <a:pt x="0" y="2"/>
                  </a:moveTo>
                  <a:lnTo>
                    <a:pt x="4" y="0"/>
                  </a:lnTo>
                  <a:lnTo>
                    <a:pt x="11" y="5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44" name="Google Shape;444;p28"/>
            <p:cNvSpPr/>
            <p:nvPr/>
          </p:nvSpPr>
          <p:spPr>
            <a:xfrm>
              <a:off x="11072813" y="700088"/>
              <a:ext cx="15875" cy="9525"/>
            </a:xfrm>
            <a:custGeom>
              <a:avLst/>
              <a:gdLst/>
              <a:ahLst/>
              <a:cxnLst/>
              <a:rect l="l" t="t" r="r" b="b"/>
              <a:pathLst>
                <a:path w="10" h="6" extrusionOk="0">
                  <a:moveTo>
                    <a:pt x="4" y="0"/>
                  </a:moveTo>
                  <a:lnTo>
                    <a:pt x="0" y="2"/>
                  </a:lnTo>
                  <a:lnTo>
                    <a:pt x="10" y="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45" name="Google Shape;445;p28"/>
            <p:cNvSpPr/>
            <p:nvPr/>
          </p:nvSpPr>
          <p:spPr>
            <a:xfrm>
              <a:off x="11069638" y="708025"/>
              <a:ext cx="14288" cy="11113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1" y="0"/>
                  </a:moveTo>
                  <a:lnTo>
                    <a:pt x="0" y="4"/>
                  </a:lnTo>
                  <a:lnTo>
                    <a:pt x="9" y="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46" name="Google Shape;446;p28"/>
            <p:cNvSpPr/>
            <p:nvPr/>
          </p:nvSpPr>
          <p:spPr>
            <a:xfrm>
              <a:off x="10987088" y="515938"/>
              <a:ext cx="11113" cy="12700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5" y="2"/>
                  </a:moveTo>
                  <a:cubicBezTo>
                    <a:pt x="7" y="4"/>
                    <a:pt x="4" y="5"/>
                    <a:pt x="4" y="8"/>
                  </a:cubicBezTo>
                  <a:cubicBezTo>
                    <a:pt x="2" y="7"/>
                    <a:pt x="2" y="4"/>
                    <a:pt x="1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4" y="1"/>
                    <a:pt x="5" y="2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47" name="Google Shape;447;p28"/>
            <p:cNvSpPr/>
            <p:nvPr/>
          </p:nvSpPr>
          <p:spPr>
            <a:xfrm>
              <a:off x="11006138" y="520700"/>
              <a:ext cx="7938" cy="11113"/>
            </a:xfrm>
            <a:custGeom>
              <a:avLst/>
              <a:gdLst/>
              <a:ahLst/>
              <a:cxnLst/>
              <a:rect l="l" t="t" r="r" b="b"/>
              <a:pathLst>
                <a:path w="5" h="7" extrusionOk="0">
                  <a:moveTo>
                    <a:pt x="5" y="6"/>
                  </a:moveTo>
                  <a:cubicBezTo>
                    <a:pt x="5" y="7"/>
                    <a:pt x="3" y="6"/>
                    <a:pt x="2" y="5"/>
                  </a:cubicBezTo>
                  <a:cubicBezTo>
                    <a:pt x="1" y="4"/>
                    <a:pt x="1" y="2"/>
                    <a:pt x="0" y="1"/>
                  </a:cubicBezTo>
                  <a:cubicBezTo>
                    <a:pt x="1" y="0"/>
                    <a:pt x="1" y="1"/>
                    <a:pt x="4" y="2"/>
                  </a:cubicBezTo>
                  <a:lnTo>
                    <a:pt x="5" y="6"/>
                  </a:lnTo>
                  <a:close/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48" name="Google Shape;448;p28"/>
            <p:cNvSpPr/>
            <p:nvPr/>
          </p:nvSpPr>
          <p:spPr>
            <a:xfrm>
              <a:off x="10995026" y="523875"/>
              <a:ext cx="11113" cy="14288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5" y="8"/>
                  </a:moveTo>
                  <a:cubicBezTo>
                    <a:pt x="5" y="8"/>
                    <a:pt x="3" y="9"/>
                    <a:pt x="3" y="8"/>
                  </a:cubicBezTo>
                  <a:cubicBezTo>
                    <a:pt x="2" y="7"/>
                    <a:pt x="1" y="4"/>
                    <a:pt x="1" y="3"/>
                  </a:cubicBezTo>
                  <a:cubicBezTo>
                    <a:pt x="2" y="4"/>
                    <a:pt x="0" y="0"/>
                    <a:pt x="3" y="1"/>
                  </a:cubicBezTo>
                  <a:cubicBezTo>
                    <a:pt x="3" y="1"/>
                    <a:pt x="3" y="2"/>
                    <a:pt x="3" y="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7" y="1"/>
                    <a:pt x="7" y="6"/>
                    <a:pt x="5" y="8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49" name="Google Shape;449;p28"/>
            <p:cNvSpPr/>
            <p:nvPr/>
          </p:nvSpPr>
          <p:spPr>
            <a:xfrm>
              <a:off x="10980738" y="523875"/>
              <a:ext cx="9525" cy="14288"/>
            </a:xfrm>
            <a:custGeom>
              <a:avLst/>
              <a:gdLst/>
              <a:ahLst/>
              <a:cxnLst/>
              <a:rect l="l" t="t" r="r" b="b"/>
              <a:pathLst>
                <a:path w="6" h="9" extrusionOk="0">
                  <a:moveTo>
                    <a:pt x="5" y="3"/>
                  </a:moveTo>
                  <a:cubicBezTo>
                    <a:pt x="6" y="5"/>
                    <a:pt x="5" y="7"/>
                    <a:pt x="4" y="9"/>
                  </a:cubicBezTo>
                  <a:cubicBezTo>
                    <a:pt x="2" y="9"/>
                    <a:pt x="2" y="7"/>
                    <a:pt x="1" y="6"/>
                  </a:cubicBezTo>
                  <a:cubicBezTo>
                    <a:pt x="0" y="5"/>
                    <a:pt x="0" y="2"/>
                    <a:pt x="1" y="2"/>
                  </a:cubicBezTo>
                  <a:cubicBezTo>
                    <a:pt x="3" y="3"/>
                    <a:pt x="4" y="0"/>
                    <a:pt x="5" y="3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50" name="Google Shape;450;p28"/>
            <p:cNvSpPr/>
            <p:nvPr/>
          </p:nvSpPr>
          <p:spPr>
            <a:xfrm>
              <a:off x="10964863" y="528638"/>
              <a:ext cx="7938" cy="11113"/>
            </a:xfrm>
            <a:custGeom>
              <a:avLst/>
              <a:gdLst/>
              <a:ahLst/>
              <a:cxnLst/>
              <a:rect l="l" t="t" r="r" b="b"/>
              <a:pathLst>
                <a:path w="5" h="7" extrusionOk="0">
                  <a:moveTo>
                    <a:pt x="5" y="1"/>
                  </a:moveTo>
                  <a:cubicBezTo>
                    <a:pt x="5" y="3"/>
                    <a:pt x="4" y="5"/>
                    <a:pt x="3" y="7"/>
                  </a:cubicBezTo>
                  <a:cubicBezTo>
                    <a:pt x="1" y="6"/>
                    <a:pt x="1" y="5"/>
                    <a:pt x="0" y="3"/>
                  </a:cubicBezTo>
                  <a:cubicBezTo>
                    <a:pt x="0" y="0"/>
                    <a:pt x="2" y="1"/>
                    <a:pt x="4" y="0"/>
                  </a:cubicBezTo>
                  <a:cubicBezTo>
                    <a:pt x="5" y="0"/>
                    <a:pt x="5" y="1"/>
                    <a:pt x="5" y="1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51" name="Google Shape;451;p28"/>
            <p:cNvSpPr/>
            <p:nvPr/>
          </p:nvSpPr>
          <p:spPr>
            <a:xfrm>
              <a:off x="11006138" y="533400"/>
              <a:ext cx="12700" cy="11113"/>
            </a:xfrm>
            <a:custGeom>
              <a:avLst/>
              <a:gdLst/>
              <a:ahLst/>
              <a:cxnLst/>
              <a:rect l="l" t="t" r="r" b="b"/>
              <a:pathLst>
                <a:path w="8" h="7" extrusionOk="0">
                  <a:moveTo>
                    <a:pt x="6" y="4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7" y="7"/>
                    <a:pt x="4" y="7"/>
                    <a:pt x="2" y="7"/>
                  </a:cubicBezTo>
                  <a:cubicBezTo>
                    <a:pt x="0" y="7"/>
                    <a:pt x="0" y="5"/>
                    <a:pt x="0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1" y="2"/>
                    <a:pt x="2" y="2"/>
                  </a:cubicBezTo>
                  <a:cubicBezTo>
                    <a:pt x="3" y="1"/>
                    <a:pt x="1" y="2"/>
                    <a:pt x="3" y="0"/>
                  </a:cubicBezTo>
                  <a:cubicBezTo>
                    <a:pt x="4" y="1"/>
                    <a:pt x="6" y="1"/>
                    <a:pt x="6" y="4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52" name="Google Shape;452;p28"/>
            <p:cNvSpPr/>
            <p:nvPr/>
          </p:nvSpPr>
          <p:spPr>
            <a:xfrm>
              <a:off x="10975976" y="536575"/>
              <a:ext cx="6350" cy="12700"/>
            </a:xfrm>
            <a:custGeom>
              <a:avLst/>
              <a:gdLst/>
              <a:ahLst/>
              <a:cxnLst/>
              <a:rect l="l" t="t" r="r" b="b"/>
              <a:pathLst>
                <a:path w="4" h="8" extrusionOk="0">
                  <a:moveTo>
                    <a:pt x="4" y="3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0" y="8"/>
                    <a:pt x="0" y="4"/>
                    <a:pt x="0" y="1"/>
                  </a:cubicBezTo>
                  <a:cubicBezTo>
                    <a:pt x="1" y="2"/>
                    <a:pt x="1" y="0"/>
                    <a:pt x="2" y="0"/>
                  </a:cubicBezTo>
                  <a:cubicBezTo>
                    <a:pt x="3" y="0"/>
                    <a:pt x="4" y="2"/>
                    <a:pt x="4" y="3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53" name="Google Shape;453;p28"/>
            <p:cNvSpPr/>
            <p:nvPr/>
          </p:nvSpPr>
          <p:spPr>
            <a:xfrm>
              <a:off x="10988676" y="536575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4" y="0"/>
                  </a:moveTo>
                  <a:cubicBezTo>
                    <a:pt x="6" y="1"/>
                    <a:pt x="4" y="4"/>
                    <a:pt x="4" y="6"/>
                  </a:cubicBezTo>
                  <a:cubicBezTo>
                    <a:pt x="4" y="7"/>
                    <a:pt x="3" y="8"/>
                    <a:pt x="2" y="7"/>
                  </a:cubicBezTo>
                  <a:cubicBezTo>
                    <a:pt x="0" y="5"/>
                    <a:pt x="3" y="2"/>
                    <a:pt x="2" y="0"/>
                  </a:cubicBezTo>
                  <a:cubicBezTo>
                    <a:pt x="3" y="0"/>
                    <a:pt x="4" y="1"/>
                    <a:pt x="4" y="0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54" name="Google Shape;454;p28"/>
            <p:cNvSpPr/>
            <p:nvPr/>
          </p:nvSpPr>
          <p:spPr>
            <a:xfrm>
              <a:off x="10958513" y="538163"/>
              <a:ext cx="7938" cy="12700"/>
            </a:xfrm>
            <a:custGeom>
              <a:avLst/>
              <a:gdLst/>
              <a:ahLst/>
              <a:cxnLst/>
              <a:rect l="l" t="t" r="r" b="b"/>
              <a:pathLst>
                <a:path w="5" h="8" extrusionOk="0">
                  <a:moveTo>
                    <a:pt x="2" y="2"/>
                  </a:moveTo>
                  <a:cubicBezTo>
                    <a:pt x="3" y="2"/>
                    <a:pt x="4" y="0"/>
                    <a:pt x="5" y="2"/>
                  </a:cubicBezTo>
                  <a:cubicBezTo>
                    <a:pt x="5" y="4"/>
                    <a:pt x="5" y="6"/>
                    <a:pt x="4" y="8"/>
                  </a:cubicBezTo>
                  <a:cubicBezTo>
                    <a:pt x="2" y="6"/>
                    <a:pt x="0" y="3"/>
                    <a:pt x="1" y="1"/>
                  </a:cubicBezTo>
                  <a:cubicBezTo>
                    <a:pt x="1" y="0"/>
                    <a:pt x="2" y="1"/>
                    <a:pt x="2" y="2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55" name="Google Shape;455;p28"/>
            <p:cNvSpPr/>
            <p:nvPr/>
          </p:nvSpPr>
          <p:spPr>
            <a:xfrm>
              <a:off x="10941051" y="544513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8" h="8" extrusionOk="0">
                  <a:moveTo>
                    <a:pt x="5" y="2"/>
                  </a:moveTo>
                  <a:cubicBezTo>
                    <a:pt x="6" y="2"/>
                    <a:pt x="6" y="0"/>
                    <a:pt x="8" y="0"/>
                  </a:cubicBezTo>
                  <a:cubicBezTo>
                    <a:pt x="8" y="4"/>
                    <a:pt x="4" y="8"/>
                    <a:pt x="1" y="7"/>
                  </a:cubicBezTo>
                  <a:cubicBezTo>
                    <a:pt x="0" y="5"/>
                    <a:pt x="4" y="2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5" y="2"/>
                  </a:lnTo>
                  <a:close/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56" name="Google Shape;456;p28"/>
            <p:cNvSpPr/>
            <p:nvPr/>
          </p:nvSpPr>
          <p:spPr>
            <a:xfrm>
              <a:off x="10996613" y="544513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6" y="0"/>
                  </a:moveTo>
                  <a:cubicBezTo>
                    <a:pt x="6" y="4"/>
                    <a:pt x="4" y="6"/>
                    <a:pt x="3" y="8"/>
                  </a:cubicBezTo>
                  <a:cubicBezTo>
                    <a:pt x="1" y="8"/>
                    <a:pt x="1" y="6"/>
                    <a:pt x="0" y="4"/>
                  </a:cubicBezTo>
                  <a:cubicBezTo>
                    <a:pt x="1" y="3"/>
                    <a:pt x="1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" y="3"/>
                    <a:pt x="3" y="0"/>
                    <a:pt x="5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57" name="Google Shape;457;p28"/>
            <p:cNvSpPr/>
            <p:nvPr/>
          </p:nvSpPr>
          <p:spPr>
            <a:xfrm>
              <a:off x="11009313" y="546100"/>
              <a:ext cx="12700" cy="14288"/>
            </a:xfrm>
            <a:custGeom>
              <a:avLst/>
              <a:gdLst/>
              <a:ahLst/>
              <a:cxnLst/>
              <a:rect l="l" t="t" r="r" b="b"/>
              <a:pathLst>
                <a:path w="8" h="9" extrusionOk="0">
                  <a:moveTo>
                    <a:pt x="8" y="9"/>
                  </a:moveTo>
                  <a:cubicBezTo>
                    <a:pt x="6" y="9"/>
                    <a:pt x="1" y="8"/>
                    <a:pt x="0" y="5"/>
                  </a:cubicBezTo>
                  <a:cubicBezTo>
                    <a:pt x="0" y="3"/>
                    <a:pt x="1" y="3"/>
                    <a:pt x="1" y="1"/>
                  </a:cubicBezTo>
                  <a:cubicBezTo>
                    <a:pt x="6" y="0"/>
                    <a:pt x="6" y="7"/>
                    <a:pt x="8" y="9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58" name="Google Shape;458;p28"/>
            <p:cNvSpPr/>
            <p:nvPr/>
          </p:nvSpPr>
          <p:spPr>
            <a:xfrm>
              <a:off x="10953751" y="549275"/>
              <a:ext cx="7938" cy="12700"/>
            </a:xfrm>
            <a:custGeom>
              <a:avLst/>
              <a:gdLst/>
              <a:ahLst/>
              <a:cxnLst/>
              <a:rect l="l" t="t" r="r" b="b"/>
              <a:pathLst>
                <a:path w="5" h="8" extrusionOk="0">
                  <a:moveTo>
                    <a:pt x="5" y="3"/>
                  </a:moveTo>
                  <a:cubicBezTo>
                    <a:pt x="5" y="4"/>
                    <a:pt x="4" y="6"/>
                    <a:pt x="4" y="7"/>
                  </a:cubicBezTo>
                  <a:cubicBezTo>
                    <a:pt x="2" y="8"/>
                    <a:pt x="1" y="5"/>
                    <a:pt x="1" y="4"/>
                  </a:cubicBezTo>
                  <a:cubicBezTo>
                    <a:pt x="0" y="2"/>
                    <a:pt x="2" y="1"/>
                    <a:pt x="3" y="1"/>
                  </a:cubicBezTo>
                  <a:cubicBezTo>
                    <a:pt x="5" y="0"/>
                    <a:pt x="5" y="2"/>
                    <a:pt x="5" y="3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59" name="Google Shape;459;p28"/>
            <p:cNvSpPr/>
            <p:nvPr/>
          </p:nvSpPr>
          <p:spPr>
            <a:xfrm>
              <a:off x="10968038" y="549275"/>
              <a:ext cx="7938" cy="11113"/>
            </a:xfrm>
            <a:custGeom>
              <a:avLst/>
              <a:gdLst/>
              <a:ahLst/>
              <a:cxnLst/>
              <a:rect l="l" t="t" r="r" b="b"/>
              <a:pathLst>
                <a:path w="5" h="7" extrusionOk="0">
                  <a:moveTo>
                    <a:pt x="2" y="1"/>
                  </a:moveTo>
                  <a:cubicBezTo>
                    <a:pt x="3" y="1"/>
                    <a:pt x="5" y="0"/>
                    <a:pt x="5" y="2"/>
                  </a:cubicBezTo>
                  <a:cubicBezTo>
                    <a:pt x="4" y="4"/>
                    <a:pt x="4" y="6"/>
                    <a:pt x="3" y="7"/>
                  </a:cubicBezTo>
                  <a:cubicBezTo>
                    <a:pt x="2" y="5"/>
                    <a:pt x="0" y="3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60" name="Google Shape;460;p28"/>
            <p:cNvSpPr/>
            <p:nvPr/>
          </p:nvSpPr>
          <p:spPr>
            <a:xfrm>
              <a:off x="10982326" y="547688"/>
              <a:ext cx="9525" cy="11113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4" y="7"/>
                  </a:moveTo>
                  <a:cubicBezTo>
                    <a:pt x="2" y="7"/>
                    <a:pt x="0" y="7"/>
                    <a:pt x="0" y="4"/>
                  </a:cubicBezTo>
                  <a:cubicBezTo>
                    <a:pt x="0" y="3"/>
                    <a:pt x="1" y="0"/>
                    <a:pt x="2" y="1"/>
                  </a:cubicBezTo>
                  <a:cubicBezTo>
                    <a:pt x="3" y="1"/>
                    <a:pt x="2" y="2"/>
                    <a:pt x="3" y="3"/>
                  </a:cubicBezTo>
                  <a:cubicBezTo>
                    <a:pt x="4" y="2"/>
                    <a:pt x="4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lnTo>
                    <a:pt x="4" y="7"/>
                  </a:lnTo>
                  <a:close/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61" name="Google Shape;461;p28"/>
            <p:cNvSpPr/>
            <p:nvPr/>
          </p:nvSpPr>
          <p:spPr>
            <a:xfrm>
              <a:off x="11006138" y="576263"/>
              <a:ext cx="11113" cy="12700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6" y="3"/>
                  </a:moveTo>
                  <a:cubicBezTo>
                    <a:pt x="6" y="5"/>
                    <a:pt x="5" y="8"/>
                    <a:pt x="3" y="7"/>
                  </a:cubicBezTo>
                  <a:cubicBezTo>
                    <a:pt x="3" y="5"/>
                    <a:pt x="0" y="4"/>
                    <a:pt x="2" y="1"/>
                  </a:cubicBezTo>
                  <a:cubicBezTo>
                    <a:pt x="3" y="0"/>
                    <a:pt x="3" y="2"/>
                    <a:pt x="4" y="3"/>
                  </a:cubicBezTo>
                  <a:cubicBezTo>
                    <a:pt x="5" y="2"/>
                    <a:pt x="4" y="2"/>
                    <a:pt x="5" y="1"/>
                  </a:cubicBezTo>
                  <a:cubicBezTo>
                    <a:pt x="5" y="2"/>
                    <a:pt x="7" y="1"/>
                    <a:pt x="6" y="3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62" name="Google Shape;462;p28"/>
            <p:cNvSpPr/>
            <p:nvPr/>
          </p:nvSpPr>
          <p:spPr>
            <a:xfrm>
              <a:off x="10953751" y="574675"/>
              <a:ext cx="9525" cy="14288"/>
            </a:xfrm>
            <a:custGeom>
              <a:avLst/>
              <a:gdLst/>
              <a:ahLst/>
              <a:cxnLst/>
              <a:rect l="l" t="t" r="r" b="b"/>
              <a:pathLst>
                <a:path w="6" h="9" extrusionOk="0">
                  <a:moveTo>
                    <a:pt x="2" y="2"/>
                  </a:moveTo>
                  <a:cubicBezTo>
                    <a:pt x="3" y="2"/>
                    <a:pt x="3" y="1"/>
                    <a:pt x="4" y="0"/>
                  </a:cubicBezTo>
                  <a:cubicBezTo>
                    <a:pt x="6" y="1"/>
                    <a:pt x="5" y="6"/>
                    <a:pt x="4" y="7"/>
                  </a:cubicBezTo>
                  <a:cubicBezTo>
                    <a:pt x="4" y="8"/>
                    <a:pt x="2" y="9"/>
                    <a:pt x="1" y="8"/>
                  </a:cubicBezTo>
                  <a:cubicBezTo>
                    <a:pt x="1" y="6"/>
                    <a:pt x="0" y="4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63" name="Google Shape;463;p28"/>
            <p:cNvSpPr/>
            <p:nvPr/>
          </p:nvSpPr>
          <p:spPr>
            <a:xfrm>
              <a:off x="10995026" y="574675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5" y="1"/>
                  </a:moveTo>
                  <a:cubicBezTo>
                    <a:pt x="6" y="4"/>
                    <a:pt x="5" y="6"/>
                    <a:pt x="3" y="8"/>
                  </a:cubicBezTo>
                  <a:cubicBezTo>
                    <a:pt x="1" y="7"/>
                    <a:pt x="1" y="5"/>
                    <a:pt x="0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2"/>
                    <a:pt x="3" y="0"/>
                    <a:pt x="5" y="1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64" name="Google Shape;464;p28"/>
            <p:cNvSpPr/>
            <p:nvPr/>
          </p:nvSpPr>
          <p:spPr>
            <a:xfrm>
              <a:off x="10980738" y="576263"/>
              <a:ext cx="12700" cy="15875"/>
            </a:xfrm>
            <a:custGeom>
              <a:avLst/>
              <a:gdLst/>
              <a:ahLst/>
              <a:cxnLst/>
              <a:rect l="l" t="t" r="r" b="b"/>
              <a:pathLst>
                <a:path w="8" h="10" extrusionOk="0">
                  <a:moveTo>
                    <a:pt x="4" y="8"/>
                  </a:moveTo>
                  <a:cubicBezTo>
                    <a:pt x="4" y="10"/>
                    <a:pt x="2" y="8"/>
                    <a:pt x="2" y="7"/>
                  </a:cubicBezTo>
                  <a:cubicBezTo>
                    <a:pt x="2" y="5"/>
                    <a:pt x="0" y="3"/>
                    <a:pt x="1" y="1"/>
                  </a:cubicBezTo>
                  <a:cubicBezTo>
                    <a:pt x="3" y="0"/>
                    <a:pt x="3" y="1"/>
                    <a:pt x="4" y="2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2"/>
                    <a:pt x="4" y="5"/>
                    <a:pt x="4" y="8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65" name="Google Shape;465;p28"/>
            <p:cNvSpPr/>
            <p:nvPr/>
          </p:nvSpPr>
          <p:spPr>
            <a:xfrm>
              <a:off x="11001376" y="588963"/>
              <a:ext cx="9525" cy="14288"/>
            </a:xfrm>
            <a:custGeom>
              <a:avLst/>
              <a:gdLst/>
              <a:ahLst/>
              <a:cxnLst/>
              <a:rect l="l" t="t" r="r" b="b"/>
              <a:pathLst>
                <a:path w="6" h="9" extrusionOk="0">
                  <a:moveTo>
                    <a:pt x="6" y="0"/>
                  </a:moveTo>
                  <a:cubicBezTo>
                    <a:pt x="6" y="3"/>
                    <a:pt x="6" y="7"/>
                    <a:pt x="4" y="9"/>
                  </a:cubicBezTo>
                  <a:cubicBezTo>
                    <a:pt x="2" y="7"/>
                    <a:pt x="0" y="3"/>
                    <a:pt x="1" y="0"/>
                  </a:cubicBezTo>
                  <a:cubicBezTo>
                    <a:pt x="2" y="0"/>
                    <a:pt x="3" y="1"/>
                    <a:pt x="2" y="2"/>
                  </a:cubicBezTo>
                  <a:cubicBezTo>
                    <a:pt x="4" y="3"/>
                    <a:pt x="3" y="0"/>
                    <a:pt x="4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66" name="Google Shape;466;p28"/>
            <p:cNvSpPr/>
            <p:nvPr/>
          </p:nvSpPr>
          <p:spPr>
            <a:xfrm>
              <a:off x="10944226" y="588963"/>
              <a:ext cx="12700" cy="15875"/>
            </a:xfrm>
            <a:custGeom>
              <a:avLst/>
              <a:gdLst/>
              <a:ahLst/>
              <a:cxnLst/>
              <a:rect l="l" t="t" r="r" b="b"/>
              <a:pathLst>
                <a:path w="8" h="10" extrusionOk="0">
                  <a:moveTo>
                    <a:pt x="5" y="7"/>
                  </a:moveTo>
                  <a:cubicBezTo>
                    <a:pt x="4" y="8"/>
                    <a:pt x="4" y="10"/>
                    <a:pt x="3" y="10"/>
                  </a:cubicBezTo>
                  <a:cubicBezTo>
                    <a:pt x="1" y="9"/>
                    <a:pt x="0" y="7"/>
                    <a:pt x="0" y="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8" y="1"/>
                    <a:pt x="5" y="5"/>
                    <a:pt x="5" y="7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67" name="Google Shape;467;p28"/>
            <p:cNvSpPr/>
            <p:nvPr/>
          </p:nvSpPr>
          <p:spPr>
            <a:xfrm>
              <a:off x="10987088" y="590550"/>
              <a:ext cx="11113" cy="14288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6" y="6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1" y="8"/>
                    <a:pt x="1" y="4"/>
                    <a:pt x="0" y="2"/>
                  </a:cubicBezTo>
                  <a:cubicBezTo>
                    <a:pt x="1" y="1"/>
                    <a:pt x="2" y="2"/>
                    <a:pt x="3" y="3"/>
                  </a:cubicBezTo>
                  <a:cubicBezTo>
                    <a:pt x="5" y="2"/>
                    <a:pt x="3" y="0"/>
                    <a:pt x="5" y="0"/>
                  </a:cubicBezTo>
                  <a:cubicBezTo>
                    <a:pt x="7" y="1"/>
                    <a:pt x="6" y="5"/>
                    <a:pt x="6" y="6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68" name="Google Shape;468;p28"/>
            <p:cNvSpPr/>
            <p:nvPr/>
          </p:nvSpPr>
          <p:spPr>
            <a:xfrm>
              <a:off x="10960101" y="590550"/>
              <a:ext cx="11113" cy="15875"/>
            </a:xfrm>
            <a:custGeom>
              <a:avLst/>
              <a:gdLst/>
              <a:ahLst/>
              <a:cxnLst/>
              <a:rect l="l" t="t" r="r" b="b"/>
              <a:pathLst>
                <a:path w="7" h="10" extrusionOk="0">
                  <a:moveTo>
                    <a:pt x="3" y="4"/>
                  </a:moveTo>
                  <a:cubicBezTo>
                    <a:pt x="4" y="3"/>
                    <a:pt x="3" y="2"/>
                    <a:pt x="5" y="2"/>
                  </a:cubicBezTo>
                  <a:cubicBezTo>
                    <a:pt x="7" y="2"/>
                    <a:pt x="7" y="5"/>
                    <a:pt x="6" y="6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1" y="8"/>
                    <a:pt x="0" y="5"/>
                    <a:pt x="0" y="3"/>
                  </a:cubicBezTo>
                  <a:cubicBezTo>
                    <a:pt x="0" y="2"/>
                    <a:pt x="1" y="0"/>
                    <a:pt x="2" y="2"/>
                  </a:cubicBezTo>
                  <a:cubicBezTo>
                    <a:pt x="2" y="2"/>
                    <a:pt x="2" y="4"/>
                    <a:pt x="3" y="4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69" name="Google Shape;469;p28"/>
            <p:cNvSpPr/>
            <p:nvPr/>
          </p:nvSpPr>
          <p:spPr>
            <a:xfrm>
              <a:off x="10971213" y="590550"/>
              <a:ext cx="11113" cy="14288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7" y="3"/>
                  </a:moveTo>
                  <a:cubicBezTo>
                    <a:pt x="7" y="5"/>
                    <a:pt x="6" y="8"/>
                    <a:pt x="5" y="9"/>
                  </a:cubicBezTo>
                  <a:cubicBezTo>
                    <a:pt x="3" y="7"/>
                    <a:pt x="0" y="6"/>
                    <a:pt x="2" y="2"/>
                  </a:cubicBezTo>
                  <a:cubicBezTo>
                    <a:pt x="3" y="1"/>
                    <a:pt x="4" y="2"/>
                    <a:pt x="5" y="3"/>
                  </a:cubicBezTo>
                  <a:cubicBezTo>
                    <a:pt x="5" y="2"/>
                    <a:pt x="7" y="0"/>
                    <a:pt x="7" y="3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70" name="Google Shape;470;p28"/>
            <p:cNvSpPr/>
            <p:nvPr/>
          </p:nvSpPr>
          <p:spPr>
            <a:xfrm>
              <a:off x="11009313" y="601663"/>
              <a:ext cx="12700" cy="17463"/>
            </a:xfrm>
            <a:custGeom>
              <a:avLst/>
              <a:gdLst/>
              <a:ahLst/>
              <a:cxnLst/>
              <a:rect l="l" t="t" r="r" b="b"/>
              <a:pathLst>
                <a:path w="8" h="11" extrusionOk="0">
                  <a:moveTo>
                    <a:pt x="3" y="3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8" y="4"/>
                    <a:pt x="6" y="9"/>
                    <a:pt x="4" y="11"/>
                  </a:cubicBezTo>
                  <a:cubicBezTo>
                    <a:pt x="2" y="9"/>
                    <a:pt x="0" y="4"/>
                    <a:pt x="1" y="1"/>
                  </a:cubicBezTo>
                  <a:cubicBezTo>
                    <a:pt x="3" y="0"/>
                    <a:pt x="2" y="2"/>
                    <a:pt x="3" y="3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71" name="Google Shape;471;p28"/>
            <p:cNvSpPr/>
            <p:nvPr/>
          </p:nvSpPr>
          <p:spPr>
            <a:xfrm>
              <a:off x="10952163" y="603250"/>
              <a:ext cx="11113" cy="15875"/>
            </a:xfrm>
            <a:custGeom>
              <a:avLst/>
              <a:gdLst/>
              <a:ahLst/>
              <a:cxnLst/>
              <a:rect l="l" t="t" r="r" b="b"/>
              <a:pathLst>
                <a:path w="7" h="10" extrusionOk="0">
                  <a:moveTo>
                    <a:pt x="5" y="7"/>
                  </a:moveTo>
                  <a:cubicBezTo>
                    <a:pt x="5" y="8"/>
                    <a:pt x="4" y="10"/>
                    <a:pt x="3" y="10"/>
                  </a:cubicBezTo>
                  <a:cubicBezTo>
                    <a:pt x="1" y="9"/>
                    <a:pt x="1" y="6"/>
                    <a:pt x="0" y="3"/>
                  </a:cubicBezTo>
                  <a:cubicBezTo>
                    <a:pt x="1" y="2"/>
                    <a:pt x="2" y="4"/>
                    <a:pt x="3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7" y="0"/>
                    <a:pt x="6" y="5"/>
                    <a:pt x="5" y="7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72" name="Google Shape;472;p28"/>
            <p:cNvSpPr/>
            <p:nvPr/>
          </p:nvSpPr>
          <p:spPr>
            <a:xfrm>
              <a:off x="10995026" y="603250"/>
              <a:ext cx="11113" cy="17463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2" y="3"/>
                  </a:moveTo>
                  <a:cubicBezTo>
                    <a:pt x="4" y="3"/>
                    <a:pt x="4" y="0"/>
                    <a:pt x="6" y="1"/>
                  </a:cubicBezTo>
                  <a:cubicBezTo>
                    <a:pt x="7" y="4"/>
                    <a:pt x="6" y="8"/>
                    <a:pt x="4" y="11"/>
                  </a:cubicBezTo>
                  <a:cubicBezTo>
                    <a:pt x="1" y="9"/>
                    <a:pt x="1" y="7"/>
                    <a:pt x="0" y="4"/>
                  </a:cubicBezTo>
                  <a:cubicBezTo>
                    <a:pt x="0" y="2"/>
                    <a:pt x="1" y="2"/>
                    <a:pt x="1" y="1"/>
                  </a:cubicBezTo>
                  <a:cubicBezTo>
                    <a:pt x="2" y="1"/>
                    <a:pt x="2" y="1"/>
                    <a:pt x="2" y="3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73" name="Google Shape;473;p28"/>
            <p:cNvSpPr/>
            <p:nvPr/>
          </p:nvSpPr>
          <p:spPr>
            <a:xfrm>
              <a:off x="10939463" y="604838"/>
              <a:ext cx="9525" cy="15875"/>
            </a:xfrm>
            <a:custGeom>
              <a:avLst/>
              <a:gdLst/>
              <a:ahLst/>
              <a:cxnLst/>
              <a:rect l="l" t="t" r="r" b="b"/>
              <a:pathLst>
                <a:path w="6" h="10" extrusionOk="0">
                  <a:moveTo>
                    <a:pt x="5" y="4"/>
                  </a:moveTo>
                  <a:cubicBezTo>
                    <a:pt x="3" y="6"/>
                    <a:pt x="4" y="10"/>
                    <a:pt x="2" y="9"/>
                  </a:cubicBezTo>
                  <a:cubicBezTo>
                    <a:pt x="0" y="7"/>
                    <a:pt x="0" y="3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3" y="0"/>
                  </a:cubicBezTo>
                  <a:cubicBezTo>
                    <a:pt x="6" y="0"/>
                    <a:pt x="3" y="4"/>
                    <a:pt x="5" y="4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74" name="Google Shape;474;p28"/>
            <p:cNvSpPr/>
            <p:nvPr/>
          </p:nvSpPr>
          <p:spPr>
            <a:xfrm>
              <a:off x="10980738" y="604838"/>
              <a:ext cx="11113" cy="15875"/>
            </a:xfrm>
            <a:custGeom>
              <a:avLst/>
              <a:gdLst/>
              <a:ahLst/>
              <a:cxnLst/>
              <a:rect l="l" t="t" r="r" b="b"/>
              <a:pathLst>
                <a:path w="7" h="10" extrusionOk="0">
                  <a:moveTo>
                    <a:pt x="3" y="3"/>
                  </a:moveTo>
                  <a:cubicBezTo>
                    <a:pt x="4" y="3"/>
                    <a:pt x="3" y="0"/>
                    <a:pt x="5" y="1"/>
                  </a:cubicBezTo>
                  <a:cubicBezTo>
                    <a:pt x="7" y="4"/>
                    <a:pt x="5" y="8"/>
                    <a:pt x="3" y="10"/>
                  </a:cubicBezTo>
                  <a:cubicBezTo>
                    <a:pt x="2" y="8"/>
                    <a:pt x="0" y="4"/>
                    <a:pt x="1" y="1"/>
                  </a:cubicBezTo>
                  <a:cubicBezTo>
                    <a:pt x="2" y="1"/>
                    <a:pt x="2" y="2"/>
                    <a:pt x="3" y="3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75" name="Google Shape;475;p28"/>
            <p:cNvSpPr/>
            <p:nvPr/>
          </p:nvSpPr>
          <p:spPr>
            <a:xfrm>
              <a:off x="10966451" y="608013"/>
              <a:ext cx="9525" cy="11113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5" y="6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6"/>
                    <a:pt x="0" y="4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4" y="2"/>
                    <a:pt x="3" y="0"/>
                    <a:pt x="4" y="0"/>
                  </a:cubicBezTo>
                  <a:cubicBezTo>
                    <a:pt x="6" y="0"/>
                    <a:pt x="5" y="4"/>
                    <a:pt x="5" y="6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76" name="Google Shape;476;p28"/>
            <p:cNvSpPr/>
            <p:nvPr/>
          </p:nvSpPr>
          <p:spPr>
            <a:xfrm>
              <a:off x="11020426" y="577850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6" y="8"/>
                  </a:moveTo>
                  <a:cubicBezTo>
                    <a:pt x="4" y="8"/>
                    <a:pt x="1" y="7"/>
                    <a:pt x="0" y="5"/>
                  </a:cubicBezTo>
                  <a:cubicBezTo>
                    <a:pt x="0" y="3"/>
                    <a:pt x="1" y="3"/>
                    <a:pt x="1" y="1"/>
                  </a:cubicBezTo>
                  <a:cubicBezTo>
                    <a:pt x="6" y="0"/>
                    <a:pt x="5" y="6"/>
                    <a:pt x="6" y="8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77" name="Google Shape;477;p28"/>
            <p:cNvSpPr/>
            <p:nvPr/>
          </p:nvSpPr>
          <p:spPr>
            <a:xfrm>
              <a:off x="10972801" y="560388"/>
              <a:ext cx="11113" cy="12700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2" y="1"/>
                  </a:moveTo>
                  <a:cubicBezTo>
                    <a:pt x="2" y="1"/>
                    <a:pt x="3" y="0"/>
                    <a:pt x="5" y="0"/>
                  </a:cubicBezTo>
                  <a:cubicBezTo>
                    <a:pt x="6" y="0"/>
                    <a:pt x="7" y="1"/>
                    <a:pt x="7" y="2"/>
                  </a:cubicBezTo>
                  <a:cubicBezTo>
                    <a:pt x="7" y="4"/>
                    <a:pt x="6" y="7"/>
                    <a:pt x="5" y="8"/>
                  </a:cubicBezTo>
                  <a:cubicBezTo>
                    <a:pt x="5" y="8"/>
                    <a:pt x="0" y="5"/>
                    <a:pt x="2" y="1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78" name="Google Shape;478;p28"/>
            <p:cNvSpPr/>
            <p:nvPr/>
          </p:nvSpPr>
          <p:spPr>
            <a:xfrm>
              <a:off x="10939463" y="576263"/>
              <a:ext cx="11113" cy="12700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2" y="2"/>
                  </a:moveTo>
                  <a:cubicBezTo>
                    <a:pt x="2" y="2"/>
                    <a:pt x="3" y="0"/>
                    <a:pt x="5" y="0"/>
                  </a:cubicBezTo>
                  <a:cubicBezTo>
                    <a:pt x="6" y="0"/>
                    <a:pt x="7" y="1"/>
                    <a:pt x="7" y="2"/>
                  </a:cubicBezTo>
                  <a:cubicBezTo>
                    <a:pt x="7" y="4"/>
                    <a:pt x="6" y="7"/>
                    <a:pt x="5" y="7"/>
                  </a:cubicBezTo>
                  <a:cubicBezTo>
                    <a:pt x="5" y="8"/>
                    <a:pt x="0" y="6"/>
                    <a:pt x="2" y="2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79" name="Google Shape;479;p28"/>
            <p:cNvSpPr/>
            <p:nvPr/>
          </p:nvSpPr>
          <p:spPr>
            <a:xfrm>
              <a:off x="10987088" y="558800"/>
              <a:ext cx="14288" cy="15875"/>
            </a:xfrm>
            <a:custGeom>
              <a:avLst/>
              <a:gdLst/>
              <a:ahLst/>
              <a:cxnLst/>
              <a:rect l="l" t="t" r="r" b="b"/>
              <a:pathLst>
                <a:path w="9" h="10" extrusionOk="0">
                  <a:moveTo>
                    <a:pt x="6" y="8"/>
                  </a:moveTo>
                  <a:cubicBezTo>
                    <a:pt x="5" y="8"/>
                    <a:pt x="5" y="10"/>
                    <a:pt x="4" y="10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2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9" y="1"/>
                    <a:pt x="6" y="5"/>
                    <a:pt x="6" y="8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80" name="Google Shape;480;p28"/>
            <p:cNvSpPr/>
            <p:nvPr/>
          </p:nvSpPr>
          <p:spPr>
            <a:xfrm>
              <a:off x="10960101" y="560388"/>
              <a:ext cx="14288" cy="15875"/>
            </a:xfrm>
            <a:custGeom>
              <a:avLst/>
              <a:gdLst/>
              <a:ahLst/>
              <a:cxnLst/>
              <a:rect l="l" t="t" r="r" b="b"/>
              <a:pathLst>
                <a:path w="9" h="10" extrusionOk="0">
                  <a:moveTo>
                    <a:pt x="6" y="8"/>
                  </a:moveTo>
                  <a:cubicBezTo>
                    <a:pt x="5" y="8"/>
                    <a:pt x="5" y="10"/>
                    <a:pt x="4" y="10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2" y="2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9" y="1"/>
                    <a:pt x="6" y="5"/>
                    <a:pt x="6" y="8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81" name="Google Shape;481;p28"/>
            <p:cNvSpPr/>
            <p:nvPr/>
          </p:nvSpPr>
          <p:spPr>
            <a:xfrm>
              <a:off x="10968038" y="574675"/>
              <a:ext cx="14288" cy="15875"/>
            </a:xfrm>
            <a:custGeom>
              <a:avLst/>
              <a:gdLst/>
              <a:ahLst/>
              <a:cxnLst/>
              <a:rect l="l" t="t" r="r" b="b"/>
              <a:pathLst>
                <a:path w="9" h="10" extrusionOk="0">
                  <a:moveTo>
                    <a:pt x="6" y="8"/>
                  </a:moveTo>
                  <a:cubicBezTo>
                    <a:pt x="5" y="8"/>
                    <a:pt x="5" y="10"/>
                    <a:pt x="4" y="10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2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9" y="1"/>
                    <a:pt x="6" y="5"/>
                    <a:pt x="6" y="8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82" name="Google Shape;482;p28"/>
            <p:cNvSpPr/>
            <p:nvPr/>
          </p:nvSpPr>
          <p:spPr>
            <a:xfrm>
              <a:off x="10929938" y="584200"/>
              <a:ext cx="14288" cy="15875"/>
            </a:xfrm>
            <a:custGeom>
              <a:avLst/>
              <a:gdLst/>
              <a:ahLst/>
              <a:cxnLst/>
              <a:rect l="l" t="t" r="r" b="b"/>
              <a:pathLst>
                <a:path w="9" h="10" extrusionOk="0">
                  <a:moveTo>
                    <a:pt x="6" y="7"/>
                  </a:moveTo>
                  <a:cubicBezTo>
                    <a:pt x="5" y="8"/>
                    <a:pt x="5" y="10"/>
                    <a:pt x="4" y="10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3" y="2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9" y="1"/>
                    <a:pt x="6" y="5"/>
                    <a:pt x="6" y="7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83" name="Google Shape;483;p28"/>
            <p:cNvSpPr/>
            <p:nvPr/>
          </p:nvSpPr>
          <p:spPr>
            <a:xfrm>
              <a:off x="11012488" y="588963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3" y="2"/>
                  </a:moveTo>
                  <a:cubicBezTo>
                    <a:pt x="4" y="3"/>
                    <a:pt x="5" y="0"/>
                    <a:pt x="6" y="2"/>
                  </a:cubicBezTo>
                  <a:cubicBezTo>
                    <a:pt x="6" y="4"/>
                    <a:pt x="6" y="7"/>
                    <a:pt x="4" y="8"/>
                  </a:cubicBezTo>
                  <a:cubicBezTo>
                    <a:pt x="2" y="6"/>
                    <a:pt x="0" y="4"/>
                    <a:pt x="1" y="1"/>
                  </a:cubicBezTo>
                  <a:cubicBezTo>
                    <a:pt x="2" y="0"/>
                    <a:pt x="3" y="1"/>
                    <a:pt x="3" y="2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84" name="Google Shape;484;p28"/>
            <p:cNvSpPr/>
            <p:nvPr/>
          </p:nvSpPr>
          <p:spPr>
            <a:xfrm>
              <a:off x="11010901" y="561975"/>
              <a:ext cx="12700" cy="14288"/>
            </a:xfrm>
            <a:custGeom>
              <a:avLst/>
              <a:gdLst/>
              <a:ahLst/>
              <a:cxnLst/>
              <a:rect l="l" t="t" r="r" b="b"/>
              <a:pathLst>
                <a:path w="8" h="9" extrusionOk="0">
                  <a:moveTo>
                    <a:pt x="6" y="4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8" y="9"/>
                    <a:pt x="5" y="8"/>
                    <a:pt x="3" y="7"/>
                  </a:cubicBezTo>
                  <a:cubicBezTo>
                    <a:pt x="0" y="7"/>
                    <a:pt x="0" y="6"/>
                    <a:pt x="0" y="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2"/>
                    <a:pt x="2" y="2"/>
                  </a:cubicBezTo>
                  <a:cubicBezTo>
                    <a:pt x="4" y="2"/>
                    <a:pt x="2" y="3"/>
                    <a:pt x="4" y="1"/>
                  </a:cubicBezTo>
                  <a:cubicBezTo>
                    <a:pt x="5" y="3"/>
                    <a:pt x="5" y="2"/>
                    <a:pt x="6" y="4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85" name="Google Shape;485;p28"/>
            <p:cNvSpPr/>
            <p:nvPr/>
          </p:nvSpPr>
          <p:spPr>
            <a:xfrm>
              <a:off x="11023601" y="593725"/>
              <a:ext cx="9525" cy="14288"/>
            </a:xfrm>
            <a:custGeom>
              <a:avLst/>
              <a:gdLst/>
              <a:ahLst/>
              <a:cxnLst/>
              <a:rect l="l" t="t" r="r" b="b"/>
              <a:pathLst>
                <a:path w="6" h="9" extrusionOk="0">
                  <a:moveTo>
                    <a:pt x="6" y="8"/>
                  </a:moveTo>
                  <a:cubicBezTo>
                    <a:pt x="4" y="9"/>
                    <a:pt x="1" y="8"/>
                    <a:pt x="0" y="6"/>
                  </a:cubicBezTo>
                  <a:cubicBezTo>
                    <a:pt x="0" y="4"/>
                    <a:pt x="1" y="3"/>
                    <a:pt x="1" y="2"/>
                  </a:cubicBezTo>
                  <a:cubicBezTo>
                    <a:pt x="6" y="0"/>
                    <a:pt x="5" y="6"/>
                    <a:pt x="6" y="8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86" name="Google Shape;486;p28"/>
            <p:cNvSpPr/>
            <p:nvPr/>
          </p:nvSpPr>
          <p:spPr>
            <a:xfrm>
              <a:off x="11023601" y="608013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3" y="2"/>
                  </a:moveTo>
                  <a:cubicBezTo>
                    <a:pt x="4" y="3"/>
                    <a:pt x="4" y="0"/>
                    <a:pt x="5" y="2"/>
                  </a:cubicBezTo>
                  <a:cubicBezTo>
                    <a:pt x="6" y="5"/>
                    <a:pt x="5" y="7"/>
                    <a:pt x="4" y="8"/>
                  </a:cubicBezTo>
                  <a:cubicBezTo>
                    <a:pt x="2" y="6"/>
                    <a:pt x="0" y="4"/>
                    <a:pt x="1" y="1"/>
                  </a:cubicBezTo>
                  <a:cubicBezTo>
                    <a:pt x="1" y="0"/>
                    <a:pt x="2" y="1"/>
                    <a:pt x="3" y="2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87" name="Google Shape;487;p28"/>
            <p:cNvSpPr/>
            <p:nvPr/>
          </p:nvSpPr>
          <p:spPr>
            <a:xfrm>
              <a:off x="11001376" y="560388"/>
              <a:ext cx="6350" cy="14288"/>
            </a:xfrm>
            <a:custGeom>
              <a:avLst/>
              <a:gdLst/>
              <a:ahLst/>
              <a:cxnLst/>
              <a:rect l="l" t="t" r="r" b="b"/>
              <a:pathLst>
                <a:path w="4" h="9" extrusionOk="0">
                  <a:moveTo>
                    <a:pt x="4" y="3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0" y="8"/>
                    <a:pt x="0" y="4"/>
                    <a:pt x="0" y="2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88" name="Google Shape;488;p28"/>
            <p:cNvSpPr/>
            <p:nvPr/>
          </p:nvSpPr>
          <p:spPr>
            <a:xfrm>
              <a:off x="10945813" y="560388"/>
              <a:ext cx="11113" cy="14288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6" y="6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1" y="8"/>
                    <a:pt x="1" y="4"/>
                    <a:pt x="0" y="2"/>
                  </a:cubicBezTo>
                  <a:cubicBezTo>
                    <a:pt x="1" y="0"/>
                    <a:pt x="2" y="2"/>
                    <a:pt x="3" y="2"/>
                  </a:cubicBezTo>
                  <a:cubicBezTo>
                    <a:pt x="5" y="2"/>
                    <a:pt x="3" y="0"/>
                    <a:pt x="5" y="0"/>
                  </a:cubicBezTo>
                  <a:cubicBezTo>
                    <a:pt x="7" y="0"/>
                    <a:pt x="6" y="5"/>
                    <a:pt x="6" y="6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89" name="Google Shape;489;p28"/>
            <p:cNvSpPr/>
            <p:nvPr/>
          </p:nvSpPr>
          <p:spPr>
            <a:xfrm>
              <a:off x="10936288" y="563563"/>
              <a:ext cx="9525" cy="14288"/>
            </a:xfrm>
            <a:custGeom>
              <a:avLst/>
              <a:gdLst/>
              <a:ahLst/>
              <a:cxnLst/>
              <a:rect l="l" t="t" r="r" b="b"/>
              <a:pathLst>
                <a:path w="6" h="9" extrusionOk="0">
                  <a:moveTo>
                    <a:pt x="2" y="0"/>
                  </a:moveTo>
                  <a:cubicBezTo>
                    <a:pt x="0" y="3"/>
                    <a:pt x="1" y="6"/>
                    <a:pt x="1" y="9"/>
                  </a:cubicBezTo>
                  <a:cubicBezTo>
                    <a:pt x="3" y="9"/>
                    <a:pt x="4" y="7"/>
                    <a:pt x="5" y="6"/>
                  </a:cubicBezTo>
                  <a:cubicBezTo>
                    <a:pt x="5" y="4"/>
                    <a:pt x="6" y="3"/>
                    <a:pt x="5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3"/>
                    <a:pt x="4" y="1"/>
                    <a:pt x="3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90" name="Google Shape;490;p28"/>
            <p:cNvSpPr/>
            <p:nvPr/>
          </p:nvSpPr>
          <p:spPr>
            <a:xfrm>
              <a:off x="10928351" y="604838"/>
              <a:ext cx="7938" cy="14288"/>
            </a:xfrm>
            <a:custGeom>
              <a:avLst/>
              <a:gdLst/>
              <a:ahLst/>
              <a:cxnLst/>
              <a:rect l="l" t="t" r="r" b="b"/>
              <a:pathLst>
                <a:path w="5" h="9" extrusionOk="0">
                  <a:moveTo>
                    <a:pt x="0" y="2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3" y="9"/>
                    <a:pt x="4" y="4"/>
                    <a:pt x="5" y="1"/>
                  </a:cubicBezTo>
                  <a:cubicBezTo>
                    <a:pt x="4" y="2"/>
                    <a:pt x="4" y="0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91" name="Google Shape;491;p28"/>
            <p:cNvSpPr/>
            <p:nvPr/>
          </p:nvSpPr>
          <p:spPr>
            <a:xfrm>
              <a:off x="10896601" y="620713"/>
              <a:ext cx="173038" cy="231775"/>
            </a:xfrm>
            <a:custGeom>
              <a:avLst/>
              <a:gdLst/>
              <a:ahLst/>
              <a:cxnLst/>
              <a:rect l="l" t="t" r="r" b="b"/>
              <a:pathLst>
                <a:path w="109" h="146" extrusionOk="0">
                  <a:moveTo>
                    <a:pt x="54" y="146"/>
                  </a:moveTo>
                  <a:cubicBezTo>
                    <a:pt x="54" y="146"/>
                    <a:pt x="0" y="137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137"/>
                    <a:pt x="54" y="146"/>
                    <a:pt x="54" y="1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92" name="Google Shape;492;p28"/>
            <p:cNvSpPr/>
            <p:nvPr/>
          </p:nvSpPr>
          <p:spPr>
            <a:xfrm>
              <a:off x="10893426" y="617538"/>
              <a:ext cx="177800" cy="238125"/>
            </a:xfrm>
            <a:custGeom>
              <a:avLst/>
              <a:gdLst/>
              <a:ahLst/>
              <a:cxnLst/>
              <a:rect l="l" t="t" r="r" b="b"/>
              <a:pathLst>
                <a:path w="112" h="150" extrusionOk="0">
                  <a:moveTo>
                    <a:pt x="109" y="4"/>
                  </a:moveTo>
                  <a:cubicBezTo>
                    <a:pt x="109" y="67"/>
                    <a:pt x="109" y="67"/>
                    <a:pt x="109" y="67"/>
                  </a:cubicBezTo>
                  <a:cubicBezTo>
                    <a:pt x="109" y="96"/>
                    <a:pt x="100" y="119"/>
                    <a:pt x="83" y="133"/>
                  </a:cubicBezTo>
                  <a:cubicBezTo>
                    <a:pt x="70" y="143"/>
                    <a:pt x="58" y="146"/>
                    <a:pt x="56" y="147"/>
                  </a:cubicBezTo>
                  <a:cubicBezTo>
                    <a:pt x="54" y="146"/>
                    <a:pt x="42" y="144"/>
                    <a:pt x="30" y="133"/>
                  </a:cubicBezTo>
                  <a:cubicBezTo>
                    <a:pt x="12" y="119"/>
                    <a:pt x="3" y="96"/>
                    <a:pt x="3" y="68"/>
                  </a:cubicBezTo>
                  <a:cubicBezTo>
                    <a:pt x="3" y="4"/>
                    <a:pt x="3" y="4"/>
                    <a:pt x="3" y="4"/>
                  </a:cubicBezTo>
                  <a:lnTo>
                    <a:pt x="109" y="4"/>
                  </a:lnTo>
                  <a:close/>
                  <a:moveTo>
                    <a:pt x="11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105"/>
                    <a:pt x="15" y="126"/>
                    <a:pt x="28" y="136"/>
                  </a:cubicBezTo>
                  <a:cubicBezTo>
                    <a:pt x="42" y="148"/>
                    <a:pt x="55" y="150"/>
                    <a:pt x="56" y="150"/>
                  </a:cubicBezTo>
                  <a:cubicBezTo>
                    <a:pt x="56" y="150"/>
                    <a:pt x="56" y="150"/>
                    <a:pt x="56" y="150"/>
                  </a:cubicBezTo>
                  <a:cubicBezTo>
                    <a:pt x="56" y="150"/>
                    <a:pt x="56" y="150"/>
                    <a:pt x="56" y="150"/>
                  </a:cubicBezTo>
                  <a:cubicBezTo>
                    <a:pt x="57" y="150"/>
                    <a:pt x="71" y="148"/>
                    <a:pt x="85" y="136"/>
                  </a:cubicBezTo>
                  <a:cubicBezTo>
                    <a:pt x="97" y="125"/>
                    <a:pt x="112" y="105"/>
                    <a:pt x="112" y="67"/>
                  </a:cubicBezTo>
                  <a:cubicBezTo>
                    <a:pt x="112" y="0"/>
                    <a:pt x="112" y="0"/>
                    <a:pt x="112" y="0"/>
                  </a:cubicBezTo>
                  <a:lnTo>
                    <a:pt x="111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93" name="Google Shape;493;p28"/>
            <p:cNvSpPr/>
            <p:nvPr/>
          </p:nvSpPr>
          <p:spPr>
            <a:xfrm>
              <a:off x="10985501" y="638175"/>
              <a:ext cx="80963" cy="69850"/>
            </a:xfrm>
            <a:custGeom>
              <a:avLst/>
              <a:gdLst/>
              <a:ahLst/>
              <a:cxnLst/>
              <a:rect l="l" t="t" r="r" b="b"/>
              <a:pathLst>
                <a:path w="51" h="44" extrusionOk="0">
                  <a:moveTo>
                    <a:pt x="23" y="25"/>
                  </a:moveTo>
                  <a:cubicBezTo>
                    <a:pt x="23" y="25"/>
                    <a:pt x="24" y="31"/>
                    <a:pt x="24" y="34"/>
                  </a:cubicBezTo>
                  <a:cubicBezTo>
                    <a:pt x="23" y="36"/>
                    <a:pt x="22" y="39"/>
                    <a:pt x="18" y="39"/>
                  </a:cubicBezTo>
                  <a:cubicBezTo>
                    <a:pt x="15" y="40"/>
                    <a:pt x="16" y="42"/>
                    <a:pt x="16" y="42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41"/>
                    <a:pt x="19" y="40"/>
                    <a:pt x="20" y="41"/>
                  </a:cubicBezTo>
                  <a:cubicBezTo>
                    <a:pt x="21" y="41"/>
                    <a:pt x="22" y="42"/>
                    <a:pt x="22" y="42"/>
                  </a:cubicBezTo>
                  <a:cubicBezTo>
                    <a:pt x="22" y="42"/>
                    <a:pt x="24" y="40"/>
                    <a:pt x="25" y="40"/>
                  </a:cubicBezTo>
                  <a:cubicBezTo>
                    <a:pt x="25" y="40"/>
                    <a:pt x="25" y="44"/>
                    <a:pt x="26" y="43"/>
                  </a:cubicBezTo>
                  <a:cubicBezTo>
                    <a:pt x="26" y="43"/>
                    <a:pt x="28" y="40"/>
                    <a:pt x="29" y="40"/>
                  </a:cubicBezTo>
                  <a:cubicBezTo>
                    <a:pt x="31" y="39"/>
                    <a:pt x="30" y="43"/>
                    <a:pt x="32" y="42"/>
                  </a:cubicBezTo>
                  <a:cubicBezTo>
                    <a:pt x="32" y="42"/>
                    <a:pt x="33" y="40"/>
                    <a:pt x="35" y="40"/>
                  </a:cubicBezTo>
                  <a:cubicBezTo>
                    <a:pt x="37" y="40"/>
                    <a:pt x="39" y="43"/>
                    <a:pt x="40" y="41"/>
                  </a:cubicBezTo>
                  <a:cubicBezTo>
                    <a:pt x="40" y="41"/>
                    <a:pt x="41" y="39"/>
                    <a:pt x="34" y="37"/>
                  </a:cubicBezTo>
                  <a:cubicBezTo>
                    <a:pt x="30" y="36"/>
                    <a:pt x="31" y="33"/>
                    <a:pt x="31" y="31"/>
                  </a:cubicBezTo>
                  <a:cubicBezTo>
                    <a:pt x="31" y="30"/>
                    <a:pt x="30" y="25"/>
                    <a:pt x="30" y="25"/>
                  </a:cubicBezTo>
                  <a:cubicBezTo>
                    <a:pt x="30" y="25"/>
                    <a:pt x="33" y="24"/>
                    <a:pt x="33" y="28"/>
                  </a:cubicBezTo>
                  <a:cubicBezTo>
                    <a:pt x="33" y="28"/>
                    <a:pt x="33" y="26"/>
                    <a:pt x="34" y="26"/>
                  </a:cubicBezTo>
                  <a:cubicBezTo>
                    <a:pt x="35" y="25"/>
                    <a:pt x="35" y="27"/>
                    <a:pt x="35" y="28"/>
                  </a:cubicBezTo>
                  <a:cubicBezTo>
                    <a:pt x="36" y="30"/>
                    <a:pt x="36" y="27"/>
                    <a:pt x="38" y="26"/>
                  </a:cubicBezTo>
                  <a:cubicBezTo>
                    <a:pt x="39" y="25"/>
                    <a:pt x="39" y="29"/>
                    <a:pt x="39" y="29"/>
                  </a:cubicBezTo>
                  <a:cubicBezTo>
                    <a:pt x="39" y="29"/>
                    <a:pt x="39" y="27"/>
                    <a:pt x="41" y="27"/>
                  </a:cubicBezTo>
                  <a:cubicBezTo>
                    <a:pt x="42" y="27"/>
                    <a:pt x="42" y="30"/>
                    <a:pt x="42" y="30"/>
                  </a:cubicBezTo>
                  <a:cubicBezTo>
                    <a:pt x="42" y="30"/>
                    <a:pt x="43" y="27"/>
                    <a:pt x="44" y="26"/>
                  </a:cubicBezTo>
                  <a:cubicBezTo>
                    <a:pt x="45" y="26"/>
                    <a:pt x="45" y="28"/>
                    <a:pt x="45" y="29"/>
                  </a:cubicBezTo>
                  <a:cubicBezTo>
                    <a:pt x="45" y="29"/>
                    <a:pt x="51" y="0"/>
                    <a:pt x="25" y="0"/>
                  </a:cubicBezTo>
                  <a:cubicBezTo>
                    <a:pt x="0" y="0"/>
                    <a:pt x="5" y="28"/>
                    <a:pt x="5" y="28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6"/>
                    <a:pt x="7" y="28"/>
                    <a:pt x="8" y="28"/>
                  </a:cubicBezTo>
                  <a:cubicBezTo>
                    <a:pt x="8" y="29"/>
                    <a:pt x="9" y="26"/>
                    <a:pt x="9" y="26"/>
                  </a:cubicBezTo>
                  <a:cubicBezTo>
                    <a:pt x="9" y="26"/>
                    <a:pt x="9" y="25"/>
                    <a:pt x="10" y="25"/>
                  </a:cubicBezTo>
                  <a:cubicBezTo>
                    <a:pt x="10" y="25"/>
                    <a:pt x="11" y="25"/>
                    <a:pt x="11" y="26"/>
                  </a:cubicBezTo>
                  <a:cubicBezTo>
                    <a:pt x="10" y="28"/>
                    <a:pt x="11" y="29"/>
                    <a:pt x="12" y="28"/>
                  </a:cubicBezTo>
                  <a:cubicBezTo>
                    <a:pt x="13" y="28"/>
                    <a:pt x="12" y="26"/>
                    <a:pt x="13" y="25"/>
                  </a:cubicBezTo>
                  <a:cubicBezTo>
                    <a:pt x="14" y="24"/>
                    <a:pt x="13" y="23"/>
                    <a:pt x="14" y="26"/>
                  </a:cubicBezTo>
                  <a:cubicBezTo>
                    <a:pt x="15" y="28"/>
                    <a:pt x="15" y="29"/>
                    <a:pt x="16" y="27"/>
                  </a:cubicBezTo>
                  <a:cubicBezTo>
                    <a:pt x="17" y="26"/>
                    <a:pt x="16" y="24"/>
                    <a:pt x="17" y="25"/>
                  </a:cubicBezTo>
                  <a:cubicBezTo>
                    <a:pt x="18" y="26"/>
                    <a:pt x="18" y="26"/>
                    <a:pt x="18" y="27"/>
                  </a:cubicBezTo>
                  <a:cubicBezTo>
                    <a:pt x="19" y="28"/>
                    <a:pt x="19" y="24"/>
                    <a:pt x="20" y="25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2" y="28"/>
                    <a:pt x="22" y="24"/>
                    <a:pt x="23" y="25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94" name="Google Shape;494;p28"/>
            <p:cNvSpPr/>
            <p:nvPr/>
          </p:nvSpPr>
          <p:spPr>
            <a:xfrm>
              <a:off x="10996613" y="642938"/>
              <a:ext cx="57150" cy="36513"/>
            </a:xfrm>
            <a:custGeom>
              <a:avLst/>
              <a:gdLst/>
              <a:ahLst/>
              <a:cxnLst/>
              <a:rect l="l" t="t" r="r" b="b"/>
              <a:pathLst>
                <a:path w="36" h="23" extrusionOk="0">
                  <a:moveTo>
                    <a:pt x="2" y="19"/>
                  </a:moveTo>
                  <a:cubicBezTo>
                    <a:pt x="2" y="19"/>
                    <a:pt x="0" y="0"/>
                    <a:pt x="19" y="0"/>
                  </a:cubicBezTo>
                  <a:cubicBezTo>
                    <a:pt x="36" y="0"/>
                    <a:pt x="35" y="19"/>
                    <a:pt x="35" y="19"/>
                  </a:cubicBezTo>
                  <a:cubicBezTo>
                    <a:pt x="35" y="19"/>
                    <a:pt x="36" y="22"/>
                    <a:pt x="34" y="21"/>
                  </a:cubicBezTo>
                  <a:cubicBezTo>
                    <a:pt x="32" y="19"/>
                    <a:pt x="32" y="18"/>
                    <a:pt x="31" y="19"/>
                  </a:cubicBezTo>
                  <a:cubicBezTo>
                    <a:pt x="30" y="21"/>
                    <a:pt x="29" y="23"/>
                    <a:pt x="28" y="21"/>
                  </a:cubicBezTo>
                  <a:cubicBezTo>
                    <a:pt x="28" y="19"/>
                    <a:pt x="29" y="18"/>
                    <a:pt x="26" y="18"/>
                  </a:cubicBezTo>
                  <a:cubicBezTo>
                    <a:pt x="23" y="18"/>
                    <a:pt x="22" y="20"/>
                    <a:pt x="21" y="19"/>
                  </a:cubicBezTo>
                  <a:cubicBezTo>
                    <a:pt x="19" y="17"/>
                    <a:pt x="17" y="22"/>
                    <a:pt x="17" y="18"/>
                  </a:cubicBezTo>
                  <a:cubicBezTo>
                    <a:pt x="17" y="17"/>
                    <a:pt x="15" y="16"/>
                    <a:pt x="14" y="18"/>
                  </a:cubicBezTo>
                  <a:cubicBezTo>
                    <a:pt x="14" y="20"/>
                    <a:pt x="12" y="21"/>
                    <a:pt x="12" y="19"/>
                  </a:cubicBezTo>
                  <a:cubicBezTo>
                    <a:pt x="12" y="18"/>
                    <a:pt x="11" y="16"/>
                    <a:pt x="10" y="17"/>
                  </a:cubicBezTo>
                  <a:cubicBezTo>
                    <a:pt x="9" y="19"/>
                    <a:pt x="7" y="21"/>
                    <a:pt x="7" y="19"/>
                  </a:cubicBezTo>
                  <a:cubicBezTo>
                    <a:pt x="8" y="17"/>
                    <a:pt x="6" y="18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8"/>
                    <a:pt x="3" y="17"/>
                    <a:pt x="3" y="18"/>
                  </a:cubicBezTo>
                  <a:cubicBezTo>
                    <a:pt x="3" y="18"/>
                    <a:pt x="2" y="19"/>
                    <a:pt x="2" y="19"/>
                  </a:cubicBezTo>
                  <a:close/>
                </a:path>
              </a:pathLst>
            </a:custGeom>
            <a:solidFill>
              <a:srgbClr val="46A74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95" name="Google Shape;495;p28"/>
            <p:cNvSpPr/>
            <p:nvPr/>
          </p:nvSpPr>
          <p:spPr>
            <a:xfrm>
              <a:off x="10963276" y="801688"/>
              <a:ext cx="14288" cy="14288"/>
            </a:xfrm>
            <a:custGeom>
              <a:avLst/>
              <a:gdLst/>
              <a:ahLst/>
              <a:cxnLst/>
              <a:rect l="l" t="t" r="r" b="b"/>
              <a:pathLst>
                <a:path w="9" h="9" extrusionOk="0">
                  <a:moveTo>
                    <a:pt x="1" y="1"/>
                  </a:moveTo>
                  <a:cubicBezTo>
                    <a:pt x="1" y="2"/>
                    <a:pt x="0" y="4"/>
                    <a:pt x="7" y="9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8"/>
                    <a:pt x="8" y="8"/>
                    <a:pt x="8" y="7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0"/>
                    <a:pt x="1" y="0"/>
                    <a:pt x="1" y="1"/>
                  </a:cubicBezTo>
                </a:path>
              </a:pathLst>
            </a:custGeom>
            <a:solidFill>
              <a:srgbClr val="46A74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96" name="Google Shape;496;p28"/>
            <p:cNvSpPr/>
            <p:nvPr/>
          </p:nvSpPr>
          <p:spPr>
            <a:xfrm>
              <a:off x="10915651" y="750888"/>
              <a:ext cx="55563" cy="77788"/>
            </a:xfrm>
            <a:custGeom>
              <a:avLst/>
              <a:gdLst/>
              <a:ahLst/>
              <a:cxnLst/>
              <a:rect l="l" t="t" r="r" b="b"/>
              <a:pathLst>
                <a:path w="35" h="49" extrusionOk="0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2" y="14"/>
                    <a:pt x="10" y="27"/>
                  </a:cubicBezTo>
                  <a:cubicBezTo>
                    <a:pt x="17" y="36"/>
                    <a:pt x="25" y="43"/>
                    <a:pt x="33" y="49"/>
                  </a:cubicBezTo>
                  <a:cubicBezTo>
                    <a:pt x="34" y="49"/>
                    <a:pt x="35" y="49"/>
                    <a:pt x="35" y="48"/>
                  </a:cubicBezTo>
                  <a:cubicBezTo>
                    <a:pt x="35" y="48"/>
                    <a:pt x="35" y="47"/>
                    <a:pt x="35" y="47"/>
                  </a:cubicBezTo>
                  <a:cubicBezTo>
                    <a:pt x="26" y="42"/>
                    <a:pt x="19" y="34"/>
                    <a:pt x="12" y="25"/>
                  </a:cubicBezTo>
                  <a:cubicBezTo>
                    <a:pt x="4" y="13"/>
                    <a:pt x="2" y="1"/>
                    <a:pt x="2" y="1"/>
                  </a:cubicBezTo>
                  <a:cubicBezTo>
                    <a:pt x="2" y="1"/>
                    <a:pt x="2" y="0"/>
                    <a:pt x="1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97" name="Google Shape;497;p28"/>
            <p:cNvSpPr/>
            <p:nvPr/>
          </p:nvSpPr>
          <p:spPr>
            <a:xfrm>
              <a:off x="11079163" y="887413"/>
              <a:ext cx="4763" cy="4763"/>
            </a:xfrm>
            <a:custGeom>
              <a:avLst/>
              <a:gdLst/>
              <a:ahLst/>
              <a:cxnLst/>
              <a:rect l="l" t="t" r="r" b="b"/>
              <a:pathLst>
                <a:path w="3" h="3" extrusionOk="0">
                  <a:moveTo>
                    <a:pt x="2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0AA6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98" name="Google Shape;498;p28"/>
            <p:cNvSpPr/>
            <p:nvPr/>
          </p:nvSpPr>
          <p:spPr>
            <a:xfrm>
              <a:off x="10923588" y="854075"/>
              <a:ext cx="26988" cy="55563"/>
            </a:xfrm>
            <a:custGeom>
              <a:avLst/>
              <a:gdLst/>
              <a:ahLst/>
              <a:cxnLst/>
              <a:rect l="l" t="t" r="r" b="b"/>
              <a:pathLst>
                <a:path w="17" h="35" extrusionOk="0">
                  <a:moveTo>
                    <a:pt x="15" y="8"/>
                  </a:moveTo>
                  <a:cubicBezTo>
                    <a:pt x="15" y="8"/>
                    <a:pt x="5" y="35"/>
                    <a:pt x="5" y="35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4"/>
                    <a:pt x="12" y="3"/>
                    <a:pt x="12" y="2"/>
                  </a:cubicBezTo>
                  <a:cubicBezTo>
                    <a:pt x="17" y="0"/>
                    <a:pt x="13" y="10"/>
                    <a:pt x="15" y="8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99" name="Google Shape;499;p28"/>
            <p:cNvSpPr/>
            <p:nvPr/>
          </p:nvSpPr>
          <p:spPr>
            <a:xfrm>
              <a:off x="10939463" y="873125"/>
              <a:ext cx="17463" cy="41275"/>
            </a:xfrm>
            <a:custGeom>
              <a:avLst/>
              <a:gdLst/>
              <a:ahLst/>
              <a:cxnLst/>
              <a:rect l="l" t="t" r="r" b="b"/>
              <a:pathLst>
                <a:path w="11" h="26" extrusionOk="0">
                  <a:moveTo>
                    <a:pt x="10" y="8"/>
                  </a:moveTo>
                  <a:cubicBezTo>
                    <a:pt x="5" y="26"/>
                    <a:pt x="5" y="26"/>
                    <a:pt x="5" y="26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1" y="2"/>
                    <a:pt x="11" y="5"/>
                    <a:pt x="10" y="8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00" name="Google Shape;500;p28"/>
            <p:cNvSpPr/>
            <p:nvPr/>
          </p:nvSpPr>
          <p:spPr>
            <a:xfrm>
              <a:off x="10955338" y="881063"/>
              <a:ext cx="15875" cy="34925"/>
            </a:xfrm>
            <a:custGeom>
              <a:avLst/>
              <a:gdLst/>
              <a:ahLst/>
              <a:cxnLst/>
              <a:rect l="l" t="t" r="r" b="b"/>
              <a:pathLst>
                <a:path w="10" h="22" extrusionOk="0">
                  <a:moveTo>
                    <a:pt x="8" y="9"/>
                  </a:moveTo>
                  <a:cubicBezTo>
                    <a:pt x="5" y="22"/>
                    <a:pt x="5" y="22"/>
                    <a:pt x="5" y="2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10" y="0"/>
                    <a:pt x="7" y="7"/>
                    <a:pt x="8" y="9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01" name="Google Shape;501;p28"/>
            <p:cNvSpPr/>
            <p:nvPr/>
          </p:nvSpPr>
          <p:spPr>
            <a:xfrm>
              <a:off x="10971213" y="896938"/>
              <a:ext cx="7938" cy="20638"/>
            </a:xfrm>
            <a:custGeom>
              <a:avLst/>
              <a:gdLst/>
              <a:ahLst/>
              <a:cxnLst/>
              <a:rect l="l" t="t" r="r" b="b"/>
              <a:pathLst>
                <a:path w="5" h="13" extrusionOk="0">
                  <a:moveTo>
                    <a:pt x="4" y="13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2" y="1"/>
                    <a:pt x="2" y="0"/>
                  </a:cubicBezTo>
                  <a:cubicBezTo>
                    <a:pt x="5" y="4"/>
                    <a:pt x="5" y="2"/>
                    <a:pt x="4" y="13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02" name="Google Shape;502;p28"/>
            <p:cNvSpPr/>
            <p:nvPr/>
          </p:nvSpPr>
          <p:spPr>
            <a:xfrm>
              <a:off x="10890251" y="957263"/>
              <a:ext cx="96838" cy="47625"/>
            </a:xfrm>
            <a:custGeom>
              <a:avLst/>
              <a:gdLst/>
              <a:ahLst/>
              <a:cxnLst/>
              <a:rect l="l" t="t" r="r" b="b"/>
              <a:pathLst>
                <a:path w="61" h="30" extrusionOk="0">
                  <a:moveTo>
                    <a:pt x="61" y="8"/>
                  </a:moveTo>
                  <a:cubicBezTo>
                    <a:pt x="59" y="16"/>
                    <a:pt x="52" y="26"/>
                    <a:pt x="44" y="29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4"/>
                    <a:pt x="44" y="20"/>
                    <a:pt x="45" y="14"/>
                  </a:cubicBezTo>
                  <a:cubicBezTo>
                    <a:pt x="41" y="19"/>
                    <a:pt x="37" y="24"/>
                    <a:pt x="30" y="27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8" y="24"/>
                    <a:pt x="30" y="17"/>
                    <a:pt x="31" y="13"/>
                  </a:cubicBezTo>
                  <a:cubicBezTo>
                    <a:pt x="31" y="13"/>
                    <a:pt x="28" y="16"/>
                    <a:pt x="26" y="18"/>
                  </a:cubicBezTo>
                  <a:cubicBezTo>
                    <a:pt x="22" y="19"/>
                    <a:pt x="20" y="22"/>
                    <a:pt x="14" y="23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3" y="13"/>
                    <a:pt x="10" y="14"/>
                    <a:pt x="6" y="15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6" y="4"/>
                    <a:pt x="8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4"/>
                    <a:pt x="8" y="10"/>
                    <a:pt x="8" y="10"/>
                  </a:cubicBezTo>
                  <a:cubicBezTo>
                    <a:pt x="10" y="10"/>
                    <a:pt x="17" y="5"/>
                    <a:pt x="19" y="3"/>
                  </a:cubicBezTo>
                  <a:cubicBezTo>
                    <a:pt x="21" y="4"/>
                    <a:pt x="22" y="4"/>
                    <a:pt x="23" y="5"/>
                  </a:cubicBezTo>
                  <a:cubicBezTo>
                    <a:pt x="23" y="7"/>
                    <a:pt x="22" y="11"/>
                    <a:pt x="21" y="15"/>
                  </a:cubicBezTo>
                  <a:cubicBezTo>
                    <a:pt x="24" y="14"/>
                    <a:pt x="29" y="9"/>
                    <a:pt x="30" y="6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7" y="17"/>
                    <a:pt x="41" y="11"/>
                    <a:pt x="43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51" y="17"/>
                    <a:pt x="54" y="13"/>
                    <a:pt x="56" y="9"/>
                  </a:cubicBezTo>
                  <a:lnTo>
                    <a:pt x="61" y="8"/>
                  </a:lnTo>
                  <a:close/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03" name="Google Shape;503;p28"/>
            <p:cNvSpPr/>
            <p:nvPr/>
          </p:nvSpPr>
          <p:spPr>
            <a:xfrm>
              <a:off x="11014076" y="854075"/>
              <a:ext cx="26988" cy="55563"/>
            </a:xfrm>
            <a:custGeom>
              <a:avLst/>
              <a:gdLst/>
              <a:ahLst/>
              <a:cxnLst/>
              <a:rect l="l" t="t" r="r" b="b"/>
              <a:pathLst>
                <a:path w="17" h="35" extrusionOk="0">
                  <a:moveTo>
                    <a:pt x="3" y="8"/>
                  </a:moveTo>
                  <a:cubicBezTo>
                    <a:pt x="3" y="8"/>
                    <a:pt x="12" y="35"/>
                    <a:pt x="12" y="35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4"/>
                    <a:pt x="5" y="3"/>
                    <a:pt x="5" y="2"/>
                  </a:cubicBezTo>
                  <a:cubicBezTo>
                    <a:pt x="0" y="0"/>
                    <a:pt x="5" y="10"/>
                    <a:pt x="3" y="8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04" name="Google Shape;504;p28"/>
            <p:cNvSpPr/>
            <p:nvPr/>
          </p:nvSpPr>
          <p:spPr>
            <a:xfrm>
              <a:off x="11009313" y="873125"/>
              <a:ext cx="15875" cy="41275"/>
            </a:xfrm>
            <a:custGeom>
              <a:avLst/>
              <a:gdLst/>
              <a:ahLst/>
              <a:cxnLst/>
              <a:rect l="l" t="t" r="r" b="b"/>
              <a:pathLst>
                <a:path w="10" h="26" extrusionOk="0">
                  <a:moveTo>
                    <a:pt x="0" y="8"/>
                  </a:moveTo>
                  <a:cubicBezTo>
                    <a:pt x="6" y="26"/>
                    <a:pt x="6" y="26"/>
                    <a:pt x="6" y="26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2"/>
                    <a:pt x="0" y="5"/>
                    <a:pt x="0" y="8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05" name="Google Shape;505;p28"/>
            <p:cNvSpPr/>
            <p:nvPr/>
          </p:nvSpPr>
          <p:spPr>
            <a:xfrm>
              <a:off x="10995026" y="881063"/>
              <a:ext cx="15875" cy="34925"/>
            </a:xfrm>
            <a:custGeom>
              <a:avLst/>
              <a:gdLst/>
              <a:ahLst/>
              <a:cxnLst/>
              <a:rect l="l" t="t" r="r" b="b"/>
              <a:pathLst>
                <a:path w="10" h="22" extrusionOk="0">
                  <a:moveTo>
                    <a:pt x="2" y="9"/>
                  </a:moveTo>
                  <a:cubicBezTo>
                    <a:pt x="5" y="22"/>
                    <a:pt x="5" y="22"/>
                    <a:pt x="5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0" y="0"/>
                    <a:pt x="3" y="7"/>
                    <a:pt x="2" y="9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06" name="Google Shape;506;p28"/>
            <p:cNvSpPr/>
            <p:nvPr/>
          </p:nvSpPr>
          <p:spPr>
            <a:xfrm>
              <a:off x="10985501" y="896938"/>
              <a:ext cx="9525" cy="20638"/>
            </a:xfrm>
            <a:custGeom>
              <a:avLst/>
              <a:gdLst/>
              <a:ahLst/>
              <a:cxnLst/>
              <a:rect l="l" t="t" r="r" b="b"/>
              <a:pathLst>
                <a:path w="6" h="13" extrusionOk="0">
                  <a:moveTo>
                    <a:pt x="2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6" y="12"/>
                    <a:pt x="4" y="1"/>
                    <a:pt x="4" y="0"/>
                  </a:cubicBezTo>
                  <a:cubicBezTo>
                    <a:pt x="1" y="4"/>
                    <a:pt x="0" y="2"/>
                    <a:pt x="2" y="13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07" name="Google Shape;507;p28"/>
            <p:cNvSpPr/>
            <p:nvPr/>
          </p:nvSpPr>
          <p:spPr>
            <a:xfrm>
              <a:off x="10977563" y="957263"/>
              <a:ext cx="98425" cy="47625"/>
            </a:xfrm>
            <a:custGeom>
              <a:avLst/>
              <a:gdLst/>
              <a:ahLst/>
              <a:cxnLst/>
              <a:rect l="l" t="t" r="r" b="b"/>
              <a:pathLst>
                <a:path w="62" h="30" extrusionOk="0">
                  <a:moveTo>
                    <a:pt x="0" y="8"/>
                  </a:moveTo>
                  <a:cubicBezTo>
                    <a:pt x="3" y="16"/>
                    <a:pt x="10" y="26"/>
                    <a:pt x="18" y="2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8" y="20"/>
                    <a:pt x="17" y="14"/>
                  </a:cubicBezTo>
                  <a:cubicBezTo>
                    <a:pt x="20" y="19"/>
                    <a:pt x="24" y="24"/>
                    <a:pt x="31" y="27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4" y="24"/>
                    <a:pt x="32" y="17"/>
                    <a:pt x="31" y="13"/>
                  </a:cubicBezTo>
                  <a:cubicBezTo>
                    <a:pt x="31" y="13"/>
                    <a:pt x="33" y="16"/>
                    <a:pt x="36" y="18"/>
                  </a:cubicBezTo>
                  <a:cubicBezTo>
                    <a:pt x="39" y="19"/>
                    <a:pt x="42" y="22"/>
                    <a:pt x="48" y="23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8" y="13"/>
                    <a:pt x="51" y="14"/>
                    <a:pt x="56" y="15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2" y="17"/>
                    <a:pt x="55" y="4"/>
                    <a:pt x="54" y="0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51" y="4"/>
                    <a:pt x="54" y="10"/>
                    <a:pt x="54" y="10"/>
                  </a:cubicBezTo>
                  <a:cubicBezTo>
                    <a:pt x="51" y="10"/>
                    <a:pt x="45" y="5"/>
                    <a:pt x="43" y="3"/>
                  </a:cubicBezTo>
                  <a:cubicBezTo>
                    <a:pt x="40" y="4"/>
                    <a:pt x="40" y="4"/>
                    <a:pt x="38" y="5"/>
                  </a:cubicBezTo>
                  <a:cubicBezTo>
                    <a:pt x="39" y="7"/>
                    <a:pt x="40" y="11"/>
                    <a:pt x="41" y="15"/>
                  </a:cubicBezTo>
                  <a:cubicBezTo>
                    <a:pt x="38" y="14"/>
                    <a:pt x="32" y="9"/>
                    <a:pt x="31" y="6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5" y="17"/>
                    <a:pt x="20" y="11"/>
                    <a:pt x="18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1" y="17"/>
                    <a:pt x="7" y="13"/>
                    <a:pt x="6" y="9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08" name="Google Shape;508;p28"/>
            <p:cNvSpPr/>
            <p:nvPr/>
          </p:nvSpPr>
          <p:spPr>
            <a:xfrm>
              <a:off x="11056938" y="790575"/>
              <a:ext cx="7938" cy="7938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3" y="0"/>
                  </a:moveTo>
                  <a:cubicBezTo>
                    <a:pt x="4" y="2"/>
                    <a:pt x="5" y="4"/>
                    <a:pt x="4" y="5"/>
                  </a:cubicBezTo>
                  <a:cubicBezTo>
                    <a:pt x="2" y="5"/>
                    <a:pt x="0" y="4"/>
                    <a:pt x="2" y="2"/>
                  </a:cubicBezTo>
                  <a:cubicBezTo>
                    <a:pt x="2" y="1"/>
                    <a:pt x="2" y="0"/>
                    <a:pt x="3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09" name="Google Shape;509;p28"/>
            <p:cNvSpPr/>
            <p:nvPr/>
          </p:nvSpPr>
          <p:spPr>
            <a:xfrm>
              <a:off x="11066463" y="793750"/>
              <a:ext cx="15875" cy="12700"/>
            </a:xfrm>
            <a:custGeom>
              <a:avLst/>
              <a:gdLst/>
              <a:ahLst/>
              <a:cxnLst/>
              <a:rect l="l" t="t" r="r" b="b"/>
              <a:pathLst>
                <a:path w="10" h="8" extrusionOk="0">
                  <a:moveTo>
                    <a:pt x="8" y="3"/>
                  </a:moveTo>
                  <a:cubicBezTo>
                    <a:pt x="8" y="4"/>
                    <a:pt x="10" y="6"/>
                    <a:pt x="10" y="7"/>
                  </a:cubicBezTo>
                  <a:cubicBezTo>
                    <a:pt x="7" y="8"/>
                    <a:pt x="2" y="7"/>
                    <a:pt x="1" y="4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2" y="1"/>
                    <a:pt x="3" y="3"/>
                    <a:pt x="3" y="1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6" y="0"/>
                    <a:pt x="8" y="1"/>
                    <a:pt x="8" y="3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10" name="Google Shape;510;p28"/>
            <p:cNvSpPr/>
            <p:nvPr/>
          </p:nvSpPr>
          <p:spPr>
            <a:xfrm>
              <a:off x="11052176" y="800100"/>
              <a:ext cx="6350" cy="7938"/>
            </a:xfrm>
            <a:custGeom>
              <a:avLst/>
              <a:gdLst/>
              <a:ahLst/>
              <a:cxnLst/>
              <a:rect l="l" t="t" r="r" b="b"/>
              <a:pathLst>
                <a:path w="4" h="5" extrusionOk="0">
                  <a:moveTo>
                    <a:pt x="3" y="0"/>
                  </a:moveTo>
                  <a:cubicBezTo>
                    <a:pt x="2" y="2"/>
                    <a:pt x="4" y="3"/>
                    <a:pt x="3" y="5"/>
                  </a:cubicBezTo>
                  <a:cubicBezTo>
                    <a:pt x="2" y="5"/>
                    <a:pt x="1" y="4"/>
                    <a:pt x="0" y="4"/>
                  </a:cubicBezTo>
                  <a:cubicBezTo>
                    <a:pt x="1" y="2"/>
                    <a:pt x="2" y="0"/>
                    <a:pt x="3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11" name="Google Shape;511;p28"/>
            <p:cNvSpPr/>
            <p:nvPr/>
          </p:nvSpPr>
          <p:spPr>
            <a:xfrm>
              <a:off x="11058526" y="803275"/>
              <a:ext cx="9525" cy="7938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6" y="3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2"/>
                    <a:pt x="3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6" y="1"/>
                    <a:pt x="6" y="3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12" name="Google Shape;512;p28"/>
            <p:cNvSpPr/>
            <p:nvPr/>
          </p:nvSpPr>
          <p:spPr>
            <a:xfrm>
              <a:off x="11072813" y="808038"/>
              <a:ext cx="14288" cy="11113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9" y="6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5" y="7"/>
                    <a:pt x="3" y="5"/>
                    <a:pt x="0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2" y="4"/>
                    <a:pt x="3" y="4"/>
                  </a:cubicBezTo>
                  <a:cubicBezTo>
                    <a:pt x="5" y="2"/>
                    <a:pt x="2" y="1"/>
                    <a:pt x="4" y="0"/>
                  </a:cubicBezTo>
                  <a:cubicBezTo>
                    <a:pt x="7" y="1"/>
                    <a:pt x="6" y="5"/>
                    <a:pt x="9" y="6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13" name="Google Shape;513;p28"/>
            <p:cNvSpPr/>
            <p:nvPr/>
          </p:nvSpPr>
          <p:spPr>
            <a:xfrm>
              <a:off x="11050588" y="811213"/>
              <a:ext cx="11113" cy="12700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7" y="3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5" y="8"/>
                    <a:pt x="1" y="6"/>
                    <a:pt x="0" y="3"/>
                  </a:cubicBezTo>
                  <a:cubicBezTo>
                    <a:pt x="1" y="2"/>
                    <a:pt x="2" y="3"/>
                    <a:pt x="3" y="3"/>
                  </a:cubicBezTo>
                  <a:cubicBezTo>
                    <a:pt x="4" y="2"/>
                    <a:pt x="1" y="0"/>
                    <a:pt x="4" y="0"/>
                  </a:cubicBezTo>
                  <a:cubicBezTo>
                    <a:pt x="6" y="0"/>
                    <a:pt x="7" y="2"/>
                    <a:pt x="7" y="3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14" name="Google Shape;514;p28"/>
            <p:cNvSpPr/>
            <p:nvPr/>
          </p:nvSpPr>
          <p:spPr>
            <a:xfrm>
              <a:off x="11041063" y="811213"/>
              <a:ext cx="7938" cy="11113"/>
            </a:xfrm>
            <a:custGeom>
              <a:avLst/>
              <a:gdLst/>
              <a:ahLst/>
              <a:cxnLst/>
              <a:rect l="l" t="t" r="r" b="b"/>
              <a:pathLst>
                <a:path w="5" h="7" extrusionOk="0">
                  <a:moveTo>
                    <a:pt x="4" y="7"/>
                  </a:moveTo>
                  <a:cubicBezTo>
                    <a:pt x="3" y="6"/>
                    <a:pt x="0" y="5"/>
                    <a:pt x="2" y="3"/>
                  </a:cubicBezTo>
                  <a:cubicBezTo>
                    <a:pt x="5" y="0"/>
                    <a:pt x="3" y="5"/>
                    <a:pt x="4" y="7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15" name="Google Shape;515;p28"/>
            <p:cNvSpPr/>
            <p:nvPr/>
          </p:nvSpPr>
          <p:spPr>
            <a:xfrm>
              <a:off x="11064876" y="815975"/>
              <a:ext cx="7938" cy="11113"/>
            </a:xfrm>
            <a:custGeom>
              <a:avLst/>
              <a:gdLst/>
              <a:ahLst/>
              <a:cxnLst/>
              <a:rect l="l" t="t" r="r" b="b"/>
              <a:pathLst>
                <a:path w="5" h="7" extrusionOk="0">
                  <a:moveTo>
                    <a:pt x="5" y="6"/>
                  </a:moveTo>
                  <a:cubicBezTo>
                    <a:pt x="4" y="7"/>
                    <a:pt x="2" y="6"/>
                    <a:pt x="0" y="6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5" y="0"/>
                    <a:pt x="5" y="3"/>
                    <a:pt x="5" y="6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16" name="Google Shape;516;p28"/>
            <p:cNvSpPr/>
            <p:nvPr/>
          </p:nvSpPr>
          <p:spPr>
            <a:xfrm>
              <a:off x="11074401" y="820738"/>
              <a:ext cx="12700" cy="11113"/>
            </a:xfrm>
            <a:custGeom>
              <a:avLst/>
              <a:gdLst/>
              <a:ahLst/>
              <a:cxnLst/>
              <a:rect l="l" t="t" r="r" b="b"/>
              <a:pathLst>
                <a:path w="8" h="7" extrusionOk="0">
                  <a:moveTo>
                    <a:pt x="7" y="7"/>
                  </a:moveTo>
                  <a:cubicBezTo>
                    <a:pt x="5" y="6"/>
                    <a:pt x="0" y="7"/>
                    <a:pt x="1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3" y="0"/>
                    <a:pt x="5" y="0"/>
                  </a:cubicBezTo>
                  <a:cubicBezTo>
                    <a:pt x="8" y="0"/>
                    <a:pt x="6" y="5"/>
                    <a:pt x="7" y="7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17" name="Google Shape;517;p28"/>
            <p:cNvSpPr/>
            <p:nvPr/>
          </p:nvSpPr>
          <p:spPr>
            <a:xfrm>
              <a:off x="11050588" y="823913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8" h="8" extrusionOk="0">
                  <a:moveTo>
                    <a:pt x="3" y="3"/>
                  </a:moveTo>
                  <a:cubicBezTo>
                    <a:pt x="3" y="0"/>
                    <a:pt x="6" y="2"/>
                    <a:pt x="8" y="2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3" y="8"/>
                    <a:pt x="3" y="4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3" y="0"/>
                    <a:pt x="2" y="2"/>
                    <a:pt x="3" y="3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18" name="Google Shape;518;p28"/>
            <p:cNvSpPr/>
            <p:nvPr/>
          </p:nvSpPr>
          <p:spPr>
            <a:xfrm>
              <a:off x="11064876" y="828675"/>
              <a:ext cx="9525" cy="11113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5" y="7"/>
                  </a:moveTo>
                  <a:cubicBezTo>
                    <a:pt x="3" y="7"/>
                    <a:pt x="1" y="6"/>
                    <a:pt x="0" y="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3" y="3"/>
                    <a:pt x="3" y="0"/>
                  </a:cubicBezTo>
                  <a:cubicBezTo>
                    <a:pt x="6" y="0"/>
                    <a:pt x="4" y="5"/>
                    <a:pt x="5" y="7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19" name="Google Shape;519;p28"/>
            <p:cNvSpPr/>
            <p:nvPr/>
          </p:nvSpPr>
          <p:spPr>
            <a:xfrm>
              <a:off x="11042651" y="827088"/>
              <a:ext cx="9525" cy="11113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3" y="0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0" y="6"/>
                    <a:pt x="3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20" name="Google Shape;520;p28"/>
            <p:cNvSpPr/>
            <p:nvPr/>
          </p:nvSpPr>
          <p:spPr>
            <a:xfrm>
              <a:off x="11034713" y="823913"/>
              <a:ext cx="7938" cy="6350"/>
            </a:xfrm>
            <a:custGeom>
              <a:avLst/>
              <a:gdLst/>
              <a:ahLst/>
              <a:cxnLst/>
              <a:rect l="l" t="t" r="r" b="b"/>
              <a:pathLst>
                <a:path w="5" h="4" extrusionOk="0">
                  <a:moveTo>
                    <a:pt x="2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0" y="1"/>
                    <a:pt x="2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21" name="Google Shape;521;p28"/>
            <p:cNvSpPr/>
            <p:nvPr/>
          </p:nvSpPr>
          <p:spPr>
            <a:xfrm>
              <a:off x="11058526" y="841375"/>
              <a:ext cx="7938" cy="9525"/>
            </a:xfrm>
            <a:custGeom>
              <a:avLst/>
              <a:gdLst/>
              <a:ahLst/>
              <a:cxnLst/>
              <a:rect l="l" t="t" r="r" b="b"/>
              <a:pathLst>
                <a:path w="5" h="6" extrusionOk="0">
                  <a:moveTo>
                    <a:pt x="0" y="0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0" y="4"/>
                    <a:pt x="0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22" name="Google Shape;522;p28"/>
            <p:cNvSpPr/>
            <p:nvPr/>
          </p:nvSpPr>
          <p:spPr>
            <a:xfrm>
              <a:off x="11088688" y="823913"/>
              <a:ext cx="4763" cy="6350"/>
            </a:xfrm>
            <a:custGeom>
              <a:avLst/>
              <a:gdLst/>
              <a:ahLst/>
              <a:cxnLst/>
              <a:rect l="l" t="t" r="r" b="b"/>
              <a:pathLst>
                <a:path w="3" h="4" extrusionOk="0">
                  <a:moveTo>
                    <a:pt x="0" y="0"/>
                  </a:moveTo>
                  <a:lnTo>
                    <a:pt x="3" y="2"/>
                  </a:lnTo>
                  <a:lnTo>
                    <a:pt x="1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23" name="Google Shape;523;p28"/>
            <p:cNvSpPr/>
            <p:nvPr/>
          </p:nvSpPr>
          <p:spPr>
            <a:xfrm>
              <a:off x="11085513" y="806450"/>
              <a:ext cx="6350" cy="7938"/>
            </a:xfrm>
            <a:custGeom>
              <a:avLst/>
              <a:gdLst/>
              <a:ahLst/>
              <a:cxnLst/>
              <a:rect l="l" t="t" r="r" b="b"/>
              <a:pathLst>
                <a:path w="4" h="5" extrusionOk="0">
                  <a:moveTo>
                    <a:pt x="0" y="0"/>
                  </a:moveTo>
                  <a:lnTo>
                    <a:pt x="1" y="4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24" name="Google Shape;524;p28"/>
            <p:cNvSpPr/>
            <p:nvPr/>
          </p:nvSpPr>
          <p:spPr>
            <a:xfrm>
              <a:off x="11063288" y="784225"/>
              <a:ext cx="7938" cy="7938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2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2" y="5"/>
                    <a:pt x="3" y="5"/>
                  </a:cubicBezTo>
                  <a:cubicBezTo>
                    <a:pt x="5" y="5"/>
                    <a:pt x="4" y="2"/>
                    <a:pt x="2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25" name="Google Shape;525;p28"/>
            <p:cNvSpPr/>
            <p:nvPr/>
          </p:nvSpPr>
          <p:spPr>
            <a:xfrm>
              <a:off x="10902951" y="793750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3" y="2"/>
                  </a:moveTo>
                  <a:cubicBezTo>
                    <a:pt x="3" y="3"/>
                    <a:pt x="1" y="4"/>
                    <a:pt x="0" y="3"/>
                  </a:cubicBezTo>
                  <a:cubicBezTo>
                    <a:pt x="0" y="1"/>
                    <a:pt x="2" y="1"/>
                    <a:pt x="2" y="0"/>
                  </a:cubicBezTo>
                  <a:cubicBezTo>
                    <a:pt x="3" y="0"/>
                    <a:pt x="4" y="1"/>
                    <a:pt x="3" y="2"/>
                  </a:cubicBezTo>
                </a:path>
              </a:pathLst>
            </a:custGeom>
            <a:solidFill>
              <a:srgbClr val="D0AA6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26" name="Google Shape;526;p28"/>
            <p:cNvSpPr/>
            <p:nvPr/>
          </p:nvSpPr>
          <p:spPr>
            <a:xfrm>
              <a:off x="10883901" y="814388"/>
              <a:ext cx="12700" cy="9525"/>
            </a:xfrm>
            <a:custGeom>
              <a:avLst/>
              <a:gdLst/>
              <a:ahLst/>
              <a:cxnLst/>
              <a:rect l="l" t="t" r="r" b="b"/>
              <a:pathLst>
                <a:path w="8" h="6" extrusionOk="0">
                  <a:moveTo>
                    <a:pt x="4" y="2"/>
                  </a:moveTo>
                  <a:cubicBezTo>
                    <a:pt x="5" y="1"/>
                    <a:pt x="6" y="1"/>
                    <a:pt x="7" y="0"/>
                  </a:cubicBezTo>
                  <a:cubicBezTo>
                    <a:pt x="8" y="3"/>
                    <a:pt x="6" y="3"/>
                    <a:pt x="5" y="4"/>
                  </a:cubicBezTo>
                  <a:cubicBezTo>
                    <a:pt x="3" y="4"/>
                    <a:pt x="2" y="6"/>
                    <a:pt x="0" y="5"/>
                  </a:cubicBezTo>
                  <a:cubicBezTo>
                    <a:pt x="1" y="3"/>
                    <a:pt x="2" y="1"/>
                    <a:pt x="4" y="0"/>
                  </a:cubicBezTo>
                  <a:lnTo>
                    <a:pt x="4" y="2"/>
                  </a:lnTo>
                  <a:close/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27" name="Google Shape;527;p28"/>
            <p:cNvSpPr/>
            <p:nvPr/>
          </p:nvSpPr>
          <p:spPr>
            <a:xfrm>
              <a:off x="10898188" y="785813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4" y="2"/>
                  </a:moveTo>
                  <a:cubicBezTo>
                    <a:pt x="3" y="3"/>
                    <a:pt x="1" y="4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3" y="2"/>
                    <a:pt x="4" y="2"/>
                  </a:cubicBezTo>
                </a:path>
              </a:pathLst>
            </a:custGeom>
            <a:solidFill>
              <a:srgbClr val="D0AA6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28" name="Google Shape;528;p28"/>
            <p:cNvSpPr/>
            <p:nvPr/>
          </p:nvSpPr>
          <p:spPr>
            <a:xfrm>
              <a:off x="10887076" y="795338"/>
              <a:ext cx="12700" cy="15875"/>
            </a:xfrm>
            <a:custGeom>
              <a:avLst/>
              <a:gdLst/>
              <a:ahLst/>
              <a:cxnLst/>
              <a:rect l="l" t="t" r="r" b="b"/>
              <a:pathLst>
                <a:path w="8" h="10" extrusionOk="0">
                  <a:moveTo>
                    <a:pt x="7" y="3"/>
                  </a:moveTo>
                  <a:cubicBezTo>
                    <a:pt x="8" y="4"/>
                    <a:pt x="6" y="5"/>
                    <a:pt x="7" y="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6"/>
                    <a:pt x="3" y="1"/>
                    <a:pt x="8" y="0"/>
                  </a:cubicBezTo>
                  <a:lnTo>
                    <a:pt x="7" y="3"/>
                  </a:lnTo>
                  <a:close/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29" name="Google Shape;529;p28"/>
            <p:cNvSpPr/>
            <p:nvPr/>
          </p:nvSpPr>
          <p:spPr>
            <a:xfrm>
              <a:off x="10898188" y="800100"/>
              <a:ext cx="12700" cy="14288"/>
            </a:xfrm>
            <a:custGeom>
              <a:avLst/>
              <a:gdLst/>
              <a:ahLst/>
              <a:cxnLst/>
              <a:rect l="l" t="t" r="r" b="b"/>
              <a:pathLst>
                <a:path w="8" h="9" extrusionOk="0">
                  <a:moveTo>
                    <a:pt x="7" y="0"/>
                  </a:moveTo>
                  <a:cubicBezTo>
                    <a:pt x="7" y="2"/>
                    <a:pt x="6" y="2"/>
                    <a:pt x="6" y="3"/>
                  </a:cubicBezTo>
                  <a:cubicBezTo>
                    <a:pt x="8" y="3"/>
                    <a:pt x="7" y="6"/>
                    <a:pt x="6" y="7"/>
                  </a:cubicBezTo>
                  <a:cubicBezTo>
                    <a:pt x="5" y="8"/>
                    <a:pt x="2" y="9"/>
                    <a:pt x="0" y="9"/>
                  </a:cubicBezTo>
                  <a:cubicBezTo>
                    <a:pt x="1" y="5"/>
                    <a:pt x="3" y="2"/>
                    <a:pt x="7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30" name="Google Shape;530;p28"/>
            <p:cNvSpPr/>
            <p:nvPr/>
          </p:nvSpPr>
          <p:spPr>
            <a:xfrm>
              <a:off x="10910888" y="808038"/>
              <a:ext cx="6350" cy="11113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4" y="0"/>
                  </a:moveTo>
                  <a:cubicBezTo>
                    <a:pt x="3" y="3"/>
                    <a:pt x="4" y="7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0" y="3"/>
                    <a:pt x="1" y="1"/>
                  </a:cubicBezTo>
                  <a:cubicBezTo>
                    <a:pt x="2" y="1"/>
                    <a:pt x="3" y="0"/>
                    <a:pt x="4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31" name="Google Shape;531;p28"/>
            <p:cNvSpPr/>
            <p:nvPr/>
          </p:nvSpPr>
          <p:spPr>
            <a:xfrm>
              <a:off x="10918826" y="814388"/>
              <a:ext cx="7938" cy="12700"/>
            </a:xfrm>
            <a:custGeom>
              <a:avLst/>
              <a:gdLst/>
              <a:ahLst/>
              <a:cxnLst/>
              <a:rect l="l" t="t" r="r" b="b"/>
              <a:pathLst>
                <a:path w="5" h="8" extrusionOk="0">
                  <a:moveTo>
                    <a:pt x="5" y="3"/>
                  </a:moveTo>
                  <a:cubicBezTo>
                    <a:pt x="4" y="5"/>
                    <a:pt x="3" y="8"/>
                    <a:pt x="1" y="8"/>
                  </a:cubicBezTo>
                  <a:cubicBezTo>
                    <a:pt x="0" y="5"/>
                    <a:pt x="1" y="2"/>
                    <a:pt x="1" y="0"/>
                  </a:cubicBezTo>
                  <a:cubicBezTo>
                    <a:pt x="3" y="1"/>
                    <a:pt x="4" y="2"/>
                    <a:pt x="5" y="3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32" name="Google Shape;532;p28"/>
            <p:cNvSpPr/>
            <p:nvPr/>
          </p:nvSpPr>
          <p:spPr>
            <a:xfrm>
              <a:off x="10896601" y="815975"/>
              <a:ext cx="11113" cy="14288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5" y="1"/>
                  </a:moveTo>
                  <a:cubicBezTo>
                    <a:pt x="4" y="3"/>
                    <a:pt x="7" y="3"/>
                    <a:pt x="6" y="6"/>
                  </a:cubicBezTo>
                  <a:cubicBezTo>
                    <a:pt x="6" y="9"/>
                    <a:pt x="2" y="8"/>
                    <a:pt x="1" y="9"/>
                  </a:cubicBezTo>
                  <a:cubicBezTo>
                    <a:pt x="1" y="7"/>
                    <a:pt x="0" y="0"/>
                    <a:pt x="5" y="1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33" name="Google Shape;533;p28"/>
            <p:cNvSpPr/>
            <p:nvPr/>
          </p:nvSpPr>
          <p:spPr>
            <a:xfrm>
              <a:off x="10907713" y="8191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6" h="12" extrusionOk="0">
                  <a:moveTo>
                    <a:pt x="5" y="1"/>
                  </a:moveTo>
                  <a:cubicBezTo>
                    <a:pt x="6" y="3"/>
                    <a:pt x="3" y="4"/>
                    <a:pt x="6" y="4"/>
                  </a:cubicBezTo>
                  <a:cubicBezTo>
                    <a:pt x="6" y="8"/>
                    <a:pt x="4" y="10"/>
                    <a:pt x="2" y="12"/>
                  </a:cubicBezTo>
                  <a:cubicBezTo>
                    <a:pt x="0" y="12"/>
                    <a:pt x="2" y="8"/>
                    <a:pt x="1" y="6"/>
                  </a:cubicBezTo>
                  <a:cubicBezTo>
                    <a:pt x="2" y="4"/>
                    <a:pt x="0" y="0"/>
                    <a:pt x="5" y="1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34" name="Google Shape;534;p28"/>
            <p:cNvSpPr/>
            <p:nvPr/>
          </p:nvSpPr>
          <p:spPr>
            <a:xfrm>
              <a:off x="10885488" y="823913"/>
              <a:ext cx="11113" cy="9525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5" y="5"/>
                  </a:moveTo>
                  <a:cubicBezTo>
                    <a:pt x="3" y="5"/>
                    <a:pt x="1" y="6"/>
                    <a:pt x="0" y="5"/>
                  </a:cubicBezTo>
                  <a:cubicBezTo>
                    <a:pt x="1" y="4"/>
                    <a:pt x="0" y="0"/>
                    <a:pt x="4" y="0"/>
                  </a:cubicBezTo>
                  <a:cubicBezTo>
                    <a:pt x="7" y="1"/>
                    <a:pt x="5" y="3"/>
                    <a:pt x="5" y="5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35" name="Google Shape;535;p28"/>
            <p:cNvSpPr/>
            <p:nvPr/>
          </p:nvSpPr>
          <p:spPr>
            <a:xfrm>
              <a:off x="10895013" y="833438"/>
              <a:ext cx="12700" cy="11113"/>
            </a:xfrm>
            <a:custGeom>
              <a:avLst/>
              <a:gdLst/>
              <a:ahLst/>
              <a:cxnLst/>
              <a:rect l="l" t="t" r="r" b="b"/>
              <a:pathLst>
                <a:path w="8" h="7" extrusionOk="0">
                  <a:moveTo>
                    <a:pt x="7" y="1"/>
                  </a:moveTo>
                  <a:cubicBezTo>
                    <a:pt x="8" y="5"/>
                    <a:pt x="5" y="6"/>
                    <a:pt x="3" y="6"/>
                  </a:cubicBezTo>
                  <a:cubicBezTo>
                    <a:pt x="0" y="7"/>
                    <a:pt x="2" y="3"/>
                    <a:pt x="1" y="3"/>
                  </a:cubicBezTo>
                  <a:cubicBezTo>
                    <a:pt x="1" y="0"/>
                    <a:pt x="3" y="1"/>
                    <a:pt x="5" y="0"/>
                  </a:cubicBezTo>
                  <a:cubicBezTo>
                    <a:pt x="6" y="0"/>
                    <a:pt x="6" y="0"/>
                    <a:pt x="7" y="1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36" name="Google Shape;536;p28"/>
            <p:cNvSpPr/>
            <p:nvPr/>
          </p:nvSpPr>
          <p:spPr>
            <a:xfrm>
              <a:off x="10875963" y="809625"/>
              <a:ext cx="7938" cy="6350"/>
            </a:xfrm>
            <a:custGeom>
              <a:avLst/>
              <a:gdLst/>
              <a:ahLst/>
              <a:cxnLst/>
              <a:rect l="l" t="t" r="r" b="b"/>
              <a:pathLst>
                <a:path w="5" h="4" extrusionOk="0">
                  <a:moveTo>
                    <a:pt x="4" y="0"/>
                  </a:moveTo>
                  <a:lnTo>
                    <a:pt x="5" y="3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37" name="Google Shape;537;p28"/>
            <p:cNvSpPr/>
            <p:nvPr/>
          </p:nvSpPr>
          <p:spPr>
            <a:xfrm>
              <a:off x="10872788" y="822325"/>
              <a:ext cx="11113" cy="7938"/>
            </a:xfrm>
            <a:custGeom>
              <a:avLst/>
              <a:gdLst/>
              <a:ahLst/>
              <a:cxnLst/>
              <a:rect l="l" t="t" r="r" b="b"/>
              <a:pathLst>
                <a:path w="7" h="5" extrusionOk="0">
                  <a:moveTo>
                    <a:pt x="4" y="0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6" y="5"/>
                    <a:pt x="4" y="5"/>
                  </a:cubicBezTo>
                  <a:cubicBezTo>
                    <a:pt x="3" y="5"/>
                    <a:pt x="0" y="4"/>
                    <a:pt x="0" y="4"/>
                  </a:cubicBezTo>
                  <a:cubicBezTo>
                    <a:pt x="0" y="4"/>
                    <a:pt x="4" y="1"/>
                    <a:pt x="4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38" name="Google Shape;538;p28"/>
            <p:cNvSpPr/>
            <p:nvPr/>
          </p:nvSpPr>
          <p:spPr>
            <a:xfrm>
              <a:off x="10874376" y="836613"/>
              <a:ext cx="4763" cy="4763"/>
            </a:xfrm>
            <a:custGeom>
              <a:avLst/>
              <a:gdLst/>
              <a:ahLst/>
              <a:cxnLst/>
              <a:rect l="l" t="t" r="r" b="b"/>
              <a:pathLst>
                <a:path w="3" h="3" extrusionOk="0">
                  <a:moveTo>
                    <a:pt x="3" y="0"/>
                  </a:moveTo>
                  <a:lnTo>
                    <a:pt x="1" y="0"/>
                  </a:lnTo>
                  <a:lnTo>
                    <a:pt x="0" y="3"/>
                  </a:lnTo>
                  <a:lnTo>
                    <a:pt x="3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39" name="Google Shape;539;p28"/>
            <p:cNvSpPr/>
            <p:nvPr/>
          </p:nvSpPr>
          <p:spPr>
            <a:xfrm>
              <a:off x="10899776" y="846138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6" h="4" extrusionOk="0">
                  <a:moveTo>
                    <a:pt x="6" y="0"/>
                  </a:moveTo>
                  <a:lnTo>
                    <a:pt x="4" y="1"/>
                  </a:lnTo>
                  <a:lnTo>
                    <a:pt x="0" y="0"/>
                  </a:lnTo>
                  <a:lnTo>
                    <a:pt x="5" y="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40" name="Google Shape;540;p28"/>
            <p:cNvSpPr/>
            <p:nvPr/>
          </p:nvSpPr>
          <p:spPr>
            <a:xfrm>
              <a:off x="10914063" y="836613"/>
              <a:ext cx="3175" cy="4763"/>
            </a:xfrm>
            <a:custGeom>
              <a:avLst/>
              <a:gdLst/>
              <a:ahLst/>
              <a:cxnLst/>
              <a:rect l="l" t="t" r="r" b="b"/>
              <a:pathLst>
                <a:path w="2" h="3" extrusionOk="0">
                  <a:moveTo>
                    <a:pt x="2" y="0"/>
                  </a:moveTo>
                  <a:lnTo>
                    <a:pt x="1" y="3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41" name="Google Shape;541;p28"/>
            <p:cNvSpPr/>
            <p:nvPr/>
          </p:nvSpPr>
          <p:spPr>
            <a:xfrm>
              <a:off x="10925176" y="827088"/>
              <a:ext cx="3175" cy="4763"/>
            </a:xfrm>
            <a:custGeom>
              <a:avLst/>
              <a:gdLst/>
              <a:ahLst/>
              <a:cxnLst/>
              <a:rect l="l" t="t" r="r" b="b"/>
              <a:pathLst>
                <a:path w="2" h="3" extrusionOk="0">
                  <a:moveTo>
                    <a:pt x="0" y="2"/>
                  </a:moveTo>
                  <a:lnTo>
                    <a:pt x="2" y="0"/>
                  </a:lnTo>
                  <a:lnTo>
                    <a:pt x="1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42" name="Google Shape;542;p28"/>
            <p:cNvSpPr/>
            <p:nvPr/>
          </p:nvSpPr>
          <p:spPr>
            <a:xfrm>
              <a:off x="11077576" y="850900"/>
              <a:ext cx="11113" cy="14288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0" y="1"/>
                  </a:moveTo>
                  <a:cubicBezTo>
                    <a:pt x="2" y="3"/>
                    <a:pt x="1" y="9"/>
                    <a:pt x="5" y="8"/>
                  </a:cubicBezTo>
                  <a:cubicBezTo>
                    <a:pt x="7" y="5"/>
                    <a:pt x="2" y="6"/>
                    <a:pt x="3" y="3"/>
                  </a:cubicBezTo>
                  <a:cubicBezTo>
                    <a:pt x="2" y="3"/>
                    <a:pt x="2" y="0"/>
                    <a:pt x="0" y="1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43" name="Google Shape;543;p28"/>
            <p:cNvSpPr/>
            <p:nvPr/>
          </p:nvSpPr>
          <p:spPr>
            <a:xfrm>
              <a:off x="10920413" y="742950"/>
              <a:ext cx="25400" cy="20638"/>
            </a:xfrm>
            <a:custGeom>
              <a:avLst/>
              <a:gdLst/>
              <a:ahLst/>
              <a:cxnLst/>
              <a:rect l="l" t="t" r="r" b="b"/>
              <a:pathLst>
                <a:path w="16" h="13" extrusionOk="0">
                  <a:moveTo>
                    <a:pt x="6" y="4"/>
                  </a:moveTo>
                  <a:cubicBezTo>
                    <a:pt x="6" y="4"/>
                    <a:pt x="7" y="0"/>
                    <a:pt x="11" y="1"/>
                  </a:cubicBezTo>
                  <a:cubicBezTo>
                    <a:pt x="14" y="2"/>
                    <a:pt x="16" y="8"/>
                    <a:pt x="14" y="9"/>
                  </a:cubicBezTo>
                  <a:cubicBezTo>
                    <a:pt x="13" y="11"/>
                    <a:pt x="9" y="8"/>
                    <a:pt x="9" y="8"/>
                  </a:cubicBezTo>
                  <a:cubicBezTo>
                    <a:pt x="9" y="8"/>
                    <a:pt x="10" y="13"/>
                    <a:pt x="8" y="13"/>
                  </a:cubicBezTo>
                  <a:cubicBezTo>
                    <a:pt x="5" y="13"/>
                    <a:pt x="0" y="5"/>
                    <a:pt x="6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44" name="Google Shape;544;p28"/>
            <p:cNvSpPr/>
            <p:nvPr/>
          </p:nvSpPr>
          <p:spPr>
            <a:xfrm>
              <a:off x="10923588" y="741363"/>
              <a:ext cx="22225" cy="25400"/>
            </a:xfrm>
            <a:custGeom>
              <a:avLst/>
              <a:gdLst/>
              <a:ahLst/>
              <a:cxnLst/>
              <a:rect l="l" t="t" r="r" b="b"/>
              <a:pathLst>
                <a:path w="14" h="16" extrusionOk="0">
                  <a:moveTo>
                    <a:pt x="6" y="13"/>
                  </a:moveTo>
                  <a:cubicBezTo>
                    <a:pt x="5" y="13"/>
                    <a:pt x="2" y="10"/>
                    <a:pt x="2" y="8"/>
                  </a:cubicBezTo>
                  <a:cubicBezTo>
                    <a:pt x="2" y="8"/>
                    <a:pt x="2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5"/>
                    <a:pt x="6" y="3"/>
                    <a:pt x="9" y="3"/>
                  </a:cubicBezTo>
                  <a:cubicBezTo>
                    <a:pt x="10" y="4"/>
                    <a:pt x="11" y="5"/>
                    <a:pt x="11" y="7"/>
                  </a:cubicBezTo>
                  <a:cubicBezTo>
                    <a:pt x="12" y="8"/>
                    <a:pt x="12" y="9"/>
                    <a:pt x="11" y="10"/>
                  </a:cubicBezTo>
                  <a:cubicBezTo>
                    <a:pt x="11" y="10"/>
                    <a:pt x="9" y="9"/>
                    <a:pt x="7" y="8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1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moveTo>
                    <a:pt x="4" y="4"/>
                  </a:moveTo>
                  <a:cubicBezTo>
                    <a:pt x="1" y="5"/>
                    <a:pt x="0" y="6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3" y="15"/>
                    <a:pt x="6" y="16"/>
                  </a:cubicBezTo>
                  <a:cubicBezTo>
                    <a:pt x="6" y="16"/>
                    <a:pt x="7" y="15"/>
                    <a:pt x="8" y="15"/>
                  </a:cubicBezTo>
                  <a:cubicBezTo>
                    <a:pt x="8" y="14"/>
                    <a:pt x="8" y="13"/>
                    <a:pt x="8" y="1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10" y="12"/>
                    <a:pt x="12" y="12"/>
                    <a:pt x="13" y="11"/>
                  </a:cubicBezTo>
                  <a:cubicBezTo>
                    <a:pt x="14" y="10"/>
                    <a:pt x="14" y="9"/>
                    <a:pt x="13" y="6"/>
                  </a:cubicBezTo>
                  <a:cubicBezTo>
                    <a:pt x="13" y="4"/>
                    <a:pt x="11" y="2"/>
                    <a:pt x="9" y="1"/>
                  </a:cubicBezTo>
                  <a:cubicBezTo>
                    <a:pt x="6" y="0"/>
                    <a:pt x="4" y="3"/>
                    <a:pt x="4" y="4"/>
                  </a:cubicBezTo>
                </a:path>
              </a:pathLst>
            </a:custGeom>
            <a:solidFill>
              <a:srgbClr val="46A74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45" name="Google Shape;545;p28"/>
            <p:cNvSpPr/>
            <p:nvPr/>
          </p:nvSpPr>
          <p:spPr>
            <a:xfrm>
              <a:off x="10925176" y="754063"/>
              <a:ext cx="25400" cy="20638"/>
            </a:xfrm>
            <a:custGeom>
              <a:avLst/>
              <a:gdLst/>
              <a:ahLst/>
              <a:cxnLst/>
              <a:rect l="l" t="t" r="r" b="b"/>
              <a:pathLst>
                <a:path w="16" h="13" extrusionOk="0">
                  <a:moveTo>
                    <a:pt x="7" y="4"/>
                  </a:moveTo>
                  <a:cubicBezTo>
                    <a:pt x="7" y="4"/>
                    <a:pt x="8" y="0"/>
                    <a:pt x="12" y="1"/>
                  </a:cubicBezTo>
                  <a:cubicBezTo>
                    <a:pt x="14" y="2"/>
                    <a:pt x="16" y="8"/>
                    <a:pt x="15" y="9"/>
                  </a:cubicBezTo>
                  <a:cubicBezTo>
                    <a:pt x="14" y="11"/>
                    <a:pt x="10" y="8"/>
                    <a:pt x="10" y="8"/>
                  </a:cubicBezTo>
                  <a:cubicBezTo>
                    <a:pt x="10" y="8"/>
                    <a:pt x="11" y="13"/>
                    <a:pt x="8" y="13"/>
                  </a:cubicBezTo>
                  <a:cubicBezTo>
                    <a:pt x="6" y="13"/>
                    <a:pt x="0" y="5"/>
                    <a:pt x="7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46" name="Google Shape;546;p28"/>
            <p:cNvSpPr/>
            <p:nvPr/>
          </p:nvSpPr>
          <p:spPr>
            <a:xfrm>
              <a:off x="10929938" y="752475"/>
              <a:ext cx="22225" cy="25400"/>
            </a:xfrm>
            <a:custGeom>
              <a:avLst/>
              <a:gdLst/>
              <a:ahLst/>
              <a:cxnLst/>
              <a:rect l="l" t="t" r="r" b="b"/>
              <a:pathLst>
                <a:path w="14" h="16" extrusionOk="0">
                  <a:moveTo>
                    <a:pt x="5" y="13"/>
                  </a:moveTo>
                  <a:cubicBezTo>
                    <a:pt x="5" y="13"/>
                    <a:pt x="2" y="10"/>
                    <a:pt x="2" y="8"/>
                  </a:cubicBezTo>
                  <a:cubicBezTo>
                    <a:pt x="2" y="8"/>
                    <a:pt x="2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6" y="3"/>
                    <a:pt x="9" y="3"/>
                  </a:cubicBezTo>
                  <a:cubicBezTo>
                    <a:pt x="10" y="4"/>
                    <a:pt x="11" y="5"/>
                    <a:pt x="11" y="7"/>
                  </a:cubicBezTo>
                  <a:cubicBezTo>
                    <a:pt x="12" y="8"/>
                    <a:pt x="11" y="9"/>
                    <a:pt x="11" y="10"/>
                  </a:cubicBezTo>
                  <a:cubicBezTo>
                    <a:pt x="11" y="10"/>
                    <a:pt x="9" y="9"/>
                    <a:pt x="7" y="8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1"/>
                    <a:pt x="6" y="13"/>
                    <a:pt x="6" y="13"/>
                  </a:cubicBezTo>
                  <a:cubicBezTo>
                    <a:pt x="5" y="13"/>
                    <a:pt x="5" y="13"/>
                    <a:pt x="5" y="13"/>
                  </a:cubicBezTo>
                  <a:moveTo>
                    <a:pt x="3" y="4"/>
                  </a:moveTo>
                  <a:cubicBezTo>
                    <a:pt x="1" y="5"/>
                    <a:pt x="0" y="6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3" y="15"/>
                    <a:pt x="5" y="16"/>
                  </a:cubicBezTo>
                  <a:cubicBezTo>
                    <a:pt x="6" y="16"/>
                    <a:pt x="7" y="15"/>
                    <a:pt x="7" y="15"/>
                  </a:cubicBezTo>
                  <a:cubicBezTo>
                    <a:pt x="8" y="14"/>
                    <a:pt x="8" y="13"/>
                    <a:pt x="8" y="1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10" y="12"/>
                    <a:pt x="12" y="12"/>
                    <a:pt x="13" y="11"/>
                  </a:cubicBezTo>
                  <a:cubicBezTo>
                    <a:pt x="14" y="10"/>
                    <a:pt x="14" y="9"/>
                    <a:pt x="13" y="6"/>
                  </a:cubicBezTo>
                  <a:cubicBezTo>
                    <a:pt x="13" y="4"/>
                    <a:pt x="11" y="2"/>
                    <a:pt x="9" y="1"/>
                  </a:cubicBezTo>
                  <a:cubicBezTo>
                    <a:pt x="6" y="0"/>
                    <a:pt x="4" y="3"/>
                    <a:pt x="3" y="4"/>
                  </a:cubicBezTo>
                </a:path>
              </a:pathLst>
            </a:custGeom>
            <a:solidFill>
              <a:srgbClr val="46A74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47" name="Google Shape;547;p28"/>
            <p:cNvSpPr/>
            <p:nvPr/>
          </p:nvSpPr>
          <p:spPr>
            <a:xfrm>
              <a:off x="10931526" y="765175"/>
              <a:ext cx="25400" cy="20638"/>
            </a:xfrm>
            <a:custGeom>
              <a:avLst/>
              <a:gdLst/>
              <a:ahLst/>
              <a:cxnLst/>
              <a:rect l="l" t="t" r="r" b="b"/>
              <a:pathLst>
                <a:path w="16" h="13" extrusionOk="0">
                  <a:moveTo>
                    <a:pt x="6" y="4"/>
                  </a:moveTo>
                  <a:cubicBezTo>
                    <a:pt x="6" y="4"/>
                    <a:pt x="7" y="0"/>
                    <a:pt x="11" y="1"/>
                  </a:cubicBezTo>
                  <a:cubicBezTo>
                    <a:pt x="14" y="2"/>
                    <a:pt x="16" y="7"/>
                    <a:pt x="14" y="9"/>
                  </a:cubicBezTo>
                  <a:cubicBezTo>
                    <a:pt x="13" y="10"/>
                    <a:pt x="9" y="8"/>
                    <a:pt x="9" y="8"/>
                  </a:cubicBezTo>
                  <a:cubicBezTo>
                    <a:pt x="9" y="8"/>
                    <a:pt x="10" y="13"/>
                    <a:pt x="8" y="13"/>
                  </a:cubicBezTo>
                  <a:cubicBezTo>
                    <a:pt x="5" y="13"/>
                    <a:pt x="0" y="4"/>
                    <a:pt x="6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48" name="Google Shape;548;p28"/>
            <p:cNvSpPr/>
            <p:nvPr/>
          </p:nvSpPr>
          <p:spPr>
            <a:xfrm>
              <a:off x="10934701" y="763588"/>
              <a:ext cx="22225" cy="23813"/>
            </a:xfrm>
            <a:custGeom>
              <a:avLst/>
              <a:gdLst/>
              <a:ahLst/>
              <a:cxnLst/>
              <a:rect l="l" t="t" r="r" b="b"/>
              <a:pathLst>
                <a:path w="14" h="15" extrusionOk="0">
                  <a:moveTo>
                    <a:pt x="6" y="13"/>
                  </a:moveTo>
                  <a:cubicBezTo>
                    <a:pt x="5" y="13"/>
                    <a:pt x="2" y="10"/>
                    <a:pt x="2" y="8"/>
                  </a:cubicBezTo>
                  <a:cubicBezTo>
                    <a:pt x="2" y="7"/>
                    <a:pt x="2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2"/>
                    <a:pt x="9" y="3"/>
                  </a:cubicBezTo>
                  <a:cubicBezTo>
                    <a:pt x="10" y="3"/>
                    <a:pt x="11" y="5"/>
                    <a:pt x="11" y="7"/>
                  </a:cubicBezTo>
                  <a:cubicBezTo>
                    <a:pt x="12" y="8"/>
                    <a:pt x="12" y="9"/>
                    <a:pt x="11" y="9"/>
                  </a:cubicBezTo>
                  <a:cubicBezTo>
                    <a:pt x="11" y="10"/>
                    <a:pt x="9" y="9"/>
                    <a:pt x="7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6" y="12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moveTo>
                    <a:pt x="4" y="4"/>
                  </a:moveTo>
                  <a:cubicBezTo>
                    <a:pt x="1" y="4"/>
                    <a:pt x="0" y="6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3" y="15"/>
                    <a:pt x="6" y="15"/>
                  </a:cubicBezTo>
                  <a:cubicBezTo>
                    <a:pt x="6" y="15"/>
                    <a:pt x="7" y="15"/>
                    <a:pt x="7" y="14"/>
                  </a:cubicBezTo>
                  <a:cubicBezTo>
                    <a:pt x="8" y="14"/>
                    <a:pt x="8" y="13"/>
                    <a:pt x="8" y="1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10" y="12"/>
                    <a:pt x="12" y="12"/>
                    <a:pt x="13" y="11"/>
                  </a:cubicBezTo>
                  <a:cubicBezTo>
                    <a:pt x="14" y="9"/>
                    <a:pt x="14" y="7"/>
                    <a:pt x="13" y="6"/>
                  </a:cubicBezTo>
                  <a:cubicBezTo>
                    <a:pt x="13" y="4"/>
                    <a:pt x="11" y="1"/>
                    <a:pt x="9" y="1"/>
                  </a:cubicBezTo>
                  <a:cubicBezTo>
                    <a:pt x="6" y="0"/>
                    <a:pt x="4" y="2"/>
                    <a:pt x="4" y="4"/>
                  </a:cubicBezTo>
                </a:path>
              </a:pathLst>
            </a:custGeom>
            <a:solidFill>
              <a:srgbClr val="46A74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49" name="Google Shape;549;p28"/>
            <p:cNvSpPr/>
            <p:nvPr/>
          </p:nvSpPr>
          <p:spPr>
            <a:xfrm>
              <a:off x="10936288" y="774700"/>
              <a:ext cx="26988" cy="20638"/>
            </a:xfrm>
            <a:custGeom>
              <a:avLst/>
              <a:gdLst/>
              <a:ahLst/>
              <a:cxnLst/>
              <a:rect l="l" t="t" r="r" b="b"/>
              <a:pathLst>
                <a:path w="17" h="13" extrusionOk="0">
                  <a:moveTo>
                    <a:pt x="7" y="4"/>
                  </a:moveTo>
                  <a:cubicBezTo>
                    <a:pt x="7" y="4"/>
                    <a:pt x="8" y="0"/>
                    <a:pt x="12" y="1"/>
                  </a:cubicBezTo>
                  <a:cubicBezTo>
                    <a:pt x="15" y="1"/>
                    <a:pt x="17" y="7"/>
                    <a:pt x="15" y="9"/>
                  </a:cubicBezTo>
                  <a:cubicBezTo>
                    <a:pt x="14" y="10"/>
                    <a:pt x="10" y="8"/>
                    <a:pt x="10" y="8"/>
                  </a:cubicBezTo>
                  <a:cubicBezTo>
                    <a:pt x="10" y="8"/>
                    <a:pt x="11" y="13"/>
                    <a:pt x="8" y="13"/>
                  </a:cubicBezTo>
                  <a:cubicBezTo>
                    <a:pt x="6" y="13"/>
                    <a:pt x="0" y="4"/>
                    <a:pt x="7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50" name="Google Shape;550;p28"/>
            <p:cNvSpPr/>
            <p:nvPr/>
          </p:nvSpPr>
          <p:spPr>
            <a:xfrm>
              <a:off x="10941051" y="773113"/>
              <a:ext cx="22225" cy="23813"/>
            </a:xfrm>
            <a:custGeom>
              <a:avLst/>
              <a:gdLst/>
              <a:ahLst/>
              <a:cxnLst/>
              <a:rect l="l" t="t" r="r" b="b"/>
              <a:pathLst>
                <a:path w="14" h="15" extrusionOk="0">
                  <a:moveTo>
                    <a:pt x="5" y="13"/>
                  </a:moveTo>
                  <a:cubicBezTo>
                    <a:pt x="5" y="13"/>
                    <a:pt x="2" y="10"/>
                    <a:pt x="2" y="8"/>
                  </a:cubicBezTo>
                  <a:cubicBezTo>
                    <a:pt x="2" y="7"/>
                    <a:pt x="2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2"/>
                    <a:pt x="9" y="3"/>
                  </a:cubicBezTo>
                  <a:cubicBezTo>
                    <a:pt x="10" y="3"/>
                    <a:pt x="11" y="5"/>
                    <a:pt x="11" y="7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1" y="9"/>
                    <a:pt x="9" y="9"/>
                    <a:pt x="7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0"/>
                    <a:pt x="6" y="12"/>
                    <a:pt x="6" y="13"/>
                  </a:cubicBezTo>
                  <a:cubicBezTo>
                    <a:pt x="5" y="13"/>
                    <a:pt x="5" y="13"/>
                    <a:pt x="5" y="13"/>
                  </a:cubicBezTo>
                  <a:moveTo>
                    <a:pt x="3" y="4"/>
                  </a:moveTo>
                  <a:cubicBezTo>
                    <a:pt x="1" y="4"/>
                    <a:pt x="0" y="5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3" y="15"/>
                    <a:pt x="5" y="15"/>
                  </a:cubicBezTo>
                  <a:cubicBezTo>
                    <a:pt x="6" y="15"/>
                    <a:pt x="7" y="15"/>
                    <a:pt x="7" y="14"/>
                  </a:cubicBezTo>
                  <a:cubicBezTo>
                    <a:pt x="8" y="13"/>
                    <a:pt x="8" y="12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10" y="11"/>
                    <a:pt x="12" y="12"/>
                    <a:pt x="13" y="11"/>
                  </a:cubicBezTo>
                  <a:cubicBezTo>
                    <a:pt x="14" y="9"/>
                    <a:pt x="14" y="7"/>
                    <a:pt x="13" y="6"/>
                  </a:cubicBezTo>
                  <a:cubicBezTo>
                    <a:pt x="13" y="4"/>
                    <a:pt x="11" y="1"/>
                    <a:pt x="9" y="1"/>
                  </a:cubicBezTo>
                  <a:cubicBezTo>
                    <a:pt x="6" y="0"/>
                    <a:pt x="4" y="2"/>
                    <a:pt x="3" y="4"/>
                  </a:cubicBezTo>
                </a:path>
              </a:pathLst>
            </a:custGeom>
            <a:solidFill>
              <a:srgbClr val="46A74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51" name="Google Shape;551;p28"/>
            <p:cNvSpPr/>
            <p:nvPr/>
          </p:nvSpPr>
          <p:spPr>
            <a:xfrm>
              <a:off x="10944226" y="782638"/>
              <a:ext cx="25400" cy="20638"/>
            </a:xfrm>
            <a:custGeom>
              <a:avLst/>
              <a:gdLst/>
              <a:ahLst/>
              <a:cxnLst/>
              <a:rect l="l" t="t" r="r" b="b"/>
              <a:pathLst>
                <a:path w="16" h="13" extrusionOk="0">
                  <a:moveTo>
                    <a:pt x="7" y="4"/>
                  </a:moveTo>
                  <a:cubicBezTo>
                    <a:pt x="7" y="4"/>
                    <a:pt x="8" y="0"/>
                    <a:pt x="12" y="1"/>
                  </a:cubicBezTo>
                  <a:cubicBezTo>
                    <a:pt x="14" y="2"/>
                    <a:pt x="16" y="8"/>
                    <a:pt x="15" y="9"/>
                  </a:cubicBezTo>
                  <a:cubicBezTo>
                    <a:pt x="13" y="11"/>
                    <a:pt x="9" y="8"/>
                    <a:pt x="9" y="8"/>
                  </a:cubicBezTo>
                  <a:cubicBezTo>
                    <a:pt x="9" y="8"/>
                    <a:pt x="11" y="13"/>
                    <a:pt x="8" y="13"/>
                  </a:cubicBezTo>
                  <a:cubicBezTo>
                    <a:pt x="6" y="13"/>
                    <a:pt x="0" y="5"/>
                    <a:pt x="7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52" name="Google Shape;552;p28"/>
            <p:cNvSpPr/>
            <p:nvPr/>
          </p:nvSpPr>
          <p:spPr>
            <a:xfrm>
              <a:off x="10948988" y="781050"/>
              <a:ext cx="22225" cy="23813"/>
            </a:xfrm>
            <a:custGeom>
              <a:avLst/>
              <a:gdLst/>
              <a:ahLst/>
              <a:cxnLst/>
              <a:rect l="l" t="t" r="r" b="b"/>
              <a:pathLst>
                <a:path w="14" h="15" extrusionOk="0">
                  <a:moveTo>
                    <a:pt x="5" y="13"/>
                  </a:moveTo>
                  <a:cubicBezTo>
                    <a:pt x="4" y="13"/>
                    <a:pt x="2" y="10"/>
                    <a:pt x="2" y="8"/>
                  </a:cubicBezTo>
                  <a:cubicBezTo>
                    <a:pt x="2" y="8"/>
                    <a:pt x="2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3"/>
                    <a:pt x="8" y="3"/>
                  </a:cubicBezTo>
                  <a:cubicBezTo>
                    <a:pt x="9" y="4"/>
                    <a:pt x="10" y="5"/>
                    <a:pt x="11" y="7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10"/>
                    <a:pt x="9" y="9"/>
                    <a:pt x="7" y="8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11"/>
                    <a:pt x="6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moveTo>
                    <a:pt x="3" y="4"/>
                  </a:moveTo>
                  <a:cubicBezTo>
                    <a:pt x="1" y="5"/>
                    <a:pt x="0" y="6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3" y="15"/>
                    <a:pt x="5" y="15"/>
                  </a:cubicBezTo>
                  <a:cubicBezTo>
                    <a:pt x="6" y="15"/>
                    <a:pt x="7" y="15"/>
                    <a:pt x="7" y="15"/>
                  </a:cubicBezTo>
                  <a:cubicBezTo>
                    <a:pt x="8" y="14"/>
                    <a:pt x="8" y="13"/>
                    <a:pt x="8" y="1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2"/>
                    <a:pt x="11" y="12"/>
                    <a:pt x="13" y="11"/>
                  </a:cubicBezTo>
                  <a:cubicBezTo>
                    <a:pt x="14" y="10"/>
                    <a:pt x="13" y="7"/>
                    <a:pt x="13" y="6"/>
                  </a:cubicBezTo>
                  <a:cubicBezTo>
                    <a:pt x="12" y="4"/>
                    <a:pt x="11" y="2"/>
                    <a:pt x="9" y="1"/>
                  </a:cubicBezTo>
                  <a:cubicBezTo>
                    <a:pt x="6" y="0"/>
                    <a:pt x="4" y="2"/>
                    <a:pt x="3" y="4"/>
                  </a:cubicBezTo>
                </a:path>
              </a:pathLst>
            </a:custGeom>
            <a:solidFill>
              <a:srgbClr val="46A74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53" name="Google Shape;553;p28"/>
            <p:cNvSpPr/>
            <p:nvPr/>
          </p:nvSpPr>
          <p:spPr>
            <a:xfrm>
              <a:off x="10950576" y="792163"/>
              <a:ext cx="25400" cy="20638"/>
            </a:xfrm>
            <a:custGeom>
              <a:avLst/>
              <a:gdLst/>
              <a:ahLst/>
              <a:cxnLst/>
              <a:rect l="l" t="t" r="r" b="b"/>
              <a:pathLst>
                <a:path w="16" h="13" extrusionOk="0">
                  <a:moveTo>
                    <a:pt x="7" y="3"/>
                  </a:moveTo>
                  <a:cubicBezTo>
                    <a:pt x="7" y="3"/>
                    <a:pt x="8" y="0"/>
                    <a:pt x="12" y="1"/>
                  </a:cubicBezTo>
                  <a:cubicBezTo>
                    <a:pt x="14" y="1"/>
                    <a:pt x="16" y="7"/>
                    <a:pt x="15" y="9"/>
                  </a:cubicBezTo>
                  <a:cubicBezTo>
                    <a:pt x="13" y="10"/>
                    <a:pt x="9" y="8"/>
                    <a:pt x="9" y="8"/>
                  </a:cubicBezTo>
                  <a:cubicBezTo>
                    <a:pt x="9" y="8"/>
                    <a:pt x="11" y="13"/>
                    <a:pt x="8" y="13"/>
                  </a:cubicBezTo>
                  <a:cubicBezTo>
                    <a:pt x="6" y="13"/>
                    <a:pt x="0" y="4"/>
                    <a:pt x="7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54" name="Google Shape;554;p28"/>
            <p:cNvSpPr/>
            <p:nvPr/>
          </p:nvSpPr>
          <p:spPr>
            <a:xfrm>
              <a:off x="10955338" y="790575"/>
              <a:ext cx="22225" cy="23813"/>
            </a:xfrm>
            <a:custGeom>
              <a:avLst/>
              <a:gdLst/>
              <a:ahLst/>
              <a:cxnLst/>
              <a:rect l="l" t="t" r="r" b="b"/>
              <a:pathLst>
                <a:path w="14" h="15" extrusionOk="0">
                  <a:moveTo>
                    <a:pt x="5" y="13"/>
                  </a:moveTo>
                  <a:cubicBezTo>
                    <a:pt x="4" y="12"/>
                    <a:pt x="2" y="10"/>
                    <a:pt x="2" y="7"/>
                  </a:cubicBezTo>
                  <a:cubicBezTo>
                    <a:pt x="2" y="7"/>
                    <a:pt x="2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6" y="2"/>
                    <a:pt x="8" y="3"/>
                  </a:cubicBezTo>
                  <a:cubicBezTo>
                    <a:pt x="9" y="3"/>
                    <a:pt x="10" y="5"/>
                    <a:pt x="11" y="6"/>
                  </a:cubicBezTo>
                  <a:cubicBezTo>
                    <a:pt x="11" y="8"/>
                    <a:pt x="11" y="9"/>
                    <a:pt x="11" y="9"/>
                  </a:cubicBezTo>
                  <a:cubicBezTo>
                    <a:pt x="11" y="9"/>
                    <a:pt x="9" y="9"/>
                    <a:pt x="7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10"/>
                    <a:pt x="6" y="12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moveTo>
                    <a:pt x="3" y="3"/>
                  </a:moveTo>
                  <a:cubicBezTo>
                    <a:pt x="1" y="4"/>
                    <a:pt x="0" y="5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1"/>
                    <a:pt x="3" y="15"/>
                    <a:pt x="5" y="15"/>
                  </a:cubicBezTo>
                  <a:cubicBezTo>
                    <a:pt x="6" y="15"/>
                    <a:pt x="7" y="14"/>
                    <a:pt x="7" y="14"/>
                  </a:cubicBezTo>
                  <a:cubicBezTo>
                    <a:pt x="8" y="13"/>
                    <a:pt x="8" y="12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11" y="12"/>
                    <a:pt x="13" y="10"/>
                  </a:cubicBezTo>
                  <a:cubicBezTo>
                    <a:pt x="14" y="9"/>
                    <a:pt x="13" y="7"/>
                    <a:pt x="13" y="6"/>
                  </a:cubicBezTo>
                  <a:cubicBezTo>
                    <a:pt x="12" y="4"/>
                    <a:pt x="11" y="1"/>
                    <a:pt x="9" y="1"/>
                  </a:cubicBezTo>
                  <a:cubicBezTo>
                    <a:pt x="6" y="0"/>
                    <a:pt x="4" y="2"/>
                    <a:pt x="3" y="3"/>
                  </a:cubicBezTo>
                </a:path>
              </a:pathLst>
            </a:custGeom>
            <a:solidFill>
              <a:srgbClr val="46A74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55" name="Google Shape;555;p28"/>
            <p:cNvSpPr/>
            <p:nvPr/>
          </p:nvSpPr>
          <p:spPr>
            <a:xfrm>
              <a:off x="10880726" y="912813"/>
              <a:ext cx="19050" cy="20638"/>
            </a:xfrm>
            <a:custGeom>
              <a:avLst/>
              <a:gdLst/>
              <a:ahLst/>
              <a:cxnLst/>
              <a:rect l="l" t="t" r="r" b="b"/>
              <a:pathLst>
                <a:path w="12" h="13" extrusionOk="0">
                  <a:moveTo>
                    <a:pt x="5" y="0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7" y="1"/>
                    <a:pt x="6" y="2"/>
                  </a:cubicBezTo>
                  <a:cubicBezTo>
                    <a:pt x="6" y="3"/>
                    <a:pt x="5" y="5"/>
                    <a:pt x="5" y="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9" y="4"/>
                    <a:pt x="9" y="3"/>
                  </a:cubicBezTo>
                  <a:cubicBezTo>
                    <a:pt x="9" y="3"/>
                    <a:pt x="9" y="2"/>
                    <a:pt x="9" y="2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1" y="4"/>
                    <a:pt x="11" y="5"/>
                  </a:cubicBezTo>
                  <a:cubicBezTo>
                    <a:pt x="10" y="6"/>
                    <a:pt x="8" y="9"/>
                    <a:pt x="8" y="10"/>
                  </a:cubicBezTo>
                  <a:cubicBezTo>
                    <a:pt x="8" y="11"/>
                    <a:pt x="8" y="13"/>
                    <a:pt x="8" y="13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6" y="10"/>
                    <a:pt x="6" y="9"/>
                  </a:cubicBezTo>
                  <a:cubicBezTo>
                    <a:pt x="6" y="8"/>
                    <a:pt x="7" y="7"/>
                    <a:pt x="7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4" y="7"/>
                    <a:pt x="3" y="8"/>
                  </a:cubicBezTo>
                  <a:cubicBezTo>
                    <a:pt x="2" y="9"/>
                    <a:pt x="3" y="11"/>
                    <a:pt x="3" y="1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2" y="7"/>
                  </a:cubicBezTo>
                  <a:cubicBezTo>
                    <a:pt x="2" y="7"/>
                    <a:pt x="4" y="3"/>
                    <a:pt x="5" y="2"/>
                  </a:cubicBezTo>
                  <a:cubicBezTo>
                    <a:pt x="5" y="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56" name="Google Shape;556;p28"/>
            <p:cNvSpPr/>
            <p:nvPr/>
          </p:nvSpPr>
          <p:spPr>
            <a:xfrm>
              <a:off x="10895013" y="919163"/>
              <a:ext cx="11113" cy="17463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4" y="0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6" y="2"/>
                    <a:pt x="6" y="3"/>
                  </a:cubicBezTo>
                  <a:cubicBezTo>
                    <a:pt x="5" y="4"/>
                    <a:pt x="4" y="7"/>
                    <a:pt x="3" y="8"/>
                  </a:cubicBezTo>
                  <a:cubicBezTo>
                    <a:pt x="3" y="9"/>
                    <a:pt x="3" y="11"/>
                    <a:pt x="3" y="1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1" y="8"/>
                  </a:cubicBezTo>
                  <a:cubicBezTo>
                    <a:pt x="2" y="7"/>
                    <a:pt x="4" y="3"/>
                    <a:pt x="4" y="2"/>
                  </a:cubicBezTo>
                  <a:cubicBezTo>
                    <a:pt x="4" y="1"/>
                    <a:pt x="4" y="0"/>
                    <a:pt x="4" y="0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57" name="Google Shape;557;p28"/>
            <p:cNvSpPr/>
            <p:nvPr/>
          </p:nvSpPr>
          <p:spPr>
            <a:xfrm>
              <a:off x="10901363" y="922338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0" y="9"/>
                  </a:moveTo>
                  <a:cubicBezTo>
                    <a:pt x="0" y="9"/>
                    <a:pt x="1" y="9"/>
                    <a:pt x="1" y="8"/>
                  </a:cubicBezTo>
                  <a:cubicBezTo>
                    <a:pt x="2" y="8"/>
                    <a:pt x="4" y="2"/>
                    <a:pt x="4" y="2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9" y="4"/>
                    <a:pt x="9" y="4"/>
                  </a:cubicBezTo>
                  <a:cubicBezTo>
                    <a:pt x="9" y="3"/>
                    <a:pt x="9" y="2"/>
                    <a:pt x="9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1" y="3"/>
                    <a:pt x="11" y="4"/>
                  </a:cubicBezTo>
                  <a:cubicBezTo>
                    <a:pt x="10" y="5"/>
                    <a:pt x="7" y="12"/>
                    <a:pt x="7" y="12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" y="7"/>
                    <a:pt x="3" y="8"/>
                  </a:cubicBezTo>
                  <a:cubicBezTo>
                    <a:pt x="3" y="9"/>
                    <a:pt x="3" y="10"/>
                    <a:pt x="3" y="1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58" name="Google Shape;558;p28"/>
            <p:cNvSpPr/>
            <p:nvPr/>
          </p:nvSpPr>
          <p:spPr>
            <a:xfrm>
              <a:off x="10915651" y="927100"/>
              <a:ext cx="17463" cy="19050"/>
            </a:xfrm>
            <a:custGeom>
              <a:avLst/>
              <a:gdLst/>
              <a:ahLst/>
              <a:cxnLst/>
              <a:rect l="l" t="t" r="r" b="b"/>
              <a:pathLst>
                <a:path w="11" h="12" extrusionOk="0">
                  <a:moveTo>
                    <a:pt x="0" y="10"/>
                  </a:moveTo>
                  <a:cubicBezTo>
                    <a:pt x="0" y="10"/>
                    <a:pt x="1" y="10"/>
                    <a:pt x="1" y="9"/>
                  </a:cubicBezTo>
                  <a:cubicBezTo>
                    <a:pt x="1" y="8"/>
                    <a:pt x="3" y="2"/>
                    <a:pt x="3" y="2"/>
                  </a:cubicBezTo>
                  <a:cubicBezTo>
                    <a:pt x="4" y="1"/>
                    <a:pt x="3" y="0"/>
                    <a:pt x="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8" y="4"/>
                    <a:pt x="9" y="3"/>
                  </a:cubicBezTo>
                  <a:cubicBezTo>
                    <a:pt x="9" y="2"/>
                    <a:pt x="8" y="1"/>
                    <a:pt x="8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0" y="3"/>
                    <a:pt x="10" y="3"/>
                  </a:cubicBezTo>
                  <a:cubicBezTo>
                    <a:pt x="10" y="4"/>
                    <a:pt x="7" y="12"/>
                    <a:pt x="7" y="12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" y="8"/>
                    <a:pt x="3" y="9"/>
                  </a:cubicBezTo>
                  <a:cubicBezTo>
                    <a:pt x="3" y="9"/>
                    <a:pt x="3" y="11"/>
                    <a:pt x="3" y="11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59" name="Google Shape;559;p28"/>
            <p:cNvSpPr/>
            <p:nvPr/>
          </p:nvSpPr>
          <p:spPr>
            <a:xfrm>
              <a:off x="10928351" y="930275"/>
              <a:ext cx="15875" cy="19050"/>
            </a:xfrm>
            <a:custGeom>
              <a:avLst/>
              <a:gdLst/>
              <a:ahLst/>
              <a:cxnLst/>
              <a:rect l="l" t="t" r="r" b="b"/>
              <a:pathLst>
                <a:path w="10" h="12" extrusionOk="0">
                  <a:moveTo>
                    <a:pt x="4" y="0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2"/>
                    <a:pt x="8" y="2"/>
                  </a:cubicBezTo>
                  <a:cubicBezTo>
                    <a:pt x="7" y="2"/>
                    <a:pt x="6" y="2"/>
                    <a:pt x="6" y="2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7" y="5"/>
                    <a:pt x="8" y="5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5"/>
                    <a:pt x="5" y="6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5" y="10"/>
                    <a:pt x="6" y="10"/>
                  </a:cubicBezTo>
                  <a:cubicBezTo>
                    <a:pt x="7" y="10"/>
                    <a:pt x="8" y="9"/>
                    <a:pt x="8" y="9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1" y="10"/>
                    <a:pt x="2" y="9"/>
                  </a:cubicBezTo>
                  <a:cubicBezTo>
                    <a:pt x="2" y="8"/>
                    <a:pt x="4" y="3"/>
                    <a:pt x="4" y="2"/>
                  </a:cubicBezTo>
                  <a:cubicBezTo>
                    <a:pt x="4" y="1"/>
                    <a:pt x="4" y="0"/>
                    <a:pt x="4" y="0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60" name="Google Shape;560;p28"/>
            <p:cNvSpPr/>
            <p:nvPr/>
          </p:nvSpPr>
          <p:spPr>
            <a:xfrm>
              <a:off x="10942638" y="933450"/>
              <a:ext cx="17463" cy="25400"/>
            </a:xfrm>
            <a:custGeom>
              <a:avLst/>
              <a:gdLst/>
              <a:ahLst/>
              <a:cxnLst/>
              <a:rect l="l" t="t" r="r" b="b"/>
              <a:pathLst>
                <a:path w="11" h="16" extrusionOk="0">
                  <a:moveTo>
                    <a:pt x="2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5" y="1"/>
                    <a:pt x="5" y="1"/>
                  </a:cubicBezTo>
                  <a:cubicBezTo>
                    <a:pt x="4" y="2"/>
                    <a:pt x="4" y="4"/>
                    <a:pt x="4" y="4"/>
                  </a:cubicBezTo>
                  <a:cubicBezTo>
                    <a:pt x="4" y="4"/>
                    <a:pt x="7" y="2"/>
                    <a:pt x="7" y="2"/>
                  </a:cubicBezTo>
                  <a:cubicBezTo>
                    <a:pt x="8" y="1"/>
                    <a:pt x="7" y="0"/>
                    <a:pt x="7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9" y="3"/>
                    <a:pt x="5" y="5"/>
                    <a:pt x="5" y="5"/>
                  </a:cubicBezTo>
                  <a:cubicBezTo>
                    <a:pt x="5" y="5"/>
                    <a:pt x="6" y="12"/>
                    <a:pt x="11" y="16"/>
                  </a:cubicBezTo>
                  <a:cubicBezTo>
                    <a:pt x="11" y="16"/>
                    <a:pt x="5" y="15"/>
                    <a:pt x="3" y="7"/>
                  </a:cubicBezTo>
                  <a:cubicBezTo>
                    <a:pt x="3" y="7"/>
                    <a:pt x="3" y="9"/>
                    <a:pt x="3" y="10"/>
                  </a:cubicBezTo>
                  <a:cubicBezTo>
                    <a:pt x="3" y="10"/>
                    <a:pt x="4" y="11"/>
                    <a:pt x="4" y="1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1" y="9"/>
                    <a:pt x="2" y="2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61" name="Google Shape;561;p28"/>
            <p:cNvSpPr/>
            <p:nvPr/>
          </p:nvSpPr>
          <p:spPr>
            <a:xfrm>
              <a:off x="10953751" y="935038"/>
              <a:ext cx="15875" cy="17463"/>
            </a:xfrm>
            <a:custGeom>
              <a:avLst/>
              <a:gdLst/>
              <a:ahLst/>
              <a:cxnLst/>
              <a:rect l="l" t="t" r="r" b="b"/>
              <a:pathLst>
                <a:path w="10" h="11" extrusionOk="0">
                  <a:moveTo>
                    <a:pt x="4" y="7"/>
                  </a:moveTo>
                  <a:cubicBezTo>
                    <a:pt x="5" y="6"/>
                    <a:pt x="6" y="4"/>
                    <a:pt x="6" y="4"/>
                  </a:cubicBezTo>
                  <a:cubicBezTo>
                    <a:pt x="6" y="7"/>
                    <a:pt x="6" y="7"/>
                    <a:pt x="6" y="7"/>
                  </a:cubicBezTo>
                  <a:lnTo>
                    <a:pt x="4" y="7"/>
                  </a:lnTo>
                  <a:close/>
                  <a:moveTo>
                    <a:pt x="10" y="11"/>
                  </a:moveTo>
                  <a:cubicBezTo>
                    <a:pt x="10" y="11"/>
                    <a:pt x="10" y="10"/>
                    <a:pt x="9" y="9"/>
                  </a:cubicBezTo>
                  <a:cubicBezTo>
                    <a:pt x="9" y="8"/>
                    <a:pt x="6" y="0"/>
                    <a:pt x="6" y="0"/>
                  </a:cubicBezTo>
                  <a:cubicBezTo>
                    <a:pt x="6" y="0"/>
                    <a:pt x="3" y="7"/>
                    <a:pt x="2" y="9"/>
                  </a:cubicBezTo>
                  <a:cubicBezTo>
                    <a:pt x="1" y="10"/>
                    <a:pt x="0" y="10"/>
                    <a:pt x="0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3" y="10"/>
                    <a:pt x="3" y="9"/>
                  </a:cubicBezTo>
                  <a:cubicBezTo>
                    <a:pt x="3" y="9"/>
                    <a:pt x="4" y="8"/>
                    <a:pt x="4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10"/>
                    <a:pt x="6" y="11"/>
                    <a:pt x="6" y="11"/>
                  </a:cubicBezTo>
                  <a:lnTo>
                    <a:pt x="10" y="1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62" name="Google Shape;562;p28"/>
            <p:cNvSpPr/>
            <p:nvPr/>
          </p:nvSpPr>
          <p:spPr>
            <a:xfrm>
              <a:off x="10977563" y="935038"/>
              <a:ext cx="12700" cy="17463"/>
            </a:xfrm>
            <a:custGeom>
              <a:avLst/>
              <a:gdLst/>
              <a:ahLst/>
              <a:cxnLst/>
              <a:rect l="l" t="t" r="r" b="b"/>
              <a:pathLst>
                <a:path w="8" h="11" extrusionOk="0">
                  <a:moveTo>
                    <a:pt x="2" y="11"/>
                  </a:move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0"/>
                  </a:cubicBezTo>
                  <a:cubicBezTo>
                    <a:pt x="5" y="9"/>
                    <a:pt x="5" y="1"/>
                    <a:pt x="5" y="1"/>
                  </a:cubicBezTo>
                  <a:cubicBezTo>
                    <a:pt x="5" y="1"/>
                    <a:pt x="6" y="1"/>
                    <a:pt x="7" y="2"/>
                  </a:cubicBezTo>
                  <a:cubicBezTo>
                    <a:pt x="8" y="2"/>
                    <a:pt x="8" y="4"/>
                    <a:pt x="8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2"/>
                    <a:pt x="2" y="2"/>
                  </a:cubicBezTo>
                  <a:cubicBezTo>
                    <a:pt x="3" y="1"/>
                    <a:pt x="3" y="2"/>
                    <a:pt x="3" y="2"/>
                  </a:cubicBezTo>
                  <a:cubicBezTo>
                    <a:pt x="3" y="2"/>
                    <a:pt x="4" y="9"/>
                    <a:pt x="3" y="10"/>
                  </a:cubicBezTo>
                  <a:cubicBezTo>
                    <a:pt x="3" y="10"/>
                    <a:pt x="2" y="11"/>
                    <a:pt x="2" y="11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63" name="Google Shape;563;p28"/>
            <p:cNvSpPr/>
            <p:nvPr/>
          </p:nvSpPr>
          <p:spPr>
            <a:xfrm>
              <a:off x="10991851" y="935038"/>
              <a:ext cx="12700" cy="19050"/>
            </a:xfrm>
            <a:custGeom>
              <a:avLst/>
              <a:gdLst/>
              <a:ahLst/>
              <a:cxnLst/>
              <a:rect l="l" t="t" r="r" b="b"/>
              <a:pathLst>
                <a:path w="8" h="12" extrusionOk="0">
                  <a:moveTo>
                    <a:pt x="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1"/>
                    <a:pt x="2" y="2"/>
                  </a:cubicBezTo>
                  <a:cubicBezTo>
                    <a:pt x="2" y="2"/>
                    <a:pt x="2" y="7"/>
                    <a:pt x="2" y="8"/>
                  </a:cubicBezTo>
                  <a:cubicBezTo>
                    <a:pt x="3" y="10"/>
                    <a:pt x="5" y="11"/>
                    <a:pt x="5" y="8"/>
                  </a:cubicBezTo>
                  <a:cubicBezTo>
                    <a:pt x="6" y="6"/>
                    <a:pt x="5" y="2"/>
                    <a:pt x="5" y="2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1"/>
                    <a:pt x="8" y="1"/>
                  </a:cubicBezTo>
                  <a:cubicBezTo>
                    <a:pt x="8" y="4"/>
                    <a:pt x="8" y="8"/>
                    <a:pt x="7" y="9"/>
                  </a:cubicBezTo>
                  <a:cubicBezTo>
                    <a:pt x="7" y="11"/>
                    <a:pt x="6" y="11"/>
                    <a:pt x="5" y="12"/>
                  </a:cubicBezTo>
                  <a:cubicBezTo>
                    <a:pt x="3" y="12"/>
                    <a:pt x="1" y="10"/>
                    <a:pt x="1" y="9"/>
                  </a:cubicBezTo>
                  <a:cubicBezTo>
                    <a:pt x="1" y="8"/>
                    <a:pt x="1" y="2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64" name="Google Shape;564;p28"/>
            <p:cNvSpPr/>
            <p:nvPr/>
          </p:nvSpPr>
          <p:spPr>
            <a:xfrm>
              <a:off x="11006138" y="933450"/>
              <a:ext cx="12700" cy="17463"/>
            </a:xfrm>
            <a:custGeom>
              <a:avLst/>
              <a:gdLst/>
              <a:ahLst/>
              <a:cxnLst/>
              <a:rect l="l" t="t" r="r" b="b"/>
              <a:pathLst>
                <a:path w="8" h="11" extrusionOk="0">
                  <a:moveTo>
                    <a:pt x="1" y="11"/>
                  </a:moveTo>
                  <a:cubicBezTo>
                    <a:pt x="1" y="11"/>
                    <a:pt x="2" y="11"/>
                    <a:pt x="2" y="10"/>
                  </a:cubicBezTo>
                  <a:cubicBezTo>
                    <a:pt x="2" y="9"/>
                    <a:pt x="1" y="3"/>
                    <a:pt x="1" y="3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6" y="2"/>
                    <a:pt x="6" y="2"/>
                  </a:cubicBezTo>
                  <a:cubicBezTo>
                    <a:pt x="6" y="1"/>
                    <a:pt x="4" y="0"/>
                    <a:pt x="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7" y="2"/>
                    <a:pt x="8" y="11"/>
                    <a:pt x="8" y="11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8"/>
                    <a:pt x="3" y="9"/>
                  </a:cubicBezTo>
                  <a:cubicBezTo>
                    <a:pt x="3" y="10"/>
                    <a:pt x="4" y="11"/>
                    <a:pt x="4" y="11"/>
                  </a:cubicBezTo>
                  <a:lnTo>
                    <a:pt x="1" y="1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65" name="Google Shape;565;p28"/>
            <p:cNvSpPr/>
            <p:nvPr/>
          </p:nvSpPr>
          <p:spPr>
            <a:xfrm>
              <a:off x="11018838" y="930275"/>
              <a:ext cx="15875" cy="19050"/>
            </a:xfrm>
            <a:custGeom>
              <a:avLst/>
              <a:gdLst/>
              <a:ahLst/>
              <a:cxnLst/>
              <a:rect l="l" t="t" r="r" b="b"/>
              <a:pathLst>
                <a:path w="10" h="12" extrusionOk="0">
                  <a:moveTo>
                    <a:pt x="8" y="4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5" y="0"/>
                    <a:pt x="3" y="1"/>
                  </a:cubicBezTo>
                  <a:cubicBezTo>
                    <a:pt x="2" y="2"/>
                    <a:pt x="0" y="4"/>
                    <a:pt x="1" y="8"/>
                  </a:cubicBezTo>
                  <a:cubicBezTo>
                    <a:pt x="2" y="12"/>
                    <a:pt x="5" y="12"/>
                    <a:pt x="6" y="12"/>
                  </a:cubicBezTo>
                  <a:cubicBezTo>
                    <a:pt x="7" y="12"/>
                    <a:pt x="9" y="10"/>
                    <a:pt x="9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9" y="7"/>
                    <a:pt x="9" y="7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6" y="7"/>
                    <a:pt x="7" y="7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11"/>
                    <a:pt x="5" y="10"/>
                  </a:cubicBezTo>
                  <a:cubicBezTo>
                    <a:pt x="3" y="9"/>
                    <a:pt x="2" y="4"/>
                    <a:pt x="4" y="2"/>
                  </a:cubicBezTo>
                  <a:cubicBezTo>
                    <a:pt x="6" y="1"/>
                    <a:pt x="7" y="2"/>
                    <a:pt x="8" y="4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66" name="Google Shape;566;p28"/>
            <p:cNvSpPr/>
            <p:nvPr/>
          </p:nvSpPr>
          <p:spPr>
            <a:xfrm>
              <a:off x="11033126" y="927100"/>
              <a:ext cx="15875" cy="19050"/>
            </a:xfrm>
            <a:custGeom>
              <a:avLst/>
              <a:gdLst/>
              <a:ahLst/>
              <a:cxnLst/>
              <a:rect l="l" t="t" r="r" b="b"/>
              <a:pathLst>
                <a:path w="10" h="12" extrusionOk="0">
                  <a:moveTo>
                    <a:pt x="8" y="3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5" y="0"/>
                    <a:pt x="3" y="1"/>
                  </a:cubicBezTo>
                  <a:cubicBezTo>
                    <a:pt x="2" y="2"/>
                    <a:pt x="0" y="4"/>
                    <a:pt x="1" y="8"/>
                  </a:cubicBezTo>
                  <a:cubicBezTo>
                    <a:pt x="3" y="12"/>
                    <a:pt x="5" y="12"/>
                    <a:pt x="6" y="12"/>
                  </a:cubicBezTo>
                  <a:cubicBezTo>
                    <a:pt x="8" y="11"/>
                    <a:pt x="9" y="10"/>
                    <a:pt x="9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9" y="7"/>
                    <a:pt x="9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6" y="7"/>
                    <a:pt x="7" y="7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10"/>
                    <a:pt x="6" y="10"/>
                  </a:cubicBezTo>
                  <a:cubicBezTo>
                    <a:pt x="3" y="9"/>
                    <a:pt x="2" y="4"/>
                    <a:pt x="4" y="2"/>
                  </a:cubicBezTo>
                  <a:cubicBezTo>
                    <a:pt x="6" y="0"/>
                    <a:pt x="7" y="2"/>
                    <a:pt x="8" y="3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67" name="Google Shape;567;p28"/>
            <p:cNvSpPr/>
            <p:nvPr/>
          </p:nvSpPr>
          <p:spPr>
            <a:xfrm>
              <a:off x="11049001" y="923925"/>
              <a:ext cx="15875" cy="19050"/>
            </a:xfrm>
            <a:custGeom>
              <a:avLst/>
              <a:gdLst/>
              <a:ahLst/>
              <a:cxnLst/>
              <a:rect l="l" t="t" r="r" b="b"/>
              <a:pathLst>
                <a:path w="10" h="12" extrusionOk="0">
                  <a:moveTo>
                    <a:pt x="2" y="7"/>
                  </a:moveTo>
                  <a:cubicBezTo>
                    <a:pt x="2" y="6"/>
                    <a:pt x="3" y="4"/>
                    <a:pt x="3" y="4"/>
                  </a:cubicBezTo>
                  <a:cubicBezTo>
                    <a:pt x="4" y="7"/>
                    <a:pt x="4" y="7"/>
                    <a:pt x="4" y="7"/>
                  </a:cubicBezTo>
                  <a:lnTo>
                    <a:pt x="2" y="7"/>
                  </a:lnTo>
                  <a:close/>
                  <a:moveTo>
                    <a:pt x="10" y="9"/>
                  </a:moveTo>
                  <a:cubicBezTo>
                    <a:pt x="10" y="9"/>
                    <a:pt x="9" y="8"/>
                    <a:pt x="8" y="7"/>
                  </a:cubicBezTo>
                  <a:cubicBezTo>
                    <a:pt x="7" y="6"/>
                    <a:pt x="1" y="0"/>
                    <a:pt x="1" y="0"/>
                  </a:cubicBezTo>
                  <a:cubicBezTo>
                    <a:pt x="1" y="0"/>
                    <a:pt x="1" y="8"/>
                    <a:pt x="1" y="10"/>
                  </a:cubicBezTo>
                  <a:cubicBezTo>
                    <a:pt x="1" y="11"/>
                    <a:pt x="0" y="12"/>
                    <a:pt x="0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2" y="10"/>
                  </a:cubicBezTo>
                  <a:cubicBezTo>
                    <a:pt x="2" y="10"/>
                    <a:pt x="2" y="9"/>
                    <a:pt x="2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6" y="10"/>
                    <a:pt x="6" y="10"/>
                  </a:cubicBezTo>
                  <a:lnTo>
                    <a:pt x="10" y="9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68" name="Google Shape;568;p28"/>
            <p:cNvSpPr/>
            <p:nvPr/>
          </p:nvSpPr>
          <p:spPr>
            <a:xfrm>
              <a:off x="11056938" y="920750"/>
              <a:ext cx="17463" cy="17463"/>
            </a:xfrm>
            <a:custGeom>
              <a:avLst/>
              <a:gdLst/>
              <a:ahLst/>
              <a:cxnLst/>
              <a:rect l="l" t="t" r="r" b="b"/>
              <a:pathLst>
                <a:path w="11" h="11" extrusionOk="0">
                  <a:moveTo>
                    <a:pt x="7" y="8"/>
                  </a:moveTo>
                  <a:cubicBezTo>
                    <a:pt x="7" y="8"/>
                    <a:pt x="8" y="8"/>
                    <a:pt x="9" y="7"/>
                  </a:cubicBezTo>
                  <a:cubicBezTo>
                    <a:pt x="9" y="7"/>
                    <a:pt x="10" y="5"/>
                    <a:pt x="10" y="5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5" y="10"/>
                    <a:pt x="5" y="9"/>
                  </a:cubicBezTo>
                  <a:cubicBezTo>
                    <a:pt x="5" y="8"/>
                    <a:pt x="2" y="3"/>
                    <a:pt x="2" y="2"/>
                  </a:cubicBezTo>
                  <a:cubicBezTo>
                    <a:pt x="2" y="1"/>
                    <a:pt x="0" y="1"/>
                    <a:pt x="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4" y="2"/>
                    <a:pt x="7" y="8"/>
                    <a:pt x="7" y="8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69" name="Google Shape;569;p28"/>
            <p:cNvSpPr/>
            <p:nvPr/>
          </p:nvSpPr>
          <p:spPr>
            <a:xfrm>
              <a:off x="11075988" y="911225"/>
              <a:ext cx="12700" cy="15875"/>
            </a:xfrm>
            <a:custGeom>
              <a:avLst/>
              <a:gdLst/>
              <a:ahLst/>
              <a:cxnLst/>
              <a:rect l="l" t="t" r="r" b="b"/>
              <a:pathLst>
                <a:path w="8" h="10" extrusionOk="0">
                  <a:moveTo>
                    <a:pt x="0" y="2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3" y="2"/>
                  </a:cubicBezTo>
                  <a:cubicBezTo>
                    <a:pt x="4" y="2"/>
                    <a:pt x="6" y="6"/>
                    <a:pt x="6" y="7"/>
                  </a:cubicBezTo>
                  <a:cubicBezTo>
                    <a:pt x="7" y="8"/>
                    <a:pt x="8" y="8"/>
                    <a:pt x="8" y="8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9"/>
                    <a:pt x="5" y="8"/>
                  </a:cubicBezTo>
                  <a:cubicBezTo>
                    <a:pt x="4" y="7"/>
                    <a:pt x="2" y="4"/>
                    <a:pt x="2" y="3"/>
                  </a:cubicBezTo>
                  <a:cubicBezTo>
                    <a:pt x="1" y="2"/>
                    <a:pt x="0" y="2"/>
                    <a:pt x="0" y="2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70" name="Google Shape;570;p28"/>
            <p:cNvSpPr/>
            <p:nvPr/>
          </p:nvSpPr>
          <p:spPr>
            <a:xfrm>
              <a:off x="11082338" y="900113"/>
              <a:ext cx="28575" cy="22225"/>
            </a:xfrm>
            <a:custGeom>
              <a:avLst/>
              <a:gdLst/>
              <a:ahLst/>
              <a:cxnLst/>
              <a:rect l="l" t="t" r="r" b="b"/>
              <a:pathLst>
                <a:path w="18" h="14" extrusionOk="0">
                  <a:moveTo>
                    <a:pt x="0" y="6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4"/>
                    <a:pt x="3" y="5"/>
                  </a:cubicBezTo>
                  <a:cubicBezTo>
                    <a:pt x="3" y="6"/>
                    <a:pt x="5" y="7"/>
                    <a:pt x="5" y="7"/>
                  </a:cubicBezTo>
                  <a:cubicBezTo>
                    <a:pt x="5" y="7"/>
                    <a:pt x="5" y="4"/>
                    <a:pt x="5" y="3"/>
                  </a:cubicBezTo>
                  <a:cubicBezTo>
                    <a:pt x="5" y="2"/>
                    <a:pt x="4" y="2"/>
                    <a:pt x="4" y="2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1"/>
                    <a:pt x="7" y="2"/>
                  </a:cubicBezTo>
                  <a:cubicBezTo>
                    <a:pt x="7" y="3"/>
                    <a:pt x="6" y="7"/>
                    <a:pt x="6" y="7"/>
                  </a:cubicBezTo>
                  <a:cubicBezTo>
                    <a:pt x="6" y="7"/>
                    <a:pt x="11" y="11"/>
                    <a:pt x="18" y="10"/>
                  </a:cubicBezTo>
                  <a:cubicBezTo>
                    <a:pt x="18" y="10"/>
                    <a:pt x="13" y="14"/>
                    <a:pt x="6" y="9"/>
                  </a:cubicBezTo>
                  <a:cubicBezTo>
                    <a:pt x="6" y="9"/>
                    <a:pt x="7" y="12"/>
                    <a:pt x="8" y="12"/>
                  </a:cubicBezTo>
                  <a:cubicBezTo>
                    <a:pt x="8" y="12"/>
                    <a:pt x="9" y="12"/>
                    <a:pt x="9" y="12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2" y="7"/>
                    <a:pt x="2" y="7"/>
                  </a:cubicBezTo>
                  <a:cubicBezTo>
                    <a:pt x="1" y="6"/>
                    <a:pt x="0" y="6"/>
                    <a:pt x="0" y="6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71" name="Google Shape;571;p28"/>
            <p:cNvSpPr/>
            <p:nvPr/>
          </p:nvSpPr>
          <p:spPr>
            <a:xfrm>
              <a:off x="11095038" y="896938"/>
              <a:ext cx="17463" cy="19050"/>
            </a:xfrm>
            <a:custGeom>
              <a:avLst/>
              <a:gdLst/>
              <a:ahLst/>
              <a:cxnLst/>
              <a:rect l="l" t="t" r="r" b="b"/>
              <a:pathLst>
                <a:path w="11" h="12" extrusionOk="0">
                  <a:moveTo>
                    <a:pt x="4" y="7"/>
                  </a:moveTo>
                  <a:cubicBezTo>
                    <a:pt x="3" y="6"/>
                    <a:pt x="3" y="4"/>
                    <a:pt x="3" y="4"/>
                  </a:cubicBezTo>
                  <a:cubicBezTo>
                    <a:pt x="5" y="5"/>
                    <a:pt x="5" y="5"/>
                    <a:pt x="5" y="5"/>
                  </a:cubicBezTo>
                  <a:lnTo>
                    <a:pt x="4" y="7"/>
                  </a:lnTo>
                  <a:close/>
                  <a:moveTo>
                    <a:pt x="8" y="4"/>
                  </a:moveTo>
                  <a:cubicBezTo>
                    <a:pt x="7" y="4"/>
                    <a:pt x="0" y="0"/>
                    <a:pt x="0" y="0"/>
                  </a:cubicBezTo>
                  <a:cubicBezTo>
                    <a:pt x="0" y="0"/>
                    <a:pt x="3" y="8"/>
                    <a:pt x="4" y="10"/>
                  </a:cubicBezTo>
                  <a:cubicBezTo>
                    <a:pt x="4" y="11"/>
                    <a:pt x="4" y="12"/>
                    <a:pt x="4" y="12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9"/>
                  </a:cubicBezTo>
                  <a:cubicBezTo>
                    <a:pt x="5" y="9"/>
                    <a:pt x="4" y="8"/>
                    <a:pt x="4" y="8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7"/>
                    <a:pt x="8" y="8"/>
                    <a:pt x="8" y="8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0" y="5"/>
                    <a:pt x="8" y="4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72" name="Google Shape;572;p28"/>
            <p:cNvSpPr/>
            <p:nvPr/>
          </p:nvSpPr>
          <p:spPr>
            <a:xfrm>
              <a:off x="10868026" y="904875"/>
              <a:ext cx="17463" cy="20638"/>
            </a:xfrm>
            <a:custGeom>
              <a:avLst/>
              <a:gdLst/>
              <a:ahLst/>
              <a:cxnLst/>
              <a:rect l="l" t="t" r="r" b="b"/>
              <a:pathLst>
                <a:path w="11" h="13" extrusionOk="0">
                  <a:moveTo>
                    <a:pt x="8" y="5"/>
                  </a:moveTo>
                  <a:cubicBezTo>
                    <a:pt x="7" y="6"/>
                    <a:pt x="6" y="5"/>
                    <a:pt x="6" y="5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9" y="4"/>
                    <a:pt x="8" y="5"/>
                  </a:cubicBezTo>
                  <a:moveTo>
                    <a:pt x="6" y="9"/>
                  </a:moveTo>
                  <a:cubicBezTo>
                    <a:pt x="5" y="10"/>
                    <a:pt x="3" y="9"/>
                    <a:pt x="3" y="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7" y="7"/>
                    <a:pt x="6" y="9"/>
                  </a:cubicBezTo>
                  <a:moveTo>
                    <a:pt x="9" y="3"/>
                  </a:moveTo>
                  <a:cubicBezTo>
                    <a:pt x="8" y="2"/>
                    <a:pt x="5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5" y="2"/>
                    <a:pt x="2" y="5"/>
                    <a:pt x="1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6" y="13"/>
                    <a:pt x="8" y="10"/>
                  </a:cubicBezTo>
                  <a:cubicBezTo>
                    <a:pt x="10" y="8"/>
                    <a:pt x="8" y="7"/>
                    <a:pt x="8" y="7"/>
                  </a:cubicBezTo>
                  <a:cubicBezTo>
                    <a:pt x="8" y="7"/>
                    <a:pt x="9" y="7"/>
                    <a:pt x="10" y="6"/>
                  </a:cubicBezTo>
                  <a:cubicBezTo>
                    <a:pt x="11" y="4"/>
                    <a:pt x="10" y="3"/>
                    <a:pt x="9" y="3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73" name="Google Shape;573;p28"/>
            <p:cNvSpPr/>
            <p:nvPr/>
          </p:nvSpPr>
          <p:spPr>
            <a:xfrm>
              <a:off x="10898188" y="623888"/>
              <a:ext cx="84138" cy="98425"/>
            </a:xfrm>
            <a:prstGeom prst="rect">
              <a:avLst/>
            </a:prstGeom>
            <a:solidFill>
              <a:srgbClr val="E12C2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74" name="Google Shape;574;p28"/>
            <p:cNvSpPr/>
            <p:nvPr/>
          </p:nvSpPr>
          <p:spPr>
            <a:xfrm>
              <a:off x="10906126" y="633413"/>
              <a:ext cx="63500" cy="71438"/>
            </a:xfrm>
            <a:custGeom>
              <a:avLst/>
              <a:gdLst/>
              <a:ahLst/>
              <a:cxnLst/>
              <a:rect l="l" t="t" r="r" b="b"/>
              <a:pathLst>
                <a:path w="40" h="45" extrusionOk="0">
                  <a:moveTo>
                    <a:pt x="20" y="45"/>
                  </a:moveTo>
                  <a:cubicBezTo>
                    <a:pt x="23" y="45"/>
                    <a:pt x="24" y="43"/>
                    <a:pt x="24" y="43"/>
                  </a:cubicBezTo>
                  <a:cubicBezTo>
                    <a:pt x="24" y="43"/>
                    <a:pt x="23" y="39"/>
                    <a:pt x="25" y="37"/>
                  </a:cubicBezTo>
                  <a:cubicBezTo>
                    <a:pt x="26" y="34"/>
                    <a:pt x="27" y="29"/>
                    <a:pt x="27" y="29"/>
                  </a:cubicBezTo>
                  <a:cubicBezTo>
                    <a:pt x="27" y="29"/>
                    <a:pt x="32" y="30"/>
                    <a:pt x="33" y="29"/>
                  </a:cubicBezTo>
                  <a:cubicBezTo>
                    <a:pt x="35" y="27"/>
                    <a:pt x="31" y="24"/>
                    <a:pt x="31" y="24"/>
                  </a:cubicBezTo>
                  <a:cubicBezTo>
                    <a:pt x="31" y="24"/>
                    <a:pt x="34" y="25"/>
                    <a:pt x="37" y="21"/>
                  </a:cubicBezTo>
                  <a:cubicBezTo>
                    <a:pt x="39" y="19"/>
                    <a:pt x="39" y="15"/>
                    <a:pt x="38" y="9"/>
                  </a:cubicBezTo>
                  <a:cubicBezTo>
                    <a:pt x="37" y="3"/>
                    <a:pt x="40" y="1"/>
                    <a:pt x="40" y="1"/>
                  </a:cubicBezTo>
                  <a:cubicBezTo>
                    <a:pt x="40" y="1"/>
                    <a:pt x="39" y="0"/>
                    <a:pt x="36" y="3"/>
                  </a:cubicBezTo>
                  <a:cubicBezTo>
                    <a:pt x="31" y="7"/>
                    <a:pt x="35" y="15"/>
                    <a:pt x="32" y="18"/>
                  </a:cubicBezTo>
                  <a:cubicBezTo>
                    <a:pt x="30" y="19"/>
                    <a:pt x="20" y="18"/>
                    <a:pt x="20" y="18"/>
                  </a:cubicBezTo>
                  <a:cubicBezTo>
                    <a:pt x="20" y="18"/>
                    <a:pt x="10" y="19"/>
                    <a:pt x="9" y="18"/>
                  </a:cubicBezTo>
                  <a:cubicBezTo>
                    <a:pt x="6" y="15"/>
                    <a:pt x="9" y="7"/>
                    <a:pt x="5" y="3"/>
                  </a:cubicBezTo>
                  <a:cubicBezTo>
                    <a:pt x="2" y="0"/>
                    <a:pt x="0" y="1"/>
                    <a:pt x="0" y="1"/>
                  </a:cubicBezTo>
                  <a:cubicBezTo>
                    <a:pt x="0" y="1"/>
                    <a:pt x="4" y="3"/>
                    <a:pt x="3" y="9"/>
                  </a:cubicBezTo>
                  <a:cubicBezTo>
                    <a:pt x="2" y="15"/>
                    <a:pt x="1" y="19"/>
                    <a:pt x="4" y="21"/>
                  </a:cubicBezTo>
                  <a:cubicBezTo>
                    <a:pt x="7" y="25"/>
                    <a:pt x="10" y="24"/>
                    <a:pt x="10" y="24"/>
                  </a:cubicBezTo>
                  <a:cubicBezTo>
                    <a:pt x="10" y="24"/>
                    <a:pt x="6" y="27"/>
                    <a:pt x="7" y="29"/>
                  </a:cubicBezTo>
                  <a:cubicBezTo>
                    <a:pt x="9" y="30"/>
                    <a:pt x="14" y="29"/>
                    <a:pt x="14" y="29"/>
                  </a:cubicBezTo>
                  <a:cubicBezTo>
                    <a:pt x="14" y="29"/>
                    <a:pt x="15" y="34"/>
                    <a:pt x="16" y="37"/>
                  </a:cubicBezTo>
                  <a:cubicBezTo>
                    <a:pt x="17" y="39"/>
                    <a:pt x="17" y="43"/>
                    <a:pt x="17" y="43"/>
                  </a:cubicBezTo>
                  <a:cubicBezTo>
                    <a:pt x="17" y="43"/>
                    <a:pt x="18" y="45"/>
                    <a:pt x="21" y="45"/>
                  </a:cubicBezTo>
                  <a:lnTo>
                    <a:pt x="20" y="45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75" name="Google Shape;575;p28"/>
            <p:cNvSpPr/>
            <p:nvPr/>
          </p:nvSpPr>
          <p:spPr>
            <a:xfrm>
              <a:off x="10982326" y="727075"/>
              <a:ext cx="84138" cy="123825"/>
            </a:xfrm>
            <a:custGeom>
              <a:avLst/>
              <a:gdLst/>
              <a:ahLst/>
              <a:cxnLst/>
              <a:rect l="l" t="t" r="r" b="b"/>
              <a:pathLst>
                <a:path w="53" h="78" extrusionOk="0">
                  <a:moveTo>
                    <a:pt x="53" y="0"/>
                  </a:moveTo>
                  <a:cubicBezTo>
                    <a:pt x="53" y="27"/>
                    <a:pt x="44" y="50"/>
                    <a:pt x="26" y="64"/>
                  </a:cubicBezTo>
                  <a:cubicBezTo>
                    <a:pt x="16" y="73"/>
                    <a:pt x="6" y="76"/>
                    <a:pt x="0" y="7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3" y="0"/>
                  </a:lnTo>
                  <a:close/>
                </a:path>
              </a:pathLst>
            </a:custGeom>
            <a:solidFill>
              <a:srgbClr val="E12C2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76" name="Google Shape;576;p28"/>
            <p:cNvSpPr/>
            <p:nvPr/>
          </p:nvSpPr>
          <p:spPr>
            <a:xfrm>
              <a:off x="10991851" y="739775"/>
              <a:ext cx="65088" cy="84138"/>
            </a:xfrm>
            <a:custGeom>
              <a:avLst/>
              <a:gdLst/>
              <a:ahLst/>
              <a:cxnLst/>
              <a:rect l="l" t="t" r="r" b="b"/>
              <a:pathLst>
                <a:path w="41" h="53" extrusionOk="0">
                  <a:moveTo>
                    <a:pt x="37" y="6"/>
                  </a:moveTo>
                  <a:cubicBezTo>
                    <a:pt x="36" y="6"/>
                    <a:pt x="35" y="5"/>
                    <a:pt x="35" y="4"/>
                  </a:cubicBezTo>
                  <a:cubicBezTo>
                    <a:pt x="35" y="3"/>
                    <a:pt x="36" y="3"/>
                    <a:pt x="37" y="3"/>
                  </a:cubicBezTo>
                  <a:cubicBezTo>
                    <a:pt x="37" y="3"/>
                    <a:pt x="38" y="3"/>
                    <a:pt x="38" y="4"/>
                  </a:cubicBezTo>
                  <a:cubicBezTo>
                    <a:pt x="38" y="5"/>
                    <a:pt x="37" y="6"/>
                    <a:pt x="37" y="6"/>
                  </a:cubicBezTo>
                  <a:moveTo>
                    <a:pt x="37" y="12"/>
                  </a:moveTo>
                  <a:cubicBezTo>
                    <a:pt x="36" y="13"/>
                    <a:pt x="35" y="12"/>
                    <a:pt x="35" y="11"/>
                  </a:cubicBezTo>
                  <a:cubicBezTo>
                    <a:pt x="35" y="11"/>
                    <a:pt x="35" y="10"/>
                    <a:pt x="36" y="9"/>
                  </a:cubicBezTo>
                  <a:cubicBezTo>
                    <a:pt x="37" y="9"/>
                    <a:pt x="38" y="10"/>
                    <a:pt x="38" y="10"/>
                  </a:cubicBezTo>
                  <a:cubicBezTo>
                    <a:pt x="38" y="11"/>
                    <a:pt x="38" y="12"/>
                    <a:pt x="37" y="12"/>
                  </a:cubicBezTo>
                  <a:moveTo>
                    <a:pt x="35" y="19"/>
                  </a:moveTo>
                  <a:cubicBezTo>
                    <a:pt x="34" y="19"/>
                    <a:pt x="34" y="19"/>
                    <a:pt x="33" y="18"/>
                  </a:cubicBezTo>
                  <a:cubicBezTo>
                    <a:pt x="33" y="17"/>
                    <a:pt x="33" y="16"/>
                    <a:pt x="34" y="16"/>
                  </a:cubicBezTo>
                  <a:cubicBezTo>
                    <a:pt x="35" y="15"/>
                    <a:pt x="36" y="16"/>
                    <a:pt x="36" y="17"/>
                  </a:cubicBezTo>
                  <a:cubicBezTo>
                    <a:pt x="37" y="18"/>
                    <a:pt x="36" y="18"/>
                    <a:pt x="35" y="19"/>
                  </a:cubicBezTo>
                  <a:moveTo>
                    <a:pt x="33" y="25"/>
                  </a:moveTo>
                  <a:cubicBezTo>
                    <a:pt x="32" y="25"/>
                    <a:pt x="31" y="25"/>
                    <a:pt x="31" y="24"/>
                  </a:cubicBezTo>
                  <a:cubicBezTo>
                    <a:pt x="30" y="23"/>
                    <a:pt x="31" y="22"/>
                    <a:pt x="32" y="22"/>
                  </a:cubicBezTo>
                  <a:cubicBezTo>
                    <a:pt x="33" y="21"/>
                    <a:pt x="33" y="22"/>
                    <a:pt x="34" y="23"/>
                  </a:cubicBezTo>
                  <a:cubicBezTo>
                    <a:pt x="34" y="24"/>
                    <a:pt x="34" y="24"/>
                    <a:pt x="33" y="25"/>
                  </a:cubicBezTo>
                  <a:moveTo>
                    <a:pt x="29" y="30"/>
                  </a:moveTo>
                  <a:cubicBezTo>
                    <a:pt x="29" y="31"/>
                    <a:pt x="28" y="30"/>
                    <a:pt x="27" y="29"/>
                  </a:cubicBezTo>
                  <a:cubicBezTo>
                    <a:pt x="27" y="29"/>
                    <a:pt x="28" y="28"/>
                    <a:pt x="28" y="27"/>
                  </a:cubicBezTo>
                  <a:cubicBezTo>
                    <a:pt x="29" y="27"/>
                    <a:pt x="30" y="28"/>
                    <a:pt x="30" y="28"/>
                  </a:cubicBezTo>
                  <a:cubicBezTo>
                    <a:pt x="31" y="29"/>
                    <a:pt x="30" y="30"/>
                    <a:pt x="29" y="30"/>
                  </a:cubicBezTo>
                  <a:moveTo>
                    <a:pt x="26" y="35"/>
                  </a:moveTo>
                  <a:cubicBezTo>
                    <a:pt x="25" y="36"/>
                    <a:pt x="24" y="35"/>
                    <a:pt x="24" y="34"/>
                  </a:cubicBezTo>
                  <a:cubicBezTo>
                    <a:pt x="24" y="34"/>
                    <a:pt x="24" y="33"/>
                    <a:pt x="25" y="32"/>
                  </a:cubicBezTo>
                  <a:cubicBezTo>
                    <a:pt x="26" y="32"/>
                    <a:pt x="26" y="33"/>
                    <a:pt x="27" y="33"/>
                  </a:cubicBezTo>
                  <a:cubicBezTo>
                    <a:pt x="27" y="34"/>
                    <a:pt x="27" y="35"/>
                    <a:pt x="26" y="35"/>
                  </a:cubicBezTo>
                  <a:moveTo>
                    <a:pt x="22" y="40"/>
                  </a:moveTo>
                  <a:cubicBezTo>
                    <a:pt x="21" y="41"/>
                    <a:pt x="20" y="40"/>
                    <a:pt x="20" y="39"/>
                  </a:cubicBezTo>
                  <a:cubicBezTo>
                    <a:pt x="19" y="39"/>
                    <a:pt x="20" y="38"/>
                    <a:pt x="21" y="37"/>
                  </a:cubicBezTo>
                  <a:cubicBezTo>
                    <a:pt x="22" y="37"/>
                    <a:pt x="22" y="38"/>
                    <a:pt x="23" y="38"/>
                  </a:cubicBezTo>
                  <a:cubicBezTo>
                    <a:pt x="23" y="39"/>
                    <a:pt x="23" y="40"/>
                    <a:pt x="22" y="40"/>
                  </a:cubicBezTo>
                  <a:moveTo>
                    <a:pt x="18" y="45"/>
                  </a:moveTo>
                  <a:cubicBezTo>
                    <a:pt x="17" y="45"/>
                    <a:pt x="16" y="45"/>
                    <a:pt x="16" y="44"/>
                  </a:cubicBezTo>
                  <a:cubicBezTo>
                    <a:pt x="15" y="43"/>
                    <a:pt x="16" y="42"/>
                    <a:pt x="17" y="42"/>
                  </a:cubicBezTo>
                  <a:cubicBezTo>
                    <a:pt x="17" y="42"/>
                    <a:pt x="18" y="42"/>
                    <a:pt x="19" y="43"/>
                  </a:cubicBezTo>
                  <a:cubicBezTo>
                    <a:pt x="19" y="44"/>
                    <a:pt x="18" y="45"/>
                    <a:pt x="18" y="45"/>
                  </a:cubicBezTo>
                  <a:moveTo>
                    <a:pt x="13" y="43"/>
                  </a:moveTo>
                  <a:cubicBezTo>
                    <a:pt x="12" y="43"/>
                    <a:pt x="11" y="43"/>
                    <a:pt x="10" y="43"/>
                  </a:cubicBezTo>
                  <a:cubicBezTo>
                    <a:pt x="9" y="44"/>
                    <a:pt x="9" y="44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4"/>
                    <a:pt x="9" y="43"/>
                    <a:pt x="9" y="42"/>
                  </a:cubicBezTo>
                  <a:cubicBezTo>
                    <a:pt x="9" y="41"/>
                    <a:pt x="9" y="40"/>
                    <a:pt x="8" y="40"/>
                  </a:cubicBezTo>
                  <a:cubicBezTo>
                    <a:pt x="10" y="39"/>
                    <a:pt x="11" y="38"/>
                    <a:pt x="11" y="36"/>
                  </a:cubicBezTo>
                  <a:cubicBezTo>
                    <a:pt x="11" y="35"/>
                    <a:pt x="11" y="35"/>
                    <a:pt x="11" y="34"/>
                  </a:cubicBezTo>
                  <a:cubicBezTo>
                    <a:pt x="12" y="34"/>
                    <a:pt x="14" y="32"/>
                    <a:pt x="14" y="30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6" y="29"/>
                    <a:pt x="17" y="27"/>
                    <a:pt x="17" y="25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9" y="23"/>
                    <a:pt x="20" y="21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3" y="19"/>
                    <a:pt x="24" y="17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7" y="14"/>
                    <a:pt x="29" y="12"/>
                    <a:pt x="29" y="10"/>
                  </a:cubicBezTo>
                  <a:cubicBezTo>
                    <a:pt x="29" y="10"/>
                    <a:pt x="30" y="10"/>
                    <a:pt x="30" y="10"/>
                  </a:cubicBezTo>
                  <a:cubicBezTo>
                    <a:pt x="31" y="10"/>
                    <a:pt x="32" y="10"/>
                    <a:pt x="32" y="9"/>
                  </a:cubicBezTo>
                  <a:cubicBezTo>
                    <a:pt x="32" y="10"/>
                    <a:pt x="32" y="11"/>
                    <a:pt x="32" y="12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1" y="14"/>
                    <a:pt x="30" y="16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29" y="20"/>
                    <a:pt x="27" y="22"/>
                    <a:pt x="28" y="24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5" y="25"/>
                    <a:pt x="24" y="27"/>
                    <a:pt x="25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2" y="30"/>
                    <a:pt x="21" y="32"/>
                    <a:pt x="21" y="34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8" y="35"/>
                    <a:pt x="17" y="37"/>
                    <a:pt x="17" y="39"/>
                  </a:cubicBezTo>
                  <a:cubicBezTo>
                    <a:pt x="17" y="39"/>
                    <a:pt x="16" y="39"/>
                    <a:pt x="16" y="39"/>
                  </a:cubicBezTo>
                  <a:cubicBezTo>
                    <a:pt x="14" y="40"/>
                    <a:pt x="13" y="41"/>
                    <a:pt x="13" y="43"/>
                  </a:cubicBezTo>
                  <a:moveTo>
                    <a:pt x="12" y="49"/>
                  </a:moveTo>
                  <a:cubicBezTo>
                    <a:pt x="12" y="49"/>
                    <a:pt x="11" y="49"/>
                    <a:pt x="10" y="48"/>
                  </a:cubicBezTo>
                  <a:cubicBezTo>
                    <a:pt x="10" y="47"/>
                    <a:pt x="11" y="46"/>
                    <a:pt x="11" y="46"/>
                  </a:cubicBezTo>
                  <a:cubicBezTo>
                    <a:pt x="12" y="46"/>
                    <a:pt x="13" y="46"/>
                    <a:pt x="13" y="47"/>
                  </a:cubicBezTo>
                  <a:cubicBezTo>
                    <a:pt x="14" y="48"/>
                    <a:pt x="13" y="49"/>
                    <a:pt x="12" y="49"/>
                  </a:cubicBezTo>
                  <a:moveTo>
                    <a:pt x="7" y="37"/>
                  </a:moveTo>
                  <a:cubicBezTo>
                    <a:pt x="6" y="37"/>
                    <a:pt x="5" y="37"/>
                    <a:pt x="5" y="36"/>
                  </a:cubicBezTo>
                  <a:cubicBezTo>
                    <a:pt x="5" y="35"/>
                    <a:pt x="6" y="34"/>
                    <a:pt x="7" y="34"/>
                  </a:cubicBezTo>
                  <a:cubicBezTo>
                    <a:pt x="7" y="34"/>
                    <a:pt x="8" y="35"/>
                    <a:pt x="8" y="36"/>
                  </a:cubicBezTo>
                  <a:cubicBezTo>
                    <a:pt x="8" y="37"/>
                    <a:pt x="7" y="37"/>
                    <a:pt x="7" y="37"/>
                  </a:cubicBezTo>
                  <a:moveTo>
                    <a:pt x="5" y="50"/>
                  </a:moveTo>
                  <a:cubicBezTo>
                    <a:pt x="4" y="50"/>
                    <a:pt x="4" y="50"/>
                    <a:pt x="4" y="49"/>
                  </a:cubicBezTo>
                  <a:cubicBezTo>
                    <a:pt x="4" y="48"/>
                    <a:pt x="4" y="47"/>
                    <a:pt x="5" y="47"/>
                  </a:cubicBezTo>
                  <a:cubicBezTo>
                    <a:pt x="6" y="47"/>
                    <a:pt x="7" y="48"/>
                    <a:pt x="7" y="49"/>
                  </a:cubicBezTo>
                  <a:cubicBezTo>
                    <a:pt x="7" y="50"/>
                    <a:pt x="6" y="50"/>
                    <a:pt x="5" y="50"/>
                  </a:cubicBezTo>
                  <a:moveTo>
                    <a:pt x="3" y="42"/>
                  </a:moveTo>
                  <a:cubicBezTo>
                    <a:pt x="3" y="41"/>
                    <a:pt x="4" y="40"/>
                    <a:pt x="5" y="40"/>
                  </a:cubicBezTo>
                  <a:cubicBezTo>
                    <a:pt x="5" y="40"/>
                    <a:pt x="6" y="41"/>
                    <a:pt x="6" y="42"/>
                  </a:cubicBezTo>
                  <a:cubicBezTo>
                    <a:pt x="6" y="43"/>
                    <a:pt x="5" y="44"/>
                    <a:pt x="5" y="44"/>
                  </a:cubicBezTo>
                  <a:cubicBezTo>
                    <a:pt x="4" y="44"/>
                    <a:pt x="3" y="43"/>
                    <a:pt x="3" y="42"/>
                  </a:cubicBezTo>
                  <a:moveTo>
                    <a:pt x="9" y="28"/>
                  </a:moveTo>
                  <a:cubicBezTo>
                    <a:pt x="10" y="28"/>
                    <a:pt x="11" y="29"/>
                    <a:pt x="11" y="30"/>
                  </a:cubicBezTo>
                  <a:cubicBezTo>
                    <a:pt x="11" y="31"/>
                    <a:pt x="10" y="31"/>
                    <a:pt x="9" y="31"/>
                  </a:cubicBezTo>
                  <a:cubicBezTo>
                    <a:pt x="9" y="31"/>
                    <a:pt x="8" y="31"/>
                    <a:pt x="8" y="30"/>
                  </a:cubicBezTo>
                  <a:cubicBezTo>
                    <a:pt x="8" y="29"/>
                    <a:pt x="9" y="28"/>
                    <a:pt x="9" y="28"/>
                  </a:cubicBezTo>
                  <a:moveTo>
                    <a:pt x="13" y="23"/>
                  </a:moveTo>
                  <a:cubicBezTo>
                    <a:pt x="14" y="23"/>
                    <a:pt x="15" y="24"/>
                    <a:pt x="15" y="25"/>
                  </a:cubicBezTo>
                  <a:cubicBezTo>
                    <a:pt x="15" y="26"/>
                    <a:pt x="14" y="26"/>
                    <a:pt x="13" y="26"/>
                  </a:cubicBezTo>
                  <a:cubicBezTo>
                    <a:pt x="12" y="26"/>
                    <a:pt x="11" y="26"/>
                    <a:pt x="11" y="25"/>
                  </a:cubicBezTo>
                  <a:cubicBezTo>
                    <a:pt x="11" y="24"/>
                    <a:pt x="12" y="23"/>
                    <a:pt x="13" y="23"/>
                  </a:cubicBezTo>
                  <a:moveTo>
                    <a:pt x="16" y="18"/>
                  </a:moveTo>
                  <a:cubicBezTo>
                    <a:pt x="17" y="18"/>
                    <a:pt x="18" y="18"/>
                    <a:pt x="18" y="19"/>
                  </a:cubicBezTo>
                  <a:cubicBezTo>
                    <a:pt x="18" y="20"/>
                    <a:pt x="17" y="21"/>
                    <a:pt x="16" y="21"/>
                  </a:cubicBezTo>
                  <a:cubicBezTo>
                    <a:pt x="15" y="21"/>
                    <a:pt x="14" y="20"/>
                    <a:pt x="14" y="19"/>
                  </a:cubicBezTo>
                  <a:cubicBezTo>
                    <a:pt x="14" y="18"/>
                    <a:pt x="15" y="18"/>
                    <a:pt x="16" y="18"/>
                  </a:cubicBezTo>
                  <a:moveTo>
                    <a:pt x="20" y="13"/>
                  </a:moveTo>
                  <a:cubicBezTo>
                    <a:pt x="21" y="13"/>
                    <a:pt x="22" y="14"/>
                    <a:pt x="22" y="14"/>
                  </a:cubicBezTo>
                  <a:cubicBezTo>
                    <a:pt x="22" y="15"/>
                    <a:pt x="21" y="16"/>
                    <a:pt x="20" y="16"/>
                  </a:cubicBezTo>
                  <a:cubicBezTo>
                    <a:pt x="19" y="16"/>
                    <a:pt x="18" y="15"/>
                    <a:pt x="18" y="14"/>
                  </a:cubicBezTo>
                  <a:cubicBezTo>
                    <a:pt x="18" y="14"/>
                    <a:pt x="19" y="13"/>
                    <a:pt x="20" y="13"/>
                  </a:cubicBezTo>
                  <a:moveTo>
                    <a:pt x="24" y="8"/>
                  </a:moveTo>
                  <a:cubicBezTo>
                    <a:pt x="25" y="8"/>
                    <a:pt x="26" y="9"/>
                    <a:pt x="26" y="10"/>
                  </a:cubicBezTo>
                  <a:cubicBezTo>
                    <a:pt x="26" y="11"/>
                    <a:pt x="25" y="11"/>
                    <a:pt x="24" y="11"/>
                  </a:cubicBezTo>
                  <a:cubicBezTo>
                    <a:pt x="24" y="11"/>
                    <a:pt x="23" y="11"/>
                    <a:pt x="23" y="10"/>
                  </a:cubicBezTo>
                  <a:cubicBezTo>
                    <a:pt x="23" y="9"/>
                    <a:pt x="24" y="8"/>
                    <a:pt x="24" y="8"/>
                  </a:cubicBezTo>
                  <a:moveTo>
                    <a:pt x="30" y="4"/>
                  </a:moveTo>
                  <a:cubicBezTo>
                    <a:pt x="31" y="4"/>
                    <a:pt x="31" y="5"/>
                    <a:pt x="31" y="6"/>
                  </a:cubicBezTo>
                  <a:cubicBezTo>
                    <a:pt x="32" y="7"/>
                    <a:pt x="31" y="7"/>
                    <a:pt x="30" y="7"/>
                  </a:cubicBezTo>
                  <a:cubicBezTo>
                    <a:pt x="29" y="7"/>
                    <a:pt x="28" y="7"/>
                    <a:pt x="28" y="6"/>
                  </a:cubicBezTo>
                  <a:cubicBezTo>
                    <a:pt x="28" y="5"/>
                    <a:pt x="29" y="4"/>
                    <a:pt x="30" y="4"/>
                  </a:cubicBezTo>
                  <a:moveTo>
                    <a:pt x="39" y="8"/>
                  </a:moveTo>
                  <a:cubicBezTo>
                    <a:pt x="40" y="7"/>
                    <a:pt x="41" y="6"/>
                    <a:pt x="41" y="4"/>
                  </a:cubicBezTo>
                  <a:cubicBezTo>
                    <a:pt x="41" y="2"/>
                    <a:pt x="39" y="0"/>
                    <a:pt x="37" y="0"/>
                  </a:cubicBezTo>
                  <a:cubicBezTo>
                    <a:pt x="35" y="0"/>
                    <a:pt x="33" y="1"/>
                    <a:pt x="33" y="2"/>
                  </a:cubicBezTo>
                  <a:cubicBezTo>
                    <a:pt x="32" y="2"/>
                    <a:pt x="31" y="1"/>
                    <a:pt x="30" y="1"/>
                  </a:cubicBezTo>
                  <a:cubicBezTo>
                    <a:pt x="28" y="1"/>
                    <a:pt x="26" y="3"/>
                    <a:pt x="26" y="5"/>
                  </a:cubicBezTo>
                  <a:cubicBezTo>
                    <a:pt x="25" y="5"/>
                    <a:pt x="25" y="5"/>
                    <a:pt x="24" y="5"/>
                  </a:cubicBezTo>
                  <a:cubicBezTo>
                    <a:pt x="22" y="5"/>
                    <a:pt x="20" y="7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8" y="10"/>
                    <a:pt x="16" y="12"/>
                    <a:pt x="16" y="14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3" y="15"/>
                    <a:pt x="12" y="17"/>
                    <a:pt x="12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0" y="21"/>
                    <a:pt x="9" y="23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7" y="26"/>
                    <a:pt x="5" y="28"/>
                    <a:pt x="5" y="30"/>
                  </a:cubicBezTo>
                  <a:cubicBezTo>
                    <a:pt x="5" y="30"/>
                    <a:pt x="5" y="31"/>
                    <a:pt x="5" y="31"/>
                  </a:cubicBezTo>
                  <a:cubicBezTo>
                    <a:pt x="4" y="32"/>
                    <a:pt x="2" y="34"/>
                    <a:pt x="2" y="36"/>
                  </a:cubicBezTo>
                  <a:cubicBezTo>
                    <a:pt x="2" y="36"/>
                    <a:pt x="2" y="37"/>
                    <a:pt x="3" y="38"/>
                  </a:cubicBezTo>
                  <a:cubicBezTo>
                    <a:pt x="1" y="39"/>
                    <a:pt x="0" y="40"/>
                    <a:pt x="0" y="42"/>
                  </a:cubicBezTo>
                  <a:cubicBezTo>
                    <a:pt x="0" y="43"/>
                    <a:pt x="1" y="45"/>
                    <a:pt x="2" y="46"/>
                  </a:cubicBezTo>
                  <a:cubicBezTo>
                    <a:pt x="1" y="46"/>
                    <a:pt x="1" y="48"/>
                    <a:pt x="1" y="49"/>
                  </a:cubicBezTo>
                  <a:cubicBezTo>
                    <a:pt x="1" y="51"/>
                    <a:pt x="3" y="53"/>
                    <a:pt x="5" y="53"/>
                  </a:cubicBezTo>
                  <a:cubicBezTo>
                    <a:pt x="7" y="53"/>
                    <a:pt x="8" y="52"/>
                    <a:pt x="9" y="51"/>
                  </a:cubicBezTo>
                  <a:cubicBezTo>
                    <a:pt x="10" y="52"/>
                    <a:pt x="12" y="52"/>
                    <a:pt x="13" y="52"/>
                  </a:cubicBezTo>
                  <a:cubicBezTo>
                    <a:pt x="15" y="51"/>
                    <a:pt x="16" y="50"/>
                    <a:pt x="16" y="48"/>
                  </a:cubicBezTo>
                  <a:cubicBezTo>
                    <a:pt x="17" y="48"/>
                    <a:pt x="18" y="48"/>
                    <a:pt x="18" y="48"/>
                  </a:cubicBezTo>
                  <a:cubicBezTo>
                    <a:pt x="20" y="47"/>
                    <a:pt x="21" y="45"/>
                    <a:pt x="21" y="43"/>
                  </a:cubicBezTo>
                  <a:cubicBezTo>
                    <a:pt x="22" y="43"/>
                    <a:pt x="22" y="43"/>
                    <a:pt x="23" y="43"/>
                  </a:cubicBezTo>
                  <a:cubicBezTo>
                    <a:pt x="25" y="42"/>
                    <a:pt x="26" y="40"/>
                    <a:pt x="26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8"/>
                    <a:pt x="30" y="35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2" y="32"/>
                    <a:pt x="34" y="30"/>
                    <a:pt x="33" y="28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6" y="27"/>
                    <a:pt x="37" y="24"/>
                    <a:pt x="36" y="22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8" y="21"/>
                    <a:pt x="40" y="18"/>
                    <a:pt x="39" y="16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0" y="14"/>
                    <a:pt x="41" y="12"/>
                    <a:pt x="41" y="10"/>
                  </a:cubicBezTo>
                  <a:cubicBezTo>
                    <a:pt x="40" y="9"/>
                    <a:pt x="40" y="8"/>
                    <a:pt x="39" y="8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77" name="Google Shape;577;p28"/>
            <p:cNvSpPr/>
            <p:nvPr/>
          </p:nvSpPr>
          <p:spPr>
            <a:xfrm>
              <a:off x="10923588" y="795338"/>
              <a:ext cx="17463" cy="11113"/>
            </a:xfrm>
            <a:custGeom>
              <a:avLst/>
              <a:gdLst/>
              <a:ahLst/>
              <a:cxnLst/>
              <a:rect l="l" t="t" r="r" b="b"/>
              <a:pathLst>
                <a:path w="11" h="7" extrusionOk="0">
                  <a:moveTo>
                    <a:pt x="0" y="1"/>
                  </a:moveTo>
                  <a:cubicBezTo>
                    <a:pt x="0" y="1"/>
                    <a:pt x="6" y="0"/>
                    <a:pt x="9" y="2"/>
                  </a:cubicBezTo>
                  <a:cubicBezTo>
                    <a:pt x="11" y="4"/>
                    <a:pt x="11" y="3"/>
                    <a:pt x="11" y="3"/>
                  </a:cubicBezTo>
                  <a:cubicBezTo>
                    <a:pt x="11" y="3"/>
                    <a:pt x="6" y="7"/>
                    <a:pt x="0" y="1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78" name="Google Shape;578;p28"/>
            <p:cNvSpPr/>
            <p:nvPr/>
          </p:nvSpPr>
          <p:spPr>
            <a:xfrm>
              <a:off x="10920413" y="749300"/>
              <a:ext cx="9525" cy="17463"/>
            </a:xfrm>
            <a:custGeom>
              <a:avLst/>
              <a:gdLst/>
              <a:ahLst/>
              <a:cxnLst/>
              <a:rect l="l" t="t" r="r" b="b"/>
              <a:pathLst>
                <a:path w="6" h="11" extrusionOk="0">
                  <a:moveTo>
                    <a:pt x="3" y="0"/>
                  </a:moveTo>
                  <a:cubicBezTo>
                    <a:pt x="3" y="0"/>
                    <a:pt x="0" y="4"/>
                    <a:pt x="0" y="8"/>
                  </a:cubicBezTo>
                  <a:cubicBezTo>
                    <a:pt x="0" y="11"/>
                    <a:pt x="0" y="10"/>
                    <a:pt x="0" y="10"/>
                  </a:cubicBezTo>
                  <a:cubicBezTo>
                    <a:pt x="0" y="10"/>
                    <a:pt x="6" y="8"/>
                    <a:pt x="3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79" name="Google Shape;579;p28"/>
            <p:cNvSpPr/>
            <p:nvPr/>
          </p:nvSpPr>
          <p:spPr>
            <a:xfrm>
              <a:off x="10922001" y="758825"/>
              <a:ext cx="11113" cy="17463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4" y="0"/>
                  </a:moveTo>
                  <a:cubicBezTo>
                    <a:pt x="4" y="0"/>
                    <a:pt x="0" y="5"/>
                    <a:pt x="1" y="8"/>
                  </a:cubicBezTo>
                  <a:cubicBezTo>
                    <a:pt x="1" y="11"/>
                    <a:pt x="1" y="10"/>
                    <a:pt x="1" y="10"/>
                  </a:cubicBezTo>
                  <a:cubicBezTo>
                    <a:pt x="1" y="10"/>
                    <a:pt x="7" y="8"/>
                    <a:pt x="4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80" name="Google Shape;580;p28"/>
            <p:cNvSpPr/>
            <p:nvPr/>
          </p:nvSpPr>
          <p:spPr>
            <a:xfrm>
              <a:off x="10926763" y="766763"/>
              <a:ext cx="9525" cy="17463"/>
            </a:xfrm>
            <a:custGeom>
              <a:avLst/>
              <a:gdLst/>
              <a:ahLst/>
              <a:cxnLst/>
              <a:rect l="l" t="t" r="r" b="b"/>
              <a:pathLst>
                <a:path w="6" h="11" extrusionOk="0">
                  <a:moveTo>
                    <a:pt x="3" y="0"/>
                  </a:moveTo>
                  <a:cubicBezTo>
                    <a:pt x="3" y="0"/>
                    <a:pt x="0" y="4"/>
                    <a:pt x="0" y="7"/>
                  </a:cubicBezTo>
                  <a:cubicBezTo>
                    <a:pt x="1" y="11"/>
                    <a:pt x="1" y="10"/>
                    <a:pt x="1" y="10"/>
                  </a:cubicBezTo>
                  <a:cubicBezTo>
                    <a:pt x="1" y="10"/>
                    <a:pt x="6" y="7"/>
                    <a:pt x="3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81" name="Google Shape;581;p28"/>
            <p:cNvSpPr/>
            <p:nvPr/>
          </p:nvSpPr>
          <p:spPr>
            <a:xfrm>
              <a:off x="10931526" y="774700"/>
              <a:ext cx="9525" cy="17463"/>
            </a:xfrm>
            <a:custGeom>
              <a:avLst/>
              <a:gdLst/>
              <a:ahLst/>
              <a:cxnLst/>
              <a:rect l="l" t="t" r="r" b="b"/>
              <a:pathLst>
                <a:path w="6" h="11" extrusionOk="0">
                  <a:moveTo>
                    <a:pt x="3" y="0"/>
                  </a:moveTo>
                  <a:cubicBezTo>
                    <a:pt x="3" y="0"/>
                    <a:pt x="0" y="5"/>
                    <a:pt x="0" y="8"/>
                  </a:cubicBezTo>
                  <a:cubicBezTo>
                    <a:pt x="0" y="11"/>
                    <a:pt x="0" y="10"/>
                    <a:pt x="0" y="10"/>
                  </a:cubicBezTo>
                  <a:cubicBezTo>
                    <a:pt x="0" y="10"/>
                    <a:pt x="6" y="7"/>
                    <a:pt x="3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82" name="Google Shape;582;p28"/>
            <p:cNvSpPr/>
            <p:nvPr/>
          </p:nvSpPr>
          <p:spPr>
            <a:xfrm>
              <a:off x="10936288" y="781050"/>
              <a:ext cx="11113" cy="19050"/>
            </a:xfrm>
            <a:custGeom>
              <a:avLst/>
              <a:gdLst/>
              <a:ahLst/>
              <a:cxnLst/>
              <a:rect l="l" t="t" r="r" b="b"/>
              <a:pathLst>
                <a:path w="7" h="12" extrusionOk="0">
                  <a:moveTo>
                    <a:pt x="3" y="0"/>
                  </a:moveTo>
                  <a:cubicBezTo>
                    <a:pt x="3" y="0"/>
                    <a:pt x="0" y="6"/>
                    <a:pt x="1" y="9"/>
                  </a:cubicBezTo>
                  <a:cubicBezTo>
                    <a:pt x="2" y="12"/>
                    <a:pt x="1" y="11"/>
                    <a:pt x="1" y="11"/>
                  </a:cubicBezTo>
                  <a:cubicBezTo>
                    <a:pt x="1" y="11"/>
                    <a:pt x="7" y="7"/>
                    <a:pt x="3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83" name="Google Shape;583;p28"/>
            <p:cNvSpPr/>
            <p:nvPr/>
          </p:nvSpPr>
          <p:spPr>
            <a:xfrm>
              <a:off x="10941051" y="790575"/>
              <a:ext cx="11113" cy="17463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2" y="0"/>
                  </a:moveTo>
                  <a:cubicBezTo>
                    <a:pt x="2" y="0"/>
                    <a:pt x="0" y="5"/>
                    <a:pt x="1" y="8"/>
                  </a:cubicBezTo>
                  <a:cubicBezTo>
                    <a:pt x="2" y="11"/>
                    <a:pt x="2" y="10"/>
                    <a:pt x="2" y="10"/>
                  </a:cubicBezTo>
                  <a:cubicBezTo>
                    <a:pt x="2" y="10"/>
                    <a:pt x="7" y="6"/>
                    <a:pt x="2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84" name="Google Shape;584;p28"/>
            <p:cNvSpPr/>
            <p:nvPr/>
          </p:nvSpPr>
          <p:spPr>
            <a:xfrm>
              <a:off x="10947401" y="796925"/>
              <a:ext cx="11113" cy="17463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1" y="0"/>
                  </a:moveTo>
                  <a:cubicBezTo>
                    <a:pt x="1" y="0"/>
                    <a:pt x="0" y="5"/>
                    <a:pt x="1" y="8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2" y="10"/>
                    <a:pt x="7" y="5"/>
                    <a:pt x="1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85" name="Google Shape;585;p28"/>
            <p:cNvSpPr/>
            <p:nvPr/>
          </p:nvSpPr>
          <p:spPr>
            <a:xfrm>
              <a:off x="10953751" y="801688"/>
              <a:ext cx="11113" cy="17463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1" y="0"/>
                  </a:moveTo>
                  <a:cubicBezTo>
                    <a:pt x="1" y="0"/>
                    <a:pt x="0" y="5"/>
                    <a:pt x="1" y="8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2" y="10"/>
                    <a:pt x="7" y="6"/>
                    <a:pt x="1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86" name="Google Shape;586;p28"/>
            <p:cNvSpPr/>
            <p:nvPr/>
          </p:nvSpPr>
          <p:spPr>
            <a:xfrm>
              <a:off x="10910888" y="766763"/>
              <a:ext cx="14288" cy="12700"/>
            </a:xfrm>
            <a:custGeom>
              <a:avLst/>
              <a:gdLst/>
              <a:ahLst/>
              <a:cxnLst/>
              <a:rect l="l" t="t" r="r" b="b"/>
              <a:pathLst>
                <a:path w="9" h="8" extrusionOk="0">
                  <a:moveTo>
                    <a:pt x="0" y="0"/>
                  </a:moveTo>
                  <a:cubicBezTo>
                    <a:pt x="0" y="0"/>
                    <a:pt x="5" y="1"/>
                    <a:pt x="7" y="4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5"/>
                    <a:pt x="3" y="8"/>
                    <a:pt x="0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87" name="Google Shape;587;p28"/>
            <p:cNvSpPr/>
            <p:nvPr/>
          </p:nvSpPr>
          <p:spPr>
            <a:xfrm>
              <a:off x="10914063" y="777875"/>
              <a:ext cx="15875" cy="11113"/>
            </a:xfrm>
            <a:custGeom>
              <a:avLst/>
              <a:gdLst/>
              <a:ahLst/>
              <a:cxnLst/>
              <a:rect l="l" t="t" r="r" b="b"/>
              <a:pathLst>
                <a:path w="10" h="7" extrusionOk="0">
                  <a:moveTo>
                    <a:pt x="0" y="0"/>
                  </a:moveTo>
                  <a:cubicBezTo>
                    <a:pt x="0" y="0"/>
                    <a:pt x="5" y="0"/>
                    <a:pt x="8" y="2"/>
                  </a:cubicBezTo>
                  <a:cubicBezTo>
                    <a:pt x="10" y="4"/>
                    <a:pt x="9" y="4"/>
                    <a:pt x="9" y="4"/>
                  </a:cubicBezTo>
                  <a:cubicBezTo>
                    <a:pt x="9" y="4"/>
                    <a:pt x="4" y="7"/>
                    <a:pt x="0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88" name="Google Shape;588;p28"/>
            <p:cNvSpPr/>
            <p:nvPr/>
          </p:nvSpPr>
          <p:spPr>
            <a:xfrm>
              <a:off x="10918826" y="785813"/>
              <a:ext cx="15875" cy="12700"/>
            </a:xfrm>
            <a:custGeom>
              <a:avLst/>
              <a:gdLst/>
              <a:ahLst/>
              <a:cxnLst/>
              <a:rect l="l" t="t" r="r" b="b"/>
              <a:pathLst>
                <a:path w="10" h="8" extrusionOk="0">
                  <a:moveTo>
                    <a:pt x="0" y="0"/>
                  </a:moveTo>
                  <a:cubicBezTo>
                    <a:pt x="0" y="0"/>
                    <a:pt x="6" y="1"/>
                    <a:pt x="8" y="3"/>
                  </a:cubicBezTo>
                  <a:cubicBezTo>
                    <a:pt x="10" y="5"/>
                    <a:pt x="9" y="5"/>
                    <a:pt x="9" y="5"/>
                  </a:cubicBezTo>
                  <a:cubicBezTo>
                    <a:pt x="9" y="5"/>
                    <a:pt x="4" y="8"/>
                    <a:pt x="0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89" name="Google Shape;589;p28"/>
            <p:cNvSpPr/>
            <p:nvPr/>
          </p:nvSpPr>
          <p:spPr>
            <a:xfrm>
              <a:off x="10929938" y="803275"/>
              <a:ext cx="17463" cy="11113"/>
            </a:xfrm>
            <a:custGeom>
              <a:avLst/>
              <a:gdLst/>
              <a:ahLst/>
              <a:cxnLst/>
              <a:rect l="l" t="t" r="r" b="b"/>
              <a:pathLst>
                <a:path w="11" h="7" extrusionOk="0">
                  <a:moveTo>
                    <a:pt x="0" y="1"/>
                  </a:moveTo>
                  <a:cubicBezTo>
                    <a:pt x="0" y="1"/>
                    <a:pt x="5" y="0"/>
                    <a:pt x="8" y="2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10" y="3"/>
                    <a:pt x="5" y="7"/>
                    <a:pt x="0" y="1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90" name="Google Shape;590;p28"/>
            <p:cNvSpPr/>
            <p:nvPr/>
          </p:nvSpPr>
          <p:spPr>
            <a:xfrm>
              <a:off x="10936288" y="809625"/>
              <a:ext cx="17463" cy="11113"/>
            </a:xfrm>
            <a:custGeom>
              <a:avLst/>
              <a:gdLst/>
              <a:ahLst/>
              <a:cxnLst/>
              <a:rect l="l" t="t" r="r" b="b"/>
              <a:pathLst>
                <a:path w="11" h="7" extrusionOk="0">
                  <a:moveTo>
                    <a:pt x="0" y="2"/>
                  </a:moveTo>
                  <a:cubicBezTo>
                    <a:pt x="0" y="2"/>
                    <a:pt x="5" y="0"/>
                    <a:pt x="8" y="1"/>
                  </a:cubicBezTo>
                  <a:cubicBezTo>
                    <a:pt x="11" y="3"/>
                    <a:pt x="10" y="2"/>
                    <a:pt x="10" y="2"/>
                  </a:cubicBezTo>
                  <a:cubicBezTo>
                    <a:pt x="10" y="2"/>
                    <a:pt x="6" y="7"/>
                    <a:pt x="0" y="2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91" name="Google Shape;591;p28"/>
            <p:cNvSpPr/>
            <p:nvPr/>
          </p:nvSpPr>
          <p:spPr>
            <a:xfrm>
              <a:off x="10942638" y="815975"/>
              <a:ext cx="17463" cy="11113"/>
            </a:xfrm>
            <a:custGeom>
              <a:avLst/>
              <a:gdLst/>
              <a:ahLst/>
              <a:cxnLst/>
              <a:rect l="l" t="t" r="r" b="b"/>
              <a:pathLst>
                <a:path w="11" h="7" extrusionOk="0">
                  <a:moveTo>
                    <a:pt x="0" y="3"/>
                  </a:moveTo>
                  <a:cubicBezTo>
                    <a:pt x="0" y="3"/>
                    <a:pt x="5" y="0"/>
                    <a:pt x="8" y="1"/>
                  </a:cubicBezTo>
                  <a:cubicBezTo>
                    <a:pt x="11" y="1"/>
                    <a:pt x="10" y="1"/>
                    <a:pt x="10" y="1"/>
                  </a:cubicBezTo>
                  <a:cubicBezTo>
                    <a:pt x="10" y="1"/>
                    <a:pt x="7" y="7"/>
                    <a:pt x="0" y="3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92" name="Google Shape;592;p28"/>
            <p:cNvSpPr/>
            <p:nvPr/>
          </p:nvSpPr>
          <p:spPr>
            <a:xfrm>
              <a:off x="10910888" y="742950"/>
              <a:ext cx="11113" cy="17463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4" y="0"/>
                  </a:moveTo>
                  <a:cubicBezTo>
                    <a:pt x="4" y="0"/>
                    <a:pt x="7" y="5"/>
                    <a:pt x="6" y="8"/>
                  </a:cubicBezTo>
                  <a:cubicBezTo>
                    <a:pt x="5" y="11"/>
                    <a:pt x="5" y="10"/>
                    <a:pt x="5" y="10"/>
                  </a:cubicBezTo>
                  <a:cubicBezTo>
                    <a:pt x="5" y="10"/>
                    <a:pt x="0" y="7"/>
                    <a:pt x="4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93" name="Google Shape;593;p28"/>
            <p:cNvSpPr/>
            <p:nvPr/>
          </p:nvSpPr>
          <p:spPr>
            <a:xfrm>
              <a:off x="10909301" y="754063"/>
              <a:ext cx="11113" cy="14288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0" y="0"/>
                  </a:moveTo>
                  <a:cubicBezTo>
                    <a:pt x="0" y="0"/>
                    <a:pt x="5" y="3"/>
                    <a:pt x="6" y="6"/>
                  </a:cubicBezTo>
                  <a:cubicBezTo>
                    <a:pt x="7" y="9"/>
                    <a:pt x="7" y="8"/>
                    <a:pt x="7" y="8"/>
                  </a:cubicBezTo>
                  <a:cubicBezTo>
                    <a:pt x="7" y="8"/>
                    <a:pt x="1" y="8"/>
                    <a:pt x="0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94" name="Google Shape;594;p28"/>
            <p:cNvSpPr/>
            <p:nvPr/>
          </p:nvSpPr>
          <p:spPr>
            <a:xfrm>
              <a:off x="10910888" y="508000"/>
              <a:ext cx="25400" cy="15875"/>
            </a:xfrm>
            <a:custGeom>
              <a:avLst/>
              <a:gdLst/>
              <a:ahLst/>
              <a:cxnLst/>
              <a:rect l="l" t="t" r="r" b="b"/>
              <a:pathLst>
                <a:path w="16" h="10" extrusionOk="0">
                  <a:moveTo>
                    <a:pt x="16" y="2"/>
                  </a:moveTo>
                  <a:cubicBezTo>
                    <a:pt x="16" y="2"/>
                    <a:pt x="3" y="0"/>
                    <a:pt x="0" y="10"/>
                  </a:cubicBezTo>
                  <a:cubicBezTo>
                    <a:pt x="0" y="10"/>
                    <a:pt x="11" y="8"/>
                    <a:pt x="16" y="2"/>
                  </a:cubicBezTo>
                </a:path>
              </a:pathLst>
            </a:custGeom>
            <a:solidFill>
              <a:srgbClr val="CE22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95" name="Google Shape;595;p28"/>
            <p:cNvSpPr/>
            <p:nvPr/>
          </p:nvSpPr>
          <p:spPr>
            <a:xfrm>
              <a:off x="10898188" y="719138"/>
              <a:ext cx="168275" cy="11113"/>
            </a:xfrm>
            <a:prstGeom prst="rect">
              <a:avLst/>
            </a:pr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96" name="Google Shape;596;p28"/>
            <p:cNvSpPr/>
            <p:nvPr/>
          </p:nvSpPr>
          <p:spPr>
            <a:xfrm>
              <a:off x="10948988" y="690563"/>
              <a:ext cx="66675" cy="88900"/>
            </a:xfrm>
            <a:custGeom>
              <a:avLst/>
              <a:gdLst/>
              <a:ahLst/>
              <a:cxnLst/>
              <a:rect l="l" t="t" r="r" b="b"/>
              <a:pathLst>
                <a:path w="42" h="56" extrusionOk="0">
                  <a:moveTo>
                    <a:pt x="21" y="56"/>
                  </a:moveTo>
                  <a:cubicBezTo>
                    <a:pt x="21" y="56"/>
                    <a:pt x="0" y="53"/>
                    <a:pt x="0" y="2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53"/>
                    <a:pt x="21" y="56"/>
                    <a:pt x="21" y="56"/>
                  </a:cubicBez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97" name="Google Shape;597;p28"/>
            <p:cNvSpPr/>
            <p:nvPr/>
          </p:nvSpPr>
          <p:spPr>
            <a:xfrm>
              <a:off x="10955338" y="700088"/>
              <a:ext cx="55563" cy="55563"/>
            </a:xfrm>
            <a:custGeom>
              <a:avLst/>
              <a:gdLst/>
              <a:ahLst/>
              <a:cxnLst/>
              <a:rect l="l" t="t" r="r" b="b"/>
              <a:pathLst>
                <a:path w="35" h="35" extrusionOk="0">
                  <a:moveTo>
                    <a:pt x="17" y="0"/>
                  </a:moveTo>
                  <a:lnTo>
                    <a:pt x="22" y="13"/>
                  </a:lnTo>
                  <a:lnTo>
                    <a:pt x="35" y="13"/>
                  </a:lnTo>
                  <a:lnTo>
                    <a:pt x="25" y="21"/>
                  </a:lnTo>
                  <a:lnTo>
                    <a:pt x="30" y="35"/>
                  </a:lnTo>
                  <a:lnTo>
                    <a:pt x="17" y="26"/>
                  </a:lnTo>
                  <a:lnTo>
                    <a:pt x="5" y="35"/>
                  </a:lnTo>
                  <a:lnTo>
                    <a:pt x="10" y="21"/>
                  </a:lnTo>
                  <a:lnTo>
                    <a:pt x="0" y="13"/>
                  </a:lnTo>
                  <a:lnTo>
                    <a:pt x="13" y="1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598" name="Google Shape;598;p28"/>
          <p:cNvSpPr/>
          <p:nvPr/>
        </p:nvSpPr>
        <p:spPr>
          <a:xfrm>
            <a:off x="9448801" y="6394450"/>
            <a:ext cx="1588" cy="0"/>
          </a:xfrm>
          <a:custGeom>
            <a:avLst/>
            <a:gdLst/>
            <a:ahLst/>
            <a:cxnLst/>
            <a:rect l="l" t="t" r="r" b="b"/>
            <a:pathLst>
              <a:path w="1" h="120000" extrusionOk="0"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1" y="0"/>
                  <a:pt x="1" y="0"/>
                </a:cubicBezTo>
                <a:close/>
              </a:path>
            </a:pathLst>
          </a:custGeom>
          <a:solidFill>
            <a:srgbClr val="FFCC0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99" name="Google Shape;599;p28"/>
          <p:cNvSpPr/>
          <p:nvPr/>
        </p:nvSpPr>
        <p:spPr>
          <a:xfrm>
            <a:off x="9334501" y="6394450"/>
            <a:ext cx="2855913" cy="463550"/>
          </a:xfrm>
          <a:custGeom>
            <a:avLst/>
            <a:gdLst/>
            <a:ahLst/>
            <a:cxnLst/>
            <a:rect l="l" t="t" r="r" b="b"/>
            <a:pathLst>
              <a:path w="1799" h="292" extrusionOk="0">
                <a:moveTo>
                  <a:pt x="151" y="0"/>
                </a:moveTo>
                <a:cubicBezTo>
                  <a:pt x="161" y="0"/>
                  <a:pt x="170" y="5"/>
                  <a:pt x="177" y="13"/>
                </a:cubicBezTo>
                <a:cubicBezTo>
                  <a:pt x="184" y="21"/>
                  <a:pt x="187" y="31"/>
                  <a:pt x="185" y="42"/>
                </a:cubicBezTo>
                <a:cubicBezTo>
                  <a:pt x="163" y="159"/>
                  <a:pt x="163" y="159"/>
                  <a:pt x="163" y="159"/>
                </a:cubicBezTo>
                <a:cubicBezTo>
                  <a:pt x="160" y="175"/>
                  <a:pt x="146" y="187"/>
                  <a:pt x="130" y="187"/>
                </a:cubicBezTo>
                <a:cubicBezTo>
                  <a:pt x="56" y="187"/>
                  <a:pt x="56" y="187"/>
                  <a:pt x="56" y="187"/>
                </a:cubicBezTo>
                <a:cubicBezTo>
                  <a:pt x="56" y="189"/>
                  <a:pt x="56" y="190"/>
                  <a:pt x="56" y="191"/>
                </a:cubicBezTo>
                <a:cubicBezTo>
                  <a:pt x="43" y="263"/>
                  <a:pt x="43" y="263"/>
                  <a:pt x="43" y="263"/>
                </a:cubicBezTo>
                <a:cubicBezTo>
                  <a:pt x="40" y="280"/>
                  <a:pt x="26" y="292"/>
                  <a:pt x="9" y="292"/>
                </a:cubicBezTo>
                <a:cubicBezTo>
                  <a:pt x="0" y="292"/>
                  <a:pt x="0" y="292"/>
                  <a:pt x="0" y="292"/>
                </a:cubicBezTo>
                <a:cubicBezTo>
                  <a:pt x="0" y="292"/>
                  <a:pt x="0" y="292"/>
                  <a:pt x="0" y="292"/>
                </a:cubicBezTo>
                <a:cubicBezTo>
                  <a:pt x="1799" y="292"/>
                  <a:pt x="1799" y="292"/>
                  <a:pt x="1799" y="292"/>
                </a:cubicBezTo>
                <a:cubicBezTo>
                  <a:pt x="1799" y="0"/>
                  <a:pt x="1799" y="0"/>
                  <a:pt x="1799" y="0"/>
                </a:cubicBezTo>
                <a:cubicBezTo>
                  <a:pt x="151" y="0"/>
                  <a:pt x="151" y="0"/>
                  <a:pt x="151" y="0"/>
                </a:cubicBezTo>
              </a:path>
            </a:pathLst>
          </a:custGeom>
          <a:solidFill>
            <a:srgbClr val="FFCC0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00" name="Google Shape;600;p28"/>
          <p:cNvSpPr/>
          <p:nvPr/>
        </p:nvSpPr>
        <p:spPr>
          <a:xfrm>
            <a:off x="808038" y="6532563"/>
            <a:ext cx="269875" cy="200025"/>
          </a:xfrm>
          <a:custGeom>
            <a:avLst/>
            <a:gdLst/>
            <a:ahLst/>
            <a:cxnLst/>
            <a:rect l="l" t="t" r="r" b="b"/>
            <a:pathLst>
              <a:path w="170" h="126" extrusionOk="0">
                <a:moveTo>
                  <a:pt x="82" y="43"/>
                </a:moveTo>
                <a:cubicBezTo>
                  <a:pt x="87" y="27"/>
                  <a:pt x="94" y="16"/>
                  <a:pt x="102" y="8"/>
                </a:cubicBezTo>
                <a:cubicBezTo>
                  <a:pt x="107" y="3"/>
                  <a:pt x="110" y="1"/>
                  <a:pt x="107" y="8"/>
                </a:cubicBezTo>
                <a:cubicBezTo>
                  <a:pt x="108" y="6"/>
                  <a:pt x="110" y="4"/>
                  <a:pt x="112" y="4"/>
                </a:cubicBezTo>
                <a:cubicBezTo>
                  <a:pt x="121" y="0"/>
                  <a:pt x="121" y="4"/>
                  <a:pt x="114" y="7"/>
                </a:cubicBezTo>
                <a:cubicBezTo>
                  <a:pt x="132" y="1"/>
                  <a:pt x="131" y="8"/>
                  <a:pt x="113" y="12"/>
                </a:cubicBezTo>
                <a:cubicBezTo>
                  <a:pt x="128" y="13"/>
                  <a:pt x="144" y="21"/>
                  <a:pt x="148" y="42"/>
                </a:cubicBezTo>
                <a:cubicBezTo>
                  <a:pt x="149" y="45"/>
                  <a:pt x="148" y="45"/>
                  <a:pt x="151" y="45"/>
                </a:cubicBezTo>
                <a:cubicBezTo>
                  <a:pt x="157" y="47"/>
                  <a:pt x="163" y="47"/>
                  <a:pt x="169" y="45"/>
                </a:cubicBezTo>
                <a:cubicBezTo>
                  <a:pt x="168" y="49"/>
                  <a:pt x="163" y="51"/>
                  <a:pt x="154" y="53"/>
                </a:cubicBezTo>
                <a:cubicBezTo>
                  <a:pt x="151" y="53"/>
                  <a:pt x="150" y="53"/>
                  <a:pt x="154" y="55"/>
                </a:cubicBezTo>
                <a:cubicBezTo>
                  <a:pt x="159" y="55"/>
                  <a:pt x="164" y="55"/>
                  <a:pt x="170" y="55"/>
                </a:cubicBezTo>
                <a:cubicBezTo>
                  <a:pt x="165" y="61"/>
                  <a:pt x="158" y="63"/>
                  <a:pt x="150" y="63"/>
                </a:cubicBezTo>
                <a:cubicBezTo>
                  <a:pt x="145" y="83"/>
                  <a:pt x="132" y="96"/>
                  <a:pt x="117" y="105"/>
                </a:cubicBezTo>
                <a:cubicBezTo>
                  <a:pt x="80" y="126"/>
                  <a:pt x="27" y="122"/>
                  <a:pt x="0" y="85"/>
                </a:cubicBezTo>
                <a:cubicBezTo>
                  <a:pt x="17" y="98"/>
                  <a:pt x="43" y="102"/>
                  <a:pt x="62" y="83"/>
                </a:cubicBezTo>
                <a:cubicBezTo>
                  <a:pt x="50" y="83"/>
                  <a:pt x="47" y="74"/>
                  <a:pt x="57" y="69"/>
                </a:cubicBezTo>
                <a:cubicBezTo>
                  <a:pt x="47" y="69"/>
                  <a:pt x="41" y="65"/>
                  <a:pt x="37" y="61"/>
                </a:cubicBezTo>
                <a:cubicBezTo>
                  <a:pt x="36" y="59"/>
                  <a:pt x="36" y="58"/>
                  <a:pt x="39" y="57"/>
                </a:cubicBezTo>
                <a:cubicBezTo>
                  <a:pt x="41" y="55"/>
                  <a:pt x="44" y="54"/>
                  <a:pt x="48" y="53"/>
                </a:cubicBezTo>
                <a:cubicBezTo>
                  <a:pt x="38" y="51"/>
                  <a:pt x="32" y="46"/>
                  <a:pt x="30" y="39"/>
                </a:cubicBezTo>
                <a:cubicBezTo>
                  <a:pt x="29" y="37"/>
                  <a:pt x="29" y="37"/>
                  <a:pt x="31" y="37"/>
                </a:cubicBezTo>
                <a:cubicBezTo>
                  <a:pt x="33" y="35"/>
                  <a:pt x="36" y="35"/>
                  <a:pt x="39" y="35"/>
                </a:cubicBezTo>
                <a:cubicBezTo>
                  <a:pt x="31" y="31"/>
                  <a:pt x="27" y="25"/>
                  <a:pt x="25" y="20"/>
                </a:cubicBezTo>
                <a:cubicBezTo>
                  <a:pt x="24" y="14"/>
                  <a:pt x="25" y="15"/>
                  <a:pt x="30" y="16"/>
                </a:cubicBezTo>
                <a:cubicBezTo>
                  <a:pt x="50" y="23"/>
                  <a:pt x="70" y="31"/>
                  <a:pt x="82" y="43"/>
                </a:cubicBez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01" name="Google Shape;601;p28"/>
          <p:cNvSpPr/>
          <p:nvPr/>
        </p:nvSpPr>
        <p:spPr>
          <a:xfrm>
            <a:off x="1138238" y="6540500"/>
            <a:ext cx="1265238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 Medium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@baznasindonesia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02" name="Google Shape;602;p28"/>
          <p:cNvSpPr/>
          <p:nvPr/>
        </p:nvSpPr>
        <p:spPr>
          <a:xfrm>
            <a:off x="554038" y="6532563"/>
            <a:ext cx="190500" cy="187325"/>
          </a:xfrm>
          <a:custGeom>
            <a:avLst/>
            <a:gdLst/>
            <a:ahLst/>
            <a:cxnLst/>
            <a:rect l="l" t="t" r="r" b="b"/>
            <a:pathLst>
              <a:path w="120" h="118" extrusionOk="0">
                <a:moveTo>
                  <a:pt x="0" y="43"/>
                </a:moveTo>
                <a:cubicBezTo>
                  <a:pt x="0" y="75"/>
                  <a:pt x="0" y="75"/>
                  <a:pt x="0" y="75"/>
                </a:cubicBezTo>
                <a:cubicBezTo>
                  <a:pt x="0" y="80"/>
                  <a:pt x="0" y="90"/>
                  <a:pt x="2" y="94"/>
                </a:cubicBezTo>
                <a:cubicBezTo>
                  <a:pt x="4" y="101"/>
                  <a:pt x="7" y="106"/>
                  <a:pt x="13" y="110"/>
                </a:cubicBezTo>
                <a:cubicBezTo>
                  <a:pt x="22" y="118"/>
                  <a:pt x="32" y="118"/>
                  <a:pt x="44" y="118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87" y="118"/>
                  <a:pt x="96" y="118"/>
                  <a:pt x="104" y="113"/>
                </a:cubicBezTo>
                <a:cubicBezTo>
                  <a:pt x="106" y="112"/>
                  <a:pt x="106" y="112"/>
                  <a:pt x="108" y="110"/>
                </a:cubicBezTo>
                <a:cubicBezTo>
                  <a:pt x="109" y="110"/>
                  <a:pt x="112" y="106"/>
                  <a:pt x="113" y="106"/>
                </a:cubicBezTo>
                <a:cubicBezTo>
                  <a:pt x="114" y="104"/>
                  <a:pt x="114" y="104"/>
                  <a:pt x="115" y="102"/>
                </a:cubicBezTo>
                <a:cubicBezTo>
                  <a:pt x="120" y="94"/>
                  <a:pt x="120" y="84"/>
                  <a:pt x="120" y="75"/>
                </a:cubicBezTo>
                <a:cubicBezTo>
                  <a:pt x="120" y="43"/>
                  <a:pt x="120" y="43"/>
                  <a:pt x="120" y="43"/>
                </a:cubicBezTo>
                <a:cubicBezTo>
                  <a:pt x="120" y="36"/>
                  <a:pt x="120" y="27"/>
                  <a:pt x="118" y="23"/>
                </a:cubicBezTo>
                <a:cubicBezTo>
                  <a:pt x="116" y="16"/>
                  <a:pt x="114" y="12"/>
                  <a:pt x="108" y="7"/>
                </a:cubicBezTo>
                <a:cubicBezTo>
                  <a:pt x="106" y="6"/>
                  <a:pt x="106" y="6"/>
                  <a:pt x="104" y="4"/>
                </a:cubicBezTo>
                <a:cubicBezTo>
                  <a:pt x="104" y="4"/>
                  <a:pt x="103" y="4"/>
                  <a:pt x="102" y="4"/>
                </a:cubicBezTo>
                <a:cubicBezTo>
                  <a:pt x="100" y="2"/>
                  <a:pt x="99" y="2"/>
                  <a:pt x="96" y="2"/>
                </a:cubicBezTo>
                <a:cubicBezTo>
                  <a:pt x="91" y="0"/>
                  <a:pt x="83" y="0"/>
                  <a:pt x="77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37" y="0"/>
                  <a:pt x="29" y="0"/>
                  <a:pt x="24" y="2"/>
                </a:cubicBezTo>
                <a:cubicBezTo>
                  <a:pt x="22" y="2"/>
                  <a:pt x="20" y="2"/>
                  <a:pt x="18" y="4"/>
                </a:cubicBezTo>
                <a:cubicBezTo>
                  <a:pt x="17" y="4"/>
                  <a:pt x="17" y="4"/>
                  <a:pt x="16" y="4"/>
                </a:cubicBezTo>
                <a:cubicBezTo>
                  <a:pt x="15" y="6"/>
                  <a:pt x="14" y="6"/>
                  <a:pt x="13" y="7"/>
                </a:cubicBezTo>
                <a:cubicBezTo>
                  <a:pt x="12" y="8"/>
                  <a:pt x="9" y="11"/>
                  <a:pt x="7" y="12"/>
                </a:cubicBezTo>
                <a:cubicBezTo>
                  <a:pt x="4" y="18"/>
                  <a:pt x="4" y="18"/>
                  <a:pt x="4" y="18"/>
                </a:cubicBezTo>
                <a:cubicBezTo>
                  <a:pt x="3" y="20"/>
                  <a:pt x="3" y="21"/>
                  <a:pt x="2" y="23"/>
                </a:cubicBezTo>
                <a:cubicBezTo>
                  <a:pt x="0" y="27"/>
                  <a:pt x="0" y="36"/>
                  <a:pt x="0" y="43"/>
                </a:cubicBezTo>
                <a:moveTo>
                  <a:pt x="11" y="71"/>
                </a:moveTo>
                <a:cubicBezTo>
                  <a:pt x="11" y="42"/>
                  <a:pt x="11" y="42"/>
                  <a:pt x="11" y="42"/>
                </a:cubicBezTo>
                <a:cubicBezTo>
                  <a:pt x="11" y="41"/>
                  <a:pt x="11" y="39"/>
                  <a:pt x="11" y="37"/>
                </a:cubicBezTo>
                <a:cubicBezTo>
                  <a:pt x="11" y="23"/>
                  <a:pt x="16" y="14"/>
                  <a:pt x="30" y="12"/>
                </a:cubicBezTo>
                <a:cubicBezTo>
                  <a:pt x="35" y="10"/>
                  <a:pt x="38" y="11"/>
                  <a:pt x="41" y="10"/>
                </a:cubicBezTo>
                <a:cubicBezTo>
                  <a:pt x="77" y="10"/>
                  <a:pt x="77" y="10"/>
                  <a:pt x="77" y="10"/>
                </a:cubicBezTo>
                <a:cubicBezTo>
                  <a:pt x="79" y="10"/>
                  <a:pt x="80" y="10"/>
                  <a:pt x="81" y="10"/>
                </a:cubicBezTo>
                <a:cubicBezTo>
                  <a:pt x="92" y="10"/>
                  <a:pt x="101" y="12"/>
                  <a:pt x="106" y="21"/>
                </a:cubicBezTo>
                <a:cubicBezTo>
                  <a:pt x="109" y="27"/>
                  <a:pt x="109" y="32"/>
                  <a:pt x="109" y="37"/>
                </a:cubicBezTo>
                <a:cubicBezTo>
                  <a:pt x="109" y="40"/>
                  <a:pt x="110" y="41"/>
                  <a:pt x="110" y="41"/>
                </a:cubicBezTo>
                <a:cubicBezTo>
                  <a:pt x="110" y="75"/>
                  <a:pt x="110" y="75"/>
                  <a:pt x="110" y="75"/>
                </a:cubicBezTo>
                <a:cubicBezTo>
                  <a:pt x="110" y="77"/>
                  <a:pt x="109" y="78"/>
                  <a:pt x="109" y="80"/>
                </a:cubicBezTo>
                <a:cubicBezTo>
                  <a:pt x="109" y="83"/>
                  <a:pt x="109" y="86"/>
                  <a:pt x="109" y="88"/>
                </a:cubicBezTo>
                <a:cubicBezTo>
                  <a:pt x="107" y="96"/>
                  <a:pt x="104" y="100"/>
                  <a:pt x="97" y="104"/>
                </a:cubicBezTo>
                <a:cubicBezTo>
                  <a:pt x="93" y="106"/>
                  <a:pt x="87" y="107"/>
                  <a:pt x="82" y="107"/>
                </a:cubicBezTo>
                <a:cubicBezTo>
                  <a:pt x="79" y="107"/>
                  <a:pt x="79" y="108"/>
                  <a:pt x="78" y="108"/>
                </a:cubicBezTo>
                <a:cubicBezTo>
                  <a:pt x="43" y="108"/>
                  <a:pt x="43" y="108"/>
                  <a:pt x="43" y="108"/>
                </a:cubicBezTo>
                <a:cubicBezTo>
                  <a:pt x="42" y="108"/>
                  <a:pt x="41" y="107"/>
                  <a:pt x="39" y="107"/>
                </a:cubicBezTo>
                <a:cubicBezTo>
                  <a:pt x="36" y="107"/>
                  <a:pt x="32" y="106"/>
                  <a:pt x="30" y="106"/>
                </a:cubicBezTo>
                <a:cubicBezTo>
                  <a:pt x="23" y="104"/>
                  <a:pt x="18" y="102"/>
                  <a:pt x="14" y="95"/>
                </a:cubicBezTo>
                <a:cubicBezTo>
                  <a:pt x="12" y="90"/>
                  <a:pt x="11" y="84"/>
                  <a:pt x="11" y="80"/>
                </a:cubicBezTo>
                <a:cubicBezTo>
                  <a:pt x="11" y="78"/>
                  <a:pt x="11" y="78"/>
                  <a:pt x="11" y="78"/>
                </a:cubicBezTo>
                <a:lnTo>
                  <a:pt x="11" y="7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03" name="Google Shape;603;p28"/>
          <p:cNvSpPr/>
          <p:nvPr/>
        </p:nvSpPr>
        <p:spPr>
          <a:xfrm>
            <a:off x="600076" y="6572250"/>
            <a:ext cx="101600" cy="106363"/>
          </a:xfrm>
          <a:custGeom>
            <a:avLst/>
            <a:gdLst/>
            <a:ahLst/>
            <a:cxnLst/>
            <a:rect l="l" t="t" r="r" b="b"/>
            <a:pathLst>
              <a:path w="64" h="67" extrusionOk="0">
                <a:moveTo>
                  <a:pt x="0" y="34"/>
                </a:moveTo>
                <a:cubicBezTo>
                  <a:pt x="0" y="44"/>
                  <a:pt x="4" y="52"/>
                  <a:pt x="11" y="58"/>
                </a:cubicBezTo>
                <a:cubicBezTo>
                  <a:pt x="22" y="65"/>
                  <a:pt x="37" y="67"/>
                  <a:pt x="49" y="59"/>
                </a:cubicBezTo>
                <a:cubicBezTo>
                  <a:pt x="50" y="58"/>
                  <a:pt x="50" y="58"/>
                  <a:pt x="51" y="58"/>
                </a:cubicBezTo>
                <a:cubicBezTo>
                  <a:pt x="57" y="52"/>
                  <a:pt x="57" y="52"/>
                  <a:pt x="57" y="52"/>
                </a:cubicBezTo>
                <a:cubicBezTo>
                  <a:pt x="62" y="43"/>
                  <a:pt x="64" y="31"/>
                  <a:pt x="60" y="21"/>
                </a:cubicBezTo>
                <a:cubicBezTo>
                  <a:pt x="59" y="20"/>
                  <a:pt x="58" y="18"/>
                  <a:pt x="57" y="16"/>
                </a:cubicBezTo>
                <a:cubicBezTo>
                  <a:pt x="56" y="16"/>
                  <a:pt x="56" y="14"/>
                  <a:pt x="55" y="14"/>
                </a:cubicBezTo>
                <a:cubicBezTo>
                  <a:pt x="53" y="12"/>
                  <a:pt x="54" y="12"/>
                  <a:pt x="51" y="10"/>
                </a:cubicBezTo>
                <a:cubicBezTo>
                  <a:pt x="43" y="2"/>
                  <a:pt x="29" y="0"/>
                  <a:pt x="18" y="6"/>
                </a:cubicBezTo>
                <a:cubicBezTo>
                  <a:pt x="15" y="7"/>
                  <a:pt x="13" y="8"/>
                  <a:pt x="10" y="10"/>
                </a:cubicBezTo>
                <a:cubicBezTo>
                  <a:pt x="8" y="12"/>
                  <a:pt x="8" y="12"/>
                  <a:pt x="8" y="12"/>
                </a:cubicBezTo>
                <a:cubicBezTo>
                  <a:pt x="8" y="14"/>
                  <a:pt x="8" y="14"/>
                  <a:pt x="7" y="14"/>
                </a:cubicBezTo>
                <a:cubicBezTo>
                  <a:pt x="5" y="16"/>
                  <a:pt x="4" y="18"/>
                  <a:pt x="3" y="21"/>
                </a:cubicBezTo>
                <a:cubicBezTo>
                  <a:pt x="1" y="24"/>
                  <a:pt x="0" y="30"/>
                  <a:pt x="0" y="34"/>
                </a:cubicBezTo>
                <a:moveTo>
                  <a:pt x="11" y="36"/>
                </a:moveTo>
                <a:cubicBezTo>
                  <a:pt x="11" y="32"/>
                  <a:pt x="11" y="29"/>
                  <a:pt x="13" y="25"/>
                </a:cubicBezTo>
                <a:cubicBezTo>
                  <a:pt x="14" y="24"/>
                  <a:pt x="16" y="21"/>
                  <a:pt x="17" y="20"/>
                </a:cubicBezTo>
                <a:cubicBezTo>
                  <a:pt x="18" y="18"/>
                  <a:pt x="21" y="16"/>
                  <a:pt x="22" y="16"/>
                </a:cubicBezTo>
                <a:cubicBezTo>
                  <a:pt x="29" y="12"/>
                  <a:pt x="37" y="14"/>
                  <a:pt x="43" y="18"/>
                </a:cubicBezTo>
                <a:cubicBezTo>
                  <a:pt x="48" y="20"/>
                  <a:pt x="51" y="27"/>
                  <a:pt x="51" y="32"/>
                </a:cubicBezTo>
                <a:cubicBezTo>
                  <a:pt x="51" y="38"/>
                  <a:pt x="51" y="40"/>
                  <a:pt x="48" y="46"/>
                </a:cubicBezTo>
                <a:cubicBezTo>
                  <a:pt x="45" y="50"/>
                  <a:pt x="38" y="53"/>
                  <a:pt x="33" y="53"/>
                </a:cubicBezTo>
                <a:cubicBezTo>
                  <a:pt x="27" y="53"/>
                  <a:pt x="25" y="53"/>
                  <a:pt x="20" y="50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6"/>
                  <a:pt x="14" y="44"/>
                  <a:pt x="13" y="42"/>
                </a:cubicBezTo>
                <a:cubicBezTo>
                  <a:pt x="12" y="41"/>
                  <a:pt x="11" y="38"/>
                  <a:pt x="11" y="3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04" name="Google Shape;604;p28"/>
          <p:cNvSpPr/>
          <p:nvPr/>
        </p:nvSpPr>
        <p:spPr>
          <a:xfrm>
            <a:off x="688976" y="6561138"/>
            <a:ext cx="25400" cy="28575"/>
          </a:xfrm>
          <a:custGeom>
            <a:avLst/>
            <a:gdLst/>
            <a:ahLst/>
            <a:cxnLst/>
            <a:rect l="l" t="t" r="r" b="b"/>
            <a:pathLst>
              <a:path w="16" h="18" extrusionOk="0">
                <a:moveTo>
                  <a:pt x="0" y="9"/>
                </a:moveTo>
                <a:cubicBezTo>
                  <a:pt x="0" y="17"/>
                  <a:pt x="9" y="18"/>
                  <a:pt x="13" y="14"/>
                </a:cubicBezTo>
                <a:cubicBezTo>
                  <a:pt x="15" y="11"/>
                  <a:pt x="16" y="5"/>
                  <a:pt x="12" y="3"/>
                </a:cubicBezTo>
                <a:cubicBezTo>
                  <a:pt x="7" y="0"/>
                  <a:pt x="0" y="3"/>
                  <a:pt x="0" y="9"/>
                </a:cubicBez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605" name="Google Shape;605;p28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828213" y="6445250"/>
            <a:ext cx="1222375" cy="382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28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11050588" y="6445250"/>
            <a:ext cx="407988" cy="382588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28"/>
          <p:cNvSpPr/>
          <p:nvPr/>
        </p:nvSpPr>
        <p:spPr>
          <a:xfrm>
            <a:off x="3924301" y="6538913"/>
            <a:ext cx="176213" cy="174625"/>
          </a:xfrm>
          <a:custGeom>
            <a:avLst/>
            <a:gdLst/>
            <a:ahLst/>
            <a:cxnLst/>
            <a:rect l="l" t="t" r="r" b="b"/>
            <a:pathLst>
              <a:path w="111" h="110" extrusionOk="0">
                <a:moveTo>
                  <a:pt x="102" y="0"/>
                </a:moveTo>
                <a:cubicBezTo>
                  <a:pt x="10" y="0"/>
                  <a:pt x="10" y="0"/>
                  <a:pt x="10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105"/>
                  <a:pt x="4" y="110"/>
                  <a:pt x="10" y="110"/>
                </a:cubicBezTo>
                <a:cubicBezTo>
                  <a:pt x="102" y="110"/>
                  <a:pt x="102" y="110"/>
                  <a:pt x="102" y="110"/>
                </a:cubicBezTo>
                <a:cubicBezTo>
                  <a:pt x="106" y="110"/>
                  <a:pt x="111" y="105"/>
                  <a:pt x="111" y="100"/>
                </a:cubicBezTo>
                <a:cubicBezTo>
                  <a:pt x="111" y="10"/>
                  <a:pt x="111" y="10"/>
                  <a:pt x="111" y="10"/>
                </a:cubicBezTo>
                <a:cubicBezTo>
                  <a:pt x="111" y="4"/>
                  <a:pt x="106" y="0"/>
                  <a:pt x="102" y="0"/>
                </a:cubicBezTo>
                <a:close/>
                <a:moveTo>
                  <a:pt x="99" y="39"/>
                </a:moveTo>
                <a:cubicBezTo>
                  <a:pt x="97" y="54"/>
                  <a:pt x="97" y="54"/>
                  <a:pt x="97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105"/>
                  <a:pt x="82" y="105"/>
                  <a:pt x="82" y="105"/>
                </a:cubicBezTo>
                <a:cubicBezTo>
                  <a:pt x="63" y="105"/>
                  <a:pt x="63" y="105"/>
                  <a:pt x="63" y="105"/>
                </a:cubicBezTo>
                <a:cubicBezTo>
                  <a:pt x="63" y="54"/>
                  <a:pt x="63" y="54"/>
                  <a:pt x="63" y="54"/>
                </a:cubicBezTo>
                <a:cubicBezTo>
                  <a:pt x="51" y="54"/>
                  <a:pt x="51" y="54"/>
                  <a:pt x="51" y="54"/>
                </a:cubicBezTo>
                <a:cubicBezTo>
                  <a:pt x="51" y="39"/>
                  <a:pt x="51" y="39"/>
                  <a:pt x="51" y="39"/>
                </a:cubicBezTo>
                <a:cubicBezTo>
                  <a:pt x="63" y="39"/>
                  <a:pt x="63" y="39"/>
                  <a:pt x="63" y="39"/>
                </a:cubicBezTo>
                <a:cubicBezTo>
                  <a:pt x="63" y="35"/>
                  <a:pt x="63" y="35"/>
                  <a:pt x="63" y="35"/>
                </a:cubicBezTo>
                <a:cubicBezTo>
                  <a:pt x="63" y="29"/>
                  <a:pt x="63" y="29"/>
                  <a:pt x="63" y="29"/>
                </a:cubicBezTo>
                <a:cubicBezTo>
                  <a:pt x="63" y="25"/>
                  <a:pt x="63" y="17"/>
                  <a:pt x="65" y="14"/>
                </a:cubicBezTo>
                <a:cubicBezTo>
                  <a:pt x="69" y="10"/>
                  <a:pt x="73" y="6"/>
                  <a:pt x="82" y="6"/>
                </a:cubicBezTo>
                <a:cubicBezTo>
                  <a:pt x="95" y="6"/>
                  <a:pt x="101" y="8"/>
                  <a:pt x="101" y="8"/>
                </a:cubicBezTo>
                <a:cubicBezTo>
                  <a:pt x="98" y="23"/>
                  <a:pt x="98" y="23"/>
                  <a:pt x="98" y="23"/>
                </a:cubicBezTo>
                <a:cubicBezTo>
                  <a:pt x="98" y="23"/>
                  <a:pt x="93" y="21"/>
                  <a:pt x="89" y="21"/>
                </a:cubicBezTo>
                <a:cubicBezTo>
                  <a:pt x="85" y="21"/>
                  <a:pt x="82" y="23"/>
                  <a:pt x="82" y="27"/>
                </a:cubicBezTo>
                <a:cubicBezTo>
                  <a:pt x="82" y="29"/>
                  <a:pt x="82" y="29"/>
                  <a:pt x="82" y="29"/>
                </a:cubicBezTo>
                <a:cubicBezTo>
                  <a:pt x="82" y="35"/>
                  <a:pt x="82" y="35"/>
                  <a:pt x="82" y="35"/>
                </a:cubicBezTo>
                <a:cubicBezTo>
                  <a:pt x="82" y="39"/>
                  <a:pt x="82" y="39"/>
                  <a:pt x="82" y="39"/>
                </a:cubicBezTo>
                <a:lnTo>
                  <a:pt x="99" y="3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08" name="Google Shape;608;p28"/>
          <p:cNvSpPr/>
          <p:nvPr/>
        </p:nvSpPr>
        <p:spPr>
          <a:xfrm>
            <a:off x="4144963" y="6540500"/>
            <a:ext cx="890588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 Medium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badanamilza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09" name="Google Shape;609;p28"/>
          <p:cNvSpPr/>
          <p:nvPr/>
        </p:nvSpPr>
        <p:spPr>
          <a:xfrm>
            <a:off x="4959351" y="6540500"/>
            <a:ext cx="150813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 Medium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0" name="Google Shape;610;p28"/>
          <p:cNvSpPr/>
          <p:nvPr/>
        </p:nvSpPr>
        <p:spPr>
          <a:xfrm>
            <a:off x="5030788" y="6540500"/>
            <a:ext cx="150813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 Medium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1" name="Google Shape;611;p28"/>
          <p:cNvSpPr/>
          <p:nvPr/>
        </p:nvSpPr>
        <p:spPr>
          <a:xfrm>
            <a:off x="5105401" y="6540500"/>
            <a:ext cx="657225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 Medium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tnasional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2" name="Google Shape;612;p28"/>
          <p:cNvSpPr/>
          <p:nvPr/>
        </p:nvSpPr>
        <p:spPr>
          <a:xfrm>
            <a:off x="7473951" y="6519863"/>
            <a:ext cx="177800" cy="136525"/>
          </a:xfrm>
          <a:custGeom>
            <a:avLst/>
            <a:gdLst/>
            <a:ahLst/>
            <a:cxnLst/>
            <a:rect l="l" t="t" r="r" b="b"/>
            <a:pathLst>
              <a:path w="112" h="86" extrusionOk="0">
                <a:moveTo>
                  <a:pt x="112" y="0"/>
                </a:moveTo>
                <a:lnTo>
                  <a:pt x="0" y="0"/>
                </a:lnTo>
                <a:lnTo>
                  <a:pt x="0" y="86"/>
                </a:lnTo>
                <a:lnTo>
                  <a:pt x="112" y="86"/>
                </a:lnTo>
                <a:lnTo>
                  <a:pt x="112" y="0"/>
                </a:lnTo>
                <a:close/>
                <a:moveTo>
                  <a:pt x="103" y="79"/>
                </a:moveTo>
                <a:lnTo>
                  <a:pt x="10" y="79"/>
                </a:lnTo>
                <a:lnTo>
                  <a:pt x="10" y="9"/>
                </a:lnTo>
                <a:lnTo>
                  <a:pt x="103" y="9"/>
                </a:lnTo>
                <a:lnTo>
                  <a:pt x="103" y="7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13" name="Google Shape;613;p28"/>
          <p:cNvSpPr/>
          <p:nvPr/>
        </p:nvSpPr>
        <p:spPr>
          <a:xfrm>
            <a:off x="7437438" y="6665913"/>
            <a:ext cx="242888" cy="66675"/>
          </a:xfrm>
          <a:custGeom>
            <a:avLst/>
            <a:gdLst/>
            <a:ahLst/>
            <a:cxnLst/>
            <a:rect l="l" t="t" r="r" b="b"/>
            <a:pathLst>
              <a:path w="153" h="42" extrusionOk="0">
                <a:moveTo>
                  <a:pt x="135" y="1"/>
                </a:moveTo>
                <a:lnTo>
                  <a:pt x="22" y="0"/>
                </a:lnTo>
                <a:lnTo>
                  <a:pt x="0" y="42"/>
                </a:lnTo>
                <a:lnTo>
                  <a:pt x="153" y="42"/>
                </a:lnTo>
                <a:lnTo>
                  <a:pt x="135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14" name="Google Shape;614;p28"/>
          <p:cNvSpPr/>
          <p:nvPr/>
        </p:nvSpPr>
        <p:spPr>
          <a:xfrm>
            <a:off x="7748588" y="6540500"/>
            <a:ext cx="295275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 Medium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ww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5" name="Google Shape;615;p28"/>
          <p:cNvSpPr/>
          <p:nvPr/>
        </p:nvSpPr>
        <p:spPr>
          <a:xfrm>
            <a:off x="7966076" y="6540500"/>
            <a:ext cx="185738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 Medium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6" name="Google Shape;616;p28"/>
          <p:cNvSpPr/>
          <p:nvPr/>
        </p:nvSpPr>
        <p:spPr>
          <a:xfrm>
            <a:off x="8066088" y="6540500"/>
            <a:ext cx="560388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 Medium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.baznas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7" name="Google Shape;617;p28"/>
          <p:cNvSpPr/>
          <p:nvPr/>
        </p:nvSpPr>
        <p:spPr>
          <a:xfrm>
            <a:off x="8550276" y="6540500"/>
            <a:ext cx="111125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 Medium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8" name="Google Shape;618;p28"/>
          <p:cNvSpPr/>
          <p:nvPr/>
        </p:nvSpPr>
        <p:spPr>
          <a:xfrm>
            <a:off x="8582026" y="6540500"/>
            <a:ext cx="161925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 Medium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9" name="Google Shape;619;p28"/>
          <p:cNvSpPr/>
          <p:nvPr/>
        </p:nvSpPr>
        <p:spPr>
          <a:xfrm>
            <a:off x="8667751" y="6540500"/>
            <a:ext cx="160338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 Medium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20" name="Google Shape;620;p28"/>
          <p:cNvSpPr/>
          <p:nvPr/>
        </p:nvSpPr>
        <p:spPr>
          <a:xfrm>
            <a:off x="8748713" y="6540500"/>
            <a:ext cx="233363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 Medium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.id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21" name="Google Shape;621;p28"/>
          <p:cNvSpPr/>
          <p:nvPr/>
        </p:nvSpPr>
        <p:spPr>
          <a:xfrm>
            <a:off x="9405938" y="6426200"/>
            <a:ext cx="195263" cy="234950"/>
          </a:xfrm>
          <a:custGeom>
            <a:avLst/>
            <a:gdLst/>
            <a:ahLst/>
            <a:cxnLst/>
            <a:rect l="l" t="t" r="r" b="b"/>
            <a:pathLst>
              <a:path w="123" h="148" extrusionOk="0">
                <a:moveTo>
                  <a:pt x="4" y="144"/>
                </a:moveTo>
                <a:cubicBezTo>
                  <a:pt x="2" y="146"/>
                  <a:pt x="3" y="148"/>
                  <a:pt x="5" y="148"/>
                </a:cubicBezTo>
                <a:cubicBezTo>
                  <a:pt x="25" y="148"/>
                  <a:pt x="25" y="148"/>
                  <a:pt x="25" y="148"/>
                </a:cubicBezTo>
                <a:cubicBezTo>
                  <a:pt x="85" y="148"/>
                  <a:pt x="85" y="148"/>
                  <a:pt x="85" y="148"/>
                </a:cubicBezTo>
                <a:cubicBezTo>
                  <a:pt x="92" y="148"/>
                  <a:pt x="98" y="143"/>
                  <a:pt x="99" y="135"/>
                </a:cubicBezTo>
                <a:cubicBezTo>
                  <a:pt x="121" y="18"/>
                  <a:pt x="121" y="18"/>
                  <a:pt x="121" y="18"/>
                </a:cubicBezTo>
                <a:cubicBezTo>
                  <a:pt x="123" y="9"/>
                  <a:pt x="115" y="0"/>
                  <a:pt x="106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1" y="0"/>
                  <a:pt x="15" y="5"/>
                  <a:pt x="14" y="12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88"/>
                  <a:pt x="2" y="91"/>
                  <a:pt x="4" y="91"/>
                </a:cubicBezTo>
                <a:cubicBezTo>
                  <a:pt x="18" y="91"/>
                  <a:pt x="18" y="91"/>
                  <a:pt x="18" y="91"/>
                </a:cubicBezTo>
                <a:cubicBezTo>
                  <a:pt x="29" y="91"/>
                  <a:pt x="37" y="83"/>
                  <a:pt x="39" y="72"/>
                </a:cubicBezTo>
                <a:cubicBezTo>
                  <a:pt x="44" y="45"/>
                  <a:pt x="44" y="45"/>
                  <a:pt x="44" y="45"/>
                </a:cubicBezTo>
                <a:cubicBezTo>
                  <a:pt x="45" y="41"/>
                  <a:pt x="49" y="38"/>
                  <a:pt x="53" y="38"/>
                </a:cubicBezTo>
                <a:cubicBezTo>
                  <a:pt x="80" y="38"/>
                  <a:pt x="80" y="38"/>
                  <a:pt x="80" y="38"/>
                </a:cubicBezTo>
                <a:cubicBezTo>
                  <a:pt x="69" y="102"/>
                  <a:pt x="69" y="102"/>
                  <a:pt x="69" y="102"/>
                </a:cubicBezTo>
                <a:cubicBezTo>
                  <a:pt x="68" y="107"/>
                  <a:pt x="64" y="110"/>
                  <a:pt x="60" y="110"/>
                </a:cubicBezTo>
                <a:cubicBezTo>
                  <a:pt x="49" y="110"/>
                  <a:pt x="49" y="110"/>
                  <a:pt x="49" y="110"/>
                </a:cubicBezTo>
                <a:cubicBezTo>
                  <a:pt x="47" y="110"/>
                  <a:pt x="47" y="110"/>
                  <a:pt x="47" y="110"/>
                </a:cubicBezTo>
                <a:cubicBezTo>
                  <a:pt x="42" y="110"/>
                  <a:pt x="38" y="111"/>
                  <a:pt x="33" y="113"/>
                </a:cubicBezTo>
                <a:cubicBezTo>
                  <a:pt x="26" y="118"/>
                  <a:pt x="19" y="124"/>
                  <a:pt x="14" y="131"/>
                </a:cubicBezTo>
                <a:lnTo>
                  <a:pt x="4" y="144"/>
                </a:lnTo>
                <a:close/>
              </a:path>
            </a:pathLst>
          </a:custGeom>
          <a:solidFill>
            <a:srgbClr val="FFCC0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22" name="Google Shape;622;p28"/>
          <p:cNvSpPr/>
          <p:nvPr/>
        </p:nvSpPr>
        <p:spPr>
          <a:xfrm>
            <a:off x="9199563" y="6591300"/>
            <a:ext cx="236538" cy="236538"/>
          </a:xfrm>
          <a:custGeom>
            <a:avLst/>
            <a:gdLst/>
            <a:ahLst/>
            <a:cxnLst/>
            <a:rect l="l" t="t" r="r" b="b"/>
            <a:pathLst>
              <a:path w="149" h="149" extrusionOk="0">
                <a:moveTo>
                  <a:pt x="149" y="1"/>
                </a:moveTo>
                <a:cubicBezTo>
                  <a:pt x="149" y="2"/>
                  <a:pt x="149" y="2"/>
                  <a:pt x="148" y="2"/>
                </a:cubicBezTo>
                <a:cubicBezTo>
                  <a:pt x="138" y="8"/>
                  <a:pt x="129" y="15"/>
                  <a:pt x="122" y="24"/>
                </a:cubicBezTo>
                <a:cubicBezTo>
                  <a:pt x="115" y="33"/>
                  <a:pt x="115" y="33"/>
                  <a:pt x="115" y="33"/>
                </a:cubicBezTo>
                <a:cubicBezTo>
                  <a:pt x="114" y="35"/>
                  <a:pt x="113" y="36"/>
                  <a:pt x="111" y="37"/>
                </a:cubicBezTo>
                <a:cubicBezTo>
                  <a:pt x="109" y="38"/>
                  <a:pt x="107" y="39"/>
                  <a:pt x="105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58" y="39"/>
                  <a:pt x="55" y="42"/>
                  <a:pt x="54" y="46"/>
                </a:cubicBezTo>
                <a:cubicBezTo>
                  <a:pt x="42" y="110"/>
                  <a:pt x="42" y="110"/>
                  <a:pt x="42" y="110"/>
                </a:cubicBezTo>
                <a:cubicBezTo>
                  <a:pt x="70" y="110"/>
                  <a:pt x="70" y="110"/>
                  <a:pt x="70" y="110"/>
                </a:cubicBezTo>
                <a:cubicBezTo>
                  <a:pt x="74" y="110"/>
                  <a:pt x="77" y="107"/>
                  <a:pt x="78" y="103"/>
                </a:cubicBezTo>
                <a:cubicBezTo>
                  <a:pt x="83" y="76"/>
                  <a:pt x="83" y="76"/>
                  <a:pt x="83" y="76"/>
                </a:cubicBezTo>
                <a:cubicBezTo>
                  <a:pt x="85" y="65"/>
                  <a:pt x="94" y="58"/>
                  <a:pt x="104" y="58"/>
                </a:cubicBezTo>
                <a:cubicBezTo>
                  <a:pt x="118" y="58"/>
                  <a:pt x="118" y="58"/>
                  <a:pt x="118" y="58"/>
                </a:cubicBezTo>
                <a:cubicBezTo>
                  <a:pt x="121" y="58"/>
                  <a:pt x="123" y="60"/>
                  <a:pt x="122" y="63"/>
                </a:cubicBezTo>
                <a:cubicBezTo>
                  <a:pt x="109" y="136"/>
                  <a:pt x="109" y="136"/>
                  <a:pt x="109" y="136"/>
                </a:cubicBezTo>
                <a:cubicBezTo>
                  <a:pt x="108" y="143"/>
                  <a:pt x="101" y="149"/>
                  <a:pt x="94" y="149"/>
                </a:cubicBezTo>
                <a:cubicBezTo>
                  <a:pt x="16" y="149"/>
                  <a:pt x="16" y="149"/>
                  <a:pt x="16" y="149"/>
                </a:cubicBezTo>
                <a:cubicBezTo>
                  <a:pt x="7" y="149"/>
                  <a:pt x="0" y="140"/>
                  <a:pt x="2" y="130"/>
                </a:cubicBezTo>
                <a:cubicBezTo>
                  <a:pt x="23" y="13"/>
                  <a:pt x="23" y="13"/>
                  <a:pt x="23" y="13"/>
                </a:cubicBezTo>
                <a:cubicBezTo>
                  <a:pt x="25" y="6"/>
                  <a:pt x="31" y="0"/>
                  <a:pt x="38" y="0"/>
                </a:cubicBezTo>
                <a:cubicBezTo>
                  <a:pt x="148" y="0"/>
                  <a:pt x="148" y="0"/>
                  <a:pt x="148" y="0"/>
                </a:cubicBezTo>
                <a:cubicBezTo>
                  <a:pt x="149" y="0"/>
                  <a:pt x="149" y="1"/>
                  <a:pt x="149" y="1"/>
                </a:cubicBezTo>
                <a:close/>
              </a:path>
            </a:pathLst>
          </a:custGeom>
          <a:solidFill>
            <a:srgbClr val="25914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23" name="Google Shape;623;p28"/>
          <p:cNvSpPr/>
          <p:nvPr/>
        </p:nvSpPr>
        <p:spPr>
          <a:xfrm>
            <a:off x="11672888" y="6602413"/>
            <a:ext cx="303213" cy="46038"/>
          </a:xfrm>
          <a:prstGeom prst="rect">
            <a:avLst/>
          </a:prstGeom>
          <a:solidFill>
            <a:srgbClr val="F8F8F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24" name="Google Shape;624;p28"/>
          <p:cNvSpPr/>
          <p:nvPr/>
        </p:nvSpPr>
        <p:spPr>
          <a:xfrm>
            <a:off x="11849101" y="6664325"/>
            <a:ext cx="25400" cy="23813"/>
          </a:xfrm>
          <a:custGeom>
            <a:avLst/>
            <a:gdLst/>
            <a:ahLst/>
            <a:cxnLst/>
            <a:rect l="l" t="t" r="r" b="b"/>
            <a:pathLst>
              <a:path w="16" h="15" extrusionOk="0">
                <a:moveTo>
                  <a:pt x="3" y="15"/>
                </a:moveTo>
                <a:lnTo>
                  <a:pt x="8" y="10"/>
                </a:lnTo>
                <a:lnTo>
                  <a:pt x="13" y="15"/>
                </a:lnTo>
                <a:lnTo>
                  <a:pt x="11" y="9"/>
                </a:lnTo>
                <a:lnTo>
                  <a:pt x="16" y="6"/>
                </a:lnTo>
                <a:lnTo>
                  <a:pt x="10" y="6"/>
                </a:lnTo>
                <a:lnTo>
                  <a:pt x="8" y="0"/>
                </a:lnTo>
                <a:lnTo>
                  <a:pt x="6" y="6"/>
                </a:lnTo>
                <a:lnTo>
                  <a:pt x="0" y="6"/>
                </a:lnTo>
                <a:lnTo>
                  <a:pt x="5" y="9"/>
                </a:lnTo>
                <a:lnTo>
                  <a:pt x="3" y="1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25" name="Google Shape;625;p28"/>
          <p:cNvSpPr/>
          <p:nvPr/>
        </p:nvSpPr>
        <p:spPr>
          <a:xfrm>
            <a:off x="11950701" y="6615113"/>
            <a:ext cx="9525" cy="19050"/>
          </a:xfrm>
          <a:custGeom>
            <a:avLst/>
            <a:gdLst/>
            <a:ahLst/>
            <a:cxnLst/>
            <a:rect l="l" t="t" r="r" b="b"/>
            <a:pathLst>
              <a:path w="6" h="12" extrusionOk="0">
                <a:moveTo>
                  <a:pt x="6" y="11"/>
                </a:moveTo>
                <a:cubicBezTo>
                  <a:pt x="6" y="10"/>
                  <a:pt x="6" y="9"/>
                  <a:pt x="6" y="6"/>
                </a:cubicBezTo>
                <a:cubicBezTo>
                  <a:pt x="6" y="5"/>
                  <a:pt x="6" y="3"/>
                  <a:pt x="6" y="3"/>
                </a:cubicBezTo>
                <a:cubicBezTo>
                  <a:pt x="4" y="0"/>
                  <a:pt x="3" y="0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2"/>
                  <a:pt x="0" y="12"/>
                  <a:pt x="0" y="12"/>
                </a:cubicBezTo>
                <a:cubicBezTo>
                  <a:pt x="1" y="12"/>
                  <a:pt x="1" y="12"/>
                  <a:pt x="1" y="12"/>
                </a:cubicBezTo>
                <a:cubicBezTo>
                  <a:pt x="3" y="12"/>
                  <a:pt x="4" y="11"/>
                  <a:pt x="4" y="11"/>
                </a:cubicBezTo>
                <a:cubicBezTo>
                  <a:pt x="6" y="11"/>
                  <a:pt x="6" y="11"/>
                  <a:pt x="6" y="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26" name="Google Shape;626;p28"/>
          <p:cNvSpPr/>
          <p:nvPr/>
        </p:nvSpPr>
        <p:spPr>
          <a:xfrm>
            <a:off x="11809413" y="6664325"/>
            <a:ext cx="33338" cy="28575"/>
          </a:xfrm>
          <a:custGeom>
            <a:avLst/>
            <a:gdLst/>
            <a:ahLst/>
            <a:cxnLst/>
            <a:rect l="l" t="t" r="r" b="b"/>
            <a:pathLst>
              <a:path w="21" h="18" extrusionOk="0">
                <a:moveTo>
                  <a:pt x="3" y="18"/>
                </a:moveTo>
                <a:lnTo>
                  <a:pt x="9" y="15"/>
                </a:lnTo>
                <a:lnTo>
                  <a:pt x="16" y="18"/>
                </a:lnTo>
                <a:lnTo>
                  <a:pt x="13" y="12"/>
                </a:lnTo>
                <a:lnTo>
                  <a:pt x="21" y="6"/>
                </a:lnTo>
                <a:lnTo>
                  <a:pt x="12" y="6"/>
                </a:lnTo>
                <a:lnTo>
                  <a:pt x="9" y="0"/>
                </a:lnTo>
                <a:lnTo>
                  <a:pt x="7" y="6"/>
                </a:lnTo>
                <a:lnTo>
                  <a:pt x="0" y="6"/>
                </a:lnTo>
                <a:lnTo>
                  <a:pt x="6" y="12"/>
                </a:lnTo>
                <a:lnTo>
                  <a:pt x="3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27" name="Google Shape;627;p28"/>
          <p:cNvSpPr/>
          <p:nvPr/>
        </p:nvSpPr>
        <p:spPr>
          <a:xfrm>
            <a:off x="11723688" y="6561138"/>
            <a:ext cx="23813" cy="22225"/>
          </a:xfrm>
          <a:custGeom>
            <a:avLst/>
            <a:gdLst/>
            <a:ahLst/>
            <a:cxnLst/>
            <a:rect l="l" t="t" r="r" b="b"/>
            <a:pathLst>
              <a:path w="15" h="14" extrusionOk="0">
                <a:moveTo>
                  <a:pt x="15" y="5"/>
                </a:moveTo>
                <a:lnTo>
                  <a:pt x="9" y="5"/>
                </a:lnTo>
                <a:lnTo>
                  <a:pt x="9" y="0"/>
                </a:lnTo>
                <a:lnTo>
                  <a:pt x="6" y="5"/>
                </a:lnTo>
                <a:lnTo>
                  <a:pt x="0" y="5"/>
                </a:lnTo>
                <a:lnTo>
                  <a:pt x="6" y="8"/>
                </a:lnTo>
                <a:lnTo>
                  <a:pt x="3" y="14"/>
                </a:lnTo>
                <a:lnTo>
                  <a:pt x="9" y="11"/>
                </a:lnTo>
                <a:lnTo>
                  <a:pt x="12" y="14"/>
                </a:lnTo>
                <a:lnTo>
                  <a:pt x="11" y="8"/>
                </a:lnTo>
                <a:lnTo>
                  <a:pt x="15" y="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28" name="Google Shape;628;p28"/>
          <p:cNvSpPr/>
          <p:nvPr/>
        </p:nvSpPr>
        <p:spPr>
          <a:xfrm>
            <a:off x="11693526" y="6616700"/>
            <a:ext cx="7938" cy="12700"/>
          </a:xfrm>
          <a:custGeom>
            <a:avLst/>
            <a:gdLst/>
            <a:ahLst/>
            <a:cxnLst/>
            <a:rect l="l" t="t" r="r" b="b"/>
            <a:pathLst>
              <a:path w="5" h="8" extrusionOk="0">
                <a:moveTo>
                  <a:pt x="0" y="8"/>
                </a:moveTo>
                <a:lnTo>
                  <a:pt x="5" y="8"/>
                </a:lnTo>
                <a:lnTo>
                  <a:pt x="2" y="0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29" name="Google Shape;629;p28"/>
          <p:cNvSpPr/>
          <p:nvPr/>
        </p:nvSpPr>
        <p:spPr>
          <a:xfrm>
            <a:off x="11774488" y="6664325"/>
            <a:ext cx="26988" cy="23813"/>
          </a:xfrm>
          <a:custGeom>
            <a:avLst/>
            <a:gdLst/>
            <a:ahLst/>
            <a:cxnLst/>
            <a:rect l="l" t="t" r="r" b="b"/>
            <a:pathLst>
              <a:path w="17" h="15" extrusionOk="0">
                <a:moveTo>
                  <a:pt x="3" y="15"/>
                </a:moveTo>
                <a:lnTo>
                  <a:pt x="8" y="10"/>
                </a:lnTo>
                <a:lnTo>
                  <a:pt x="14" y="15"/>
                </a:lnTo>
                <a:lnTo>
                  <a:pt x="11" y="9"/>
                </a:lnTo>
                <a:lnTo>
                  <a:pt x="17" y="6"/>
                </a:lnTo>
                <a:lnTo>
                  <a:pt x="11" y="6"/>
                </a:lnTo>
                <a:lnTo>
                  <a:pt x="8" y="0"/>
                </a:lnTo>
                <a:lnTo>
                  <a:pt x="6" y="6"/>
                </a:lnTo>
                <a:lnTo>
                  <a:pt x="0" y="6"/>
                </a:lnTo>
                <a:lnTo>
                  <a:pt x="5" y="9"/>
                </a:lnTo>
                <a:lnTo>
                  <a:pt x="3" y="1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30" name="Google Shape;630;p28"/>
          <p:cNvSpPr/>
          <p:nvPr/>
        </p:nvSpPr>
        <p:spPr>
          <a:xfrm>
            <a:off x="11903076" y="6683375"/>
            <a:ext cx="17463" cy="17463"/>
          </a:xfrm>
          <a:custGeom>
            <a:avLst/>
            <a:gdLst/>
            <a:ahLst/>
            <a:cxnLst/>
            <a:rect l="l" t="t" r="r" b="b"/>
            <a:pathLst>
              <a:path w="11" h="11" extrusionOk="0">
                <a:moveTo>
                  <a:pt x="5" y="11"/>
                </a:moveTo>
                <a:lnTo>
                  <a:pt x="7" y="9"/>
                </a:lnTo>
                <a:lnTo>
                  <a:pt x="6" y="6"/>
                </a:lnTo>
                <a:lnTo>
                  <a:pt x="7" y="3"/>
                </a:lnTo>
                <a:lnTo>
                  <a:pt x="10" y="4"/>
                </a:lnTo>
                <a:lnTo>
                  <a:pt x="11" y="3"/>
                </a:lnTo>
                <a:lnTo>
                  <a:pt x="2" y="0"/>
                </a:lnTo>
                <a:lnTo>
                  <a:pt x="0" y="0"/>
                </a:lnTo>
                <a:lnTo>
                  <a:pt x="5" y="11"/>
                </a:lnTo>
                <a:close/>
                <a:moveTo>
                  <a:pt x="6" y="3"/>
                </a:moveTo>
                <a:lnTo>
                  <a:pt x="5" y="6"/>
                </a:lnTo>
                <a:lnTo>
                  <a:pt x="2" y="2"/>
                </a:lnTo>
                <a:lnTo>
                  <a:pt x="6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31" name="Google Shape;631;p28"/>
          <p:cNvSpPr/>
          <p:nvPr/>
        </p:nvSpPr>
        <p:spPr>
          <a:xfrm>
            <a:off x="11787188" y="6615113"/>
            <a:ext cx="9525" cy="19050"/>
          </a:xfrm>
          <a:custGeom>
            <a:avLst/>
            <a:gdLst/>
            <a:ahLst/>
            <a:cxnLst/>
            <a:rect l="l" t="t" r="r" b="b"/>
            <a:pathLst>
              <a:path w="6" h="12" extrusionOk="0"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2"/>
                  <a:pt x="0" y="12"/>
                  <a:pt x="0" y="12"/>
                </a:cubicBezTo>
                <a:cubicBezTo>
                  <a:pt x="1" y="12"/>
                  <a:pt x="1" y="12"/>
                  <a:pt x="1" y="12"/>
                </a:cubicBezTo>
                <a:cubicBezTo>
                  <a:pt x="3" y="12"/>
                  <a:pt x="4" y="11"/>
                  <a:pt x="5" y="11"/>
                </a:cubicBezTo>
                <a:cubicBezTo>
                  <a:pt x="6" y="11"/>
                  <a:pt x="6" y="11"/>
                  <a:pt x="6" y="11"/>
                </a:cubicBezTo>
                <a:cubicBezTo>
                  <a:pt x="6" y="10"/>
                  <a:pt x="6" y="9"/>
                  <a:pt x="6" y="6"/>
                </a:cubicBezTo>
                <a:cubicBezTo>
                  <a:pt x="6" y="5"/>
                  <a:pt x="6" y="3"/>
                  <a:pt x="6" y="3"/>
                </a:cubicBezTo>
                <a:cubicBezTo>
                  <a:pt x="5" y="0"/>
                  <a:pt x="3" y="0"/>
                  <a:pt x="1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32" name="Google Shape;632;p28"/>
          <p:cNvSpPr/>
          <p:nvPr/>
        </p:nvSpPr>
        <p:spPr>
          <a:xfrm>
            <a:off x="11660188" y="6496050"/>
            <a:ext cx="331788" cy="260350"/>
          </a:xfrm>
          <a:custGeom>
            <a:avLst/>
            <a:gdLst/>
            <a:ahLst/>
            <a:cxnLst/>
            <a:rect l="l" t="t" r="r" b="b"/>
            <a:pathLst>
              <a:path w="209" h="164" extrusionOk="0">
                <a:moveTo>
                  <a:pt x="206" y="61"/>
                </a:moveTo>
                <a:cubicBezTo>
                  <a:pt x="206" y="61"/>
                  <a:pt x="204" y="61"/>
                  <a:pt x="201" y="61"/>
                </a:cubicBezTo>
                <a:cubicBezTo>
                  <a:pt x="184" y="61"/>
                  <a:pt x="184" y="61"/>
                  <a:pt x="184" y="61"/>
                </a:cubicBezTo>
                <a:cubicBezTo>
                  <a:pt x="180" y="47"/>
                  <a:pt x="173" y="34"/>
                  <a:pt x="162" y="23"/>
                </a:cubicBezTo>
                <a:cubicBezTo>
                  <a:pt x="147" y="9"/>
                  <a:pt x="126" y="0"/>
                  <a:pt x="103" y="0"/>
                </a:cubicBezTo>
                <a:cubicBezTo>
                  <a:pt x="80" y="0"/>
                  <a:pt x="60" y="9"/>
                  <a:pt x="46" y="23"/>
                </a:cubicBezTo>
                <a:cubicBezTo>
                  <a:pt x="35" y="34"/>
                  <a:pt x="27" y="47"/>
                  <a:pt x="24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4" y="61"/>
                  <a:pt x="3" y="61"/>
                  <a:pt x="1" y="61"/>
                </a:cubicBezTo>
                <a:cubicBezTo>
                  <a:pt x="0" y="63"/>
                  <a:pt x="0" y="63"/>
                  <a:pt x="0" y="66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8"/>
                  <a:pt x="0" y="101"/>
                  <a:pt x="1" y="101"/>
                </a:cubicBezTo>
                <a:cubicBezTo>
                  <a:pt x="3" y="104"/>
                  <a:pt x="4" y="104"/>
                  <a:pt x="6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8" y="117"/>
                  <a:pt x="35" y="129"/>
                  <a:pt x="46" y="140"/>
                </a:cubicBezTo>
                <a:cubicBezTo>
                  <a:pt x="60" y="155"/>
                  <a:pt x="80" y="164"/>
                  <a:pt x="103" y="164"/>
                </a:cubicBezTo>
                <a:cubicBezTo>
                  <a:pt x="126" y="164"/>
                  <a:pt x="147" y="155"/>
                  <a:pt x="162" y="140"/>
                </a:cubicBezTo>
                <a:cubicBezTo>
                  <a:pt x="172" y="129"/>
                  <a:pt x="180" y="117"/>
                  <a:pt x="183" y="104"/>
                </a:cubicBezTo>
                <a:cubicBezTo>
                  <a:pt x="201" y="104"/>
                  <a:pt x="201" y="104"/>
                  <a:pt x="201" y="104"/>
                </a:cubicBezTo>
                <a:cubicBezTo>
                  <a:pt x="204" y="104"/>
                  <a:pt x="206" y="104"/>
                  <a:pt x="206" y="101"/>
                </a:cubicBezTo>
                <a:cubicBezTo>
                  <a:pt x="207" y="101"/>
                  <a:pt x="209" y="98"/>
                  <a:pt x="209" y="98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3"/>
                  <a:pt x="207" y="63"/>
                  <a:pt x="206" y="61"/>
                </a:cubicBezTo>
                <a:close/>
                <a:moveTo>
                  <a:pt x="49" y="26"/>
                </a:moveTo>
                <a:cubicBezTo>
                  <a:pt x="63" y="12"/>
                  <a:pt x="82" y="3"/>
                  <a:pt x="103" y="3"/>
                </a:cubicBezTo>
                <a:cubicBezTo>
                  <a:pt x="126" y="3"/>
                  <a:pt x="146" y="12"/>
                  <a:pt x="160" y="26"/>
                </a:cubicBezTo>
                <a:cubicBezTo>
                  <a:pt x="169" y="36"/>
                  <a:pt x="176" y="48"/>
                  <a:pt x="180" y="61"/>
                </a:cubicBezTo>
                <a:cubicBezTo>
                  <a:pt x="153" y="61"/>
                  <a:pt x="153" y="61"/>
                  <a:pt x="153" y="61"/>
                </a:cubicBezTo>
                <a:cubicBezTo>
                  <a:pt x="151" y="55"/>
                  <a:pt x="147" y="49"/>
                  <a:pt x="142" y="43"/>
                </a:cubicBezTo>
                <a:cubicBezTo>
                  <a:pt x="132" y="35"/>
                  <a:pt x="118" y="29"/>
                  <a:pt x="103" y="29"/>
                </a:cubicBezTo>
                <a:cubicBezTo>
                  <a:pt x="89" y="29"/>
                  <a:pt x="75" y="35"/>
                  <a:pt x="66" y="43"/>
                </a:cubicBezTo>
                <a:cubicBezTo>
                  <a:pt x="61" y="49"/>
                  <a:pt x="57" y="55"/>
                  <a:pt x="54" y="61"/>
                </a:cubicBezTo>
                <a:cubicBezTo>
                  <a:pt x="29" y="61"/>
                  <a:pt x="29" y="61"/>
                  <a:pt x="29" y="61"/>
                </a:cubicBezTo>
                <a:cubicBezTo>
                  <a:pt x="32" y="48"/>
                  <a:pt x="39" y="36"/>
                  <a:pt x="49" y="26"/>
                </a:cubicBezTo>
                <a:close/>
                <a:moveTo>
                  <a:pt x="166" y="75"/>
                </a:moveTo>
                <a:cubicBezTo>
                  <a:pt x="155" y="75"/>
                  <a:pt x="155" y="75"/>
                  <a:pt x="155" y="75"/>
                </a:cubicBezTo>
                <a:cubicBezTo>
                  <a:pt x="155" y="78"/>
                  <a:pt x="155" y="78"/>
                  <a:pt x="155" y="78"/>
                </a:cubicBezTo>
                <a:cubicBezTo>
                  <a:pt x="166" y="78"/>
                  <a:pt x="166" y="78"/>
                  <a:pt x="166" y="78"/>
                </a:cubicBezTo>
                <a:cubicBezTo>
                  <a:pt x="166" y="84"/>
                  <a:pt x="166" y="84"/>
                  <a:pt x="166" y="84"/>
                </a:cubicBezTo>
                <a:cubicBezTo>
                  <a:pt x="155" y="84"/>
                  <a:pt x="155" y="84"/>
                  <a:pt x="155" y="84"/>
                </a:cubicBezTo>
                <a:cubicBezTo>
                  <a:pt x="155" y="87"/>
                  <a:pt x="155" y="87"/>
                  <a:pt x="155" y="87"/>
                </a:cubicBezTo>
                <a:cubicBezTo>
                  <a:pt x="166" y="87"/>
                  <a:pt x="166" y="87"/>
                  <a:pt x="166" y="87"/>
                </a:cubicBezTo>
                <a:cubicBezTo>
                  <a:pt x="166" y="92"/>
                  <a:pt x="166" y="92"/>
                  <a:pt x="166" y="92"/>
                </a:cubicBezTo>
                <a:cubicBezTo>
                  <a:pt x="149" y="92"/>
                  <a:pt x="149" y="92"/>
                  <a:pt x="149" y="92"/>
                </a:cubicBezTo>
                <a:cubicBezTo>
                  <a:pt x="149" y="70"/>
                  <a:pt x="149" y="70"/>
                  <a:pt x="149" y="70"/>
                </a:cubicBezTo>
                <a:cubicBezTo>
                  <a:pt x="166" y="70"/>
                  <a:pt x="166" y="70"/>
                  <a:pt x="166" y="70"/>
                </a:cubicBezTo>
                <a:lnTo>
                  <a:pt x="166" y="75"/>
                </a:lnTo>
                <a:close/>
                <a:moveTo>
                  <a:pt x="149" y="104"/>
                </a:moveTo>
                <a:cubicBezTo>
                  <a:pt x="146" y="108"/>
                  <a:pt x="143" y="113"/>
                  <a:pt x="139" y="117"/>
                </a:cubicBezTo>
                <a:cubicBezTo>
                  <a:pt x="130" y="127"/>
                  <a:pt x="118" y="132"/>
                  <a:pt x="103" y="132"/>
                </a:cubicBezTo>
                <a:cubicBezTo>
                  <a:pt x="90" y="132"/>
                  <a:pt x="77" y="127"/>
                  <a:pt x="69" y="117"/>
                </a:cubicBezTo>
                <a:cubicBezTo>
                  <a:pt x="65" y="113"/>
                  <a:pt x="62" y="108"/>
                  <a:pt x="60" y="104"/>
                </a:cubicBezTo>
                <a:lnTo>
                  <a:pt x="149" y="104"/>
                </a:lnTo>
                <a:close/>
                <a:moveTo>
                  <a:pt x="53" y="92"/>
                </a:moveTo>
                <a:cubicBezTo>
                  <a:pt x="52" y="92"/>
                  <a:pt x="51" y="92"/>
                  <a:pt x="49" y="92"/>
                </a:cubicBezTo>
                <a:cubicBezTo>
                  <a:pt x="49" y="92"/>
                  <a:pt x="47" y="92"/>
                  <a:pt x="46" y="92"/>
                </a:cubicBezTo>
                <a:cubicBezTo>
                  <a:pt x="46" y="92"/>
                  <a:pt x="46" y="91"/>
                  <a:pt x="44" y="89"/>
                </a:cubicBezTo>
                <a:cubicBezTo>
                  <a:pt x="44" y="89"/>
                  <a:pt x="43" y="89"/>
                  <a:pt x="43" y="86"/>
                </a:cubicBezTo>
                <a:cubicBezTo>
                  <a:pt x="43" y="86"/>
                  <a:pt x="43" y="85"/>
                  <a:pt x="43" y="84"/>
                </a:cubicBezTo>
                <a:cubicBezTo>
                  <a:pt x="43" y="70"/>
                  <a:pt x="43" y="70"/>
                  <a:pt x="43" y="70"/>
                </a:cubicBezTo>
                <a:cubicBezTo>
                  <a:pt x="49" y="70"/>
                  <a:pt x="49" y="70"/>
                  <a:pt x="49" y="70"/>
                </a:cubicBezTo>
                <a:cubicBezTo>
                  <a:pt x="49" y="84"/>
                  <a:pt x="49" y="84"/>
                  <a:pt x="49" y="84"/>
                </a:cubicBezTo>
                <a:cubicBezTo>
                  <a:pt x="49" y="86"/>
                  <a:pt x="49" y="86"/>
                  <a:pt x="49" y="86"/>
                </a:cubicBezTo>
                <a:cubicBezTo>
                  <a:pt x="51" y="86"/>
                  <a:pt x="51" y="88"/>
                  <a:pt x="52" y="88"/>
                </a:cubicBezTo>
                <a:cubicBezTo>
                  <a:pt x="54" y="88"/>
                  <a:pt x="54" y="87"/>
                  <a:pt x="55" y="86"/>
                </a:cubicBezTo>
                <a:cubicBezTo>
                  <a:pt x="56" y="86"/>
                  <a:pt x="57" y="86"/>
                  <a:pt x="57" y="84"/>
                </a:cubicBezTo>
                <a:cubicBezTo>
                  <a:pt x="57" y="70"/>
                  <a:pt x="57" y="70"/>
                  <a:pt x="57" y="70"/>
                </a:cubicBezTo>
                <a:cubicBezTo>
                  <a:pt x="63" y="70"/>
                  <a:pt x="63" y="70"/>
                  <a:pt x="63" y="70"/>
                </a:cubicBezTo>
                <a:cubicBezTo>
                  <a:pt x="63" y="84"/>
                  <a:pt x="63" y="84"/>
                  <a:pt x="63" y="84"/>
                </a:cubicBezTo>
                <a:cubicBezTo>
                  <a:pt x="63" y="86"/>
                  <a:pt x="63" y="86"/>
                  <a:pt x="63" y="86"/>
                </a:cubicBezTo>
                <a:cubicBezTo>
                  <a:pt x="62" y="89"/>
                  <a:pt x="61" y="89"/>
                  <a:pt x="60" y="90"/>
                </a:cubicBezTo>
                <a:cubicBezTo>
                  <a:pt x="60" y="92"/>
                  <a:pt x="58" y="92"/>
                  <a:pt x="57" y="92"/>
                </a:cubicBezTo>
                <a:cubicBezTo>
                  <a:pt x="57" y="92"/>
                  <a:pt x="55" y="92"/>
                  <a:pt x="53" y="92"/>
                </a:cubicBezTo>
                <a:close/>
                <a:moveTo>
                  <a:pt x="119" y="75"/>
                </a:moveTo>
                <a:cubicBezTo>
                  <a:pt x="119" y="70"/>
                  <a:pt x="119" y="70"/>
                  <a:pt x="119" y="70"/>
                </a:cubicBezTo>
                <a:cubicBezTo>
                  <a:pt x="140" y="70"/>
                  <a:pt x="140" y="70"/>
                  <a:pt x="140" y="70"/>
                </a:cubicBezTo>
                <a:cubicBezTo>
                  <a:pt x="140" y="75"/>
                  <a:pt x="140" y="75"/>
                  <a:pt x="140" y="75"/>
                </a:cubicBezTo>
                <a:cubicBezTo>
                  <a:pt x="133" y="75"/>
                  <a:pt x="133" y="75"/>
                  <a:pt x="133" y="75"/>
                </a:cubicBezTo>
                <a:cubicBezTo>
                  <a:pt x="133" y="92"/>
                  <a:pt x="133" y="92"/>
                  <a:pt x="133" y="92"/>
                </a:cubicBezTo>
                <a:cubicBezTo>
                  <a:pt x="126" y="92"/>
                  <a:pt x="126" y="92"/>
                  <a:pt x="126" y="92"/>
                </a:cubicBezTo>
                <a:cubicBezTo>
                  <a:pt x="126" y="75"/>
                  <a:pt x="126" y="75"/>
                  <a:pt x="126" y="75"/>
                </a:cubicBezTo>
                <a:lnTo>
                  <a:pt x="119" y="75"/>
                </a:lnTo>
                <a:close/>
                <a:moveTo>
                  <a:pt x="59" y="61"/>
                </a:moveTo>
                <a:cubicBezTo>
                  <a:pt x="62" y="55"/>
                  <a:pt x="65" y="50"/>
                  <a:pt x="69" y="46"/>
                </a:cubicBezTo>
                <a:cubicBezTo>
                  <a:pt x="77" y="38"/>
                  <a:pt x="90" y="32"/>
                  <a:pt x="103" y="32"/>
                </a:cubicBezTo>
                <a:cubicBezTo>
                  <a:pt x="118" y="32"/>
                  <a:pt x="130" y="38"/>
                  <a:pt x="139" y="46"/>
                </a:cubicBezTo>
                <a:cubicBezTo>
                  <a:pt x="143" y="50"/>
                  <a:pt x="147" y="55"/>
                  <a:pt x="149" y="61"/>
                </a:cubicBezTo>
                <a:lnTo>
                  <a:pt x="59" y="61"/>
                </a:lnTo>
                <a:close/>
                <a:moveTo>
                  <a:pt x="110" y="70"/>
                </a:moveTo>
                <a:cubicBezTo>
                  <a:pt x="110" y="92"/>
                  <a:pt x="110" y="92"/>
                  <a:pt x="110" y="92"/>
                </a:cubicBezTo>
                <a:cubicBezTo>
                  <a:pt x="103" y="92"/>
                  <a:pt x="103" y="92"/>
                  <a:pt x="103" y="92"/>
                </a:cubicBezTo>
                <a:cubicBezTo>
                  <a:pt x="103" y="70"/>
                  <a:pt x="103" y="70"/>
                  <a:pt x="103" y="70"/>
                </a:cubicBezTo>
                <a:lnTo>
                  <a:pt x="110" y="70"/>
                </a:lnTo>
                <a:close/>
                <a:moveTo>
                  <a:pt x="93" y="81"/>
                </a:moveTo>
                <a:cubicBezTo>
                  <a:pt x="93" y="84"/>
                  <a:pt x="92" y="86"/>
                  <a:pt x="92" y="86"/>
                </a:cubicBezTo>
                <a:cubicBezTo>
                  <a:pt x="92" y="89"/>
                  <a:pt x="92" y="89"/>
                  <a:pt x="90" y="89"/>
                </a:cubicBezTo>
                <a:cubicBezTo>
                  <a:pt x="89" y="92"/>
                  <a:pt x="89" y="92"/>
                  <a:pt x="87" y="92"/>
                </a:cubicBezTo>
                <a:cubicBezTo>
                  <a:pt x="86" y="92"/>
                  <a:pt x="84" y="92"/>
                  <a:pt x="83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70"/>
                  <a:pt x="74" y="70"/>
                  <a:pt x="74" y="70"/>
                </a:cubicBezTo>
                <a:cubicBezTo>
                  <a:pt x="83" y="70"/>
                  <a:pt x="83" y="70"/>
                  <a:pt x="83" y="70"/>
                </a:cubicBezTo>
                <a:cubicBezTo>
                  <a:pt x="86" y="70"/>
                  <a:pt x="87" y="71"/>
                  <a:pt x="89" y="72"/>
                </a:cubicBezTo>
                <a:cubicBezTo>
                  <a:pt x="89" y="72"/>
                  <a:pt x="90" y="72"/>
                  <a:pt x="92" y="74"/>
                </a:cubicBezTo>
                <a:cubicBezTo>
                  <a:pt x="92" y="75"/>
                  <a:pt x="92" y="75"/>
                  <a:pt x="92" y="78"/>
                </a:cubicBezTo>
                <a:lnTo>
                  <a:pt x="93" y="81"/>
                </a:lnTo>
                <a:close/>
                <a:moveTo>
                  <a:pt x="20" y="89"/>
                </a:moveTo>
                <a:cubicBezTo>
                  <a:pt x="18" y="92"/>
                  <a:pt x="18" y="92"/>
                  <a:pt x="18" y="92"/>
                </a:cubicBezTo>
                <a:cubicBezTo>
                  <a:pt x="11" y="92"/>
                  <a:pt x="11" y="92"/>
                  <a:pt x="11" y="92"/>
                </a:cubicBezTo>
                <a:cubicBezTo>
                  <a:pt x="20" y="70"/>
                  <a:pt x="20" y="70"/>
                  <a:pt x="20" y="70"/>
                </a:cubicBezTo>
                <a:cubicBezTo>
                  <a:pt x="26" y="70"/>
                  <a:pt x="26" y="70"/>
                  <a:pt x="26" y="70"/>
                </a:cubicBezTo>
                <a:cubicBezTo>
                  <a:pt x="35" y="92"/>
                  <a:pt x="35" y="92"/>
                  <a:pt x="35" y="92"/>
                </a:cubicBezTo>
                <a:cubicBezTo>
                  <a:pt x="29" y="92"/>
                  <a:pt x="29" y="92"/>
                  <a:pt x="29" y="92"/>
                </a:cubicBezTo>
                <a:cubicBezTo>
                  <a:pt x="26" y="89"/>
                  <a:pt x="26" y="89"/>
                  <a:pt x="26" y="89"/>
                </a:cubicBezTo>
                <a:lnTo>
                  <a:pt x="20" y="89"/>
                </a:lnTo>
                <a:close/>
                <a:moveTo>
                  <a:pt x="160" y="137"/>
                </a:moveTo>
                <a:cubicBezTo>
                  <a:pt x="146" y="150"/>
                  <a:pt x="126" y="159"/>
                  <a:pt x="103" y="159"/>
                </a:cubicBezTo>
                <a:cubicBezTo>
                  <a:pt x="82" y="159"/>
                  <a:pt x="63" y="150"/>
                  <a:pt x="49" y="137"/>
                </a:cubicBezTo>
                <a:cubicBezTo>
                  <a:pt x="39" y="128"/>
                  <a:pt x="33" y="117"/>
                  <a:pt x="29" y="104"/>
                </a:cubicBezTo>
                <a:cubicBezTo>
                  <a:pt x="54" y="104"/>
                  <a:pt x="54" y="104"/>
                  <a:pt x="54" y="104"/>
                </a:cubicBezTo>
                <a:cubicBezTo>
                  <a:pt x="57" y="110"/>
                  <a:pt x="61" y="115"/>
                  <a:pt x="66" y="120"/>
                </a:cubicBezTo>
                <a:cubicBezTo>
                  <a:pt x="75" y="129"/>
                  <a:pt x="89" y="135"/>
                  <a:pt x="103" y="135"/>
                </a:cubicBezTo>
                <a:cubicBezTo>
                  <a:pt x="118" y="135"/>
                  <a:pt x="132" y="129"/>
                  <a:pt x="142" y="120"/>
                </a:cubicBezTo>
                <a:cubicBezTo>
                  <a:pt x="147" y="115"/>
                  <a:pt x="150" y="110"/>
                  <a:pt x="153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76" y="117"/>
                  <a:pt x="169" y="128"/>
                  <a:pt x="160" y="137"/>
                </a:cubicBezTo>
                <a:close/>
                <a:moveTo>
                  <a:pt x="176" y="92"/>
                </a:moveTo>
                <a:cubicBezTo>
                  <a:pt x="176" y="70"/>
                  <a:pt x="176" y="70"/>
                  <a:pt x="176" y="70"/>
                </a:cubicBezTo>
                <a:cubicBezTo>
                  <a:pt x="186" y="70"/>
                  <a:pt x="186" y="70"/>
                  <a:pt x="186" y="70"/>
                </a:cubicBezTo>
                <a:cubicBezTo>
                  <a:pt x="188" y="70"/>
                  <a:pt x="189" y="71"/>
                  <a:pt x="191" y="72"/>
                </a:cubicBezTo>
                <a:cubicBezTo>
                  <a:pt x="192" y="72"/>
                  <a:pt x="193" y="72"/>
                  <a:pt x="194" y="74"/>
                </a:cubicBezTo>
                <a:cubicBezTo>
                  <a:pt x="195" y="75"/>
                  <a:pt x="195" y="75"/>
                  <a:pt x="195" y="78"/>
                </a:cubicBezTo>
                <a:cubicBezTo>
                  <a:pt x="196" y="78"/>
                  <a:pt x="196" y="81"/>
                  <a:pt x="196" y="81"/>
                </a:cubicBezTo>
                <a:cubicBezTo>
                  <a:pt x="196" y="84"/>
                  <a:pt x="196" y="86"/>
                  <a:pt x="195" y="86"/>
                </a:cubicBezTo>
                <a:cubicBezTo>
                  <a:pt x="195" y="89"/>
                  <a:pt x="195" y="89"/>
                  <a:pt x="193" y="89"/>
                </a:cubicBezTo>
                <a:cubicBezTo>
                  <a:pt x="192" y="92"/>
                  <a:pt x="192" y="92"/>
                  <a:pt x="190" y="92"/>
                </a:cubicBezTo>
                <a:cubicBezTo>
                  <a:pt x="189" y="92"/>
                  <a:pt x="187" y="92"/>
                  <a:pt x="186" y="92"/>
                </a:cubicBezTo>
                <a:lnTo>
                  <a:pt x="176" y="9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33" name="Google Shape;633;p28"/>
          <p:cNvSpPr/>
          <p:nvPr/>
        </p:nvSpPr>
        <p:spPr>
          <a:xfrm>
            <a:off x="11844338" y="6519863"/>
            <a:ext cx="22225" cy="26988"/>
          </a:xfrm>
          <a:custGeom>
            <a:avLst/>
            <a:gdLst/>
            <a:ahLst/>
            <a:cxnLst/>
            <a:rect l="l" t="t" r="r" b="b"/>
            <a:pathLst>
              <a:path w="14" h="17" extrusionOk="0">
                <a:moveTo>
                  <a:pt x="5" y="8"/>
                </a:moveTo>
                <a:lnTo>
                  <a:pt x="11" y="11"/>
                </a:lnTo>
                <a:lnTo>
                  <a:pt x="11" y="14"/>
                </a:lnTo>
                <a:lnTo>
                  <a:pt x="14" y="17"/>
                </a:lnTo>
                <a:lnTo>
                  <a:pt x="13" y="0"/>
                </a:lnTo>
                <a:lnTo>
                  <a:pt x="10" y="0"/>
                </a:lnTo>
                <a:lnTo>
                  <a:pt x="0" y="11"/>
                </a:lnTo>
                <a:lnTo>
                  <a:pt x="3" y="11"/>
                </a:lnTo>
                <a:lnTo>
                  <a:pt x="5" y="8"/>
                </a:lnTo>
                <a:close/>
                <a:moveTo>
                  <a:pt x="10" y="3"/>
                </a:moveTo>
                <a:lnTo>
                  <a:pt x="11" y="8"/>
                </a:lnTo>
                <a:lnTo>
                  <a:pt x="7" y="8"/>
                </a:lnTo>
                <a:lnTo>
                  <a:pt x="10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34" name="Google Shape;634;p28"/>
          <p:cNvSpPr/>
          <p:nvPr/>
        </p:nvSpPr>
        <p:spPr>
          <a:xfrm>
            <a:off x="11876088" y="6532563"/>
            <a:ext cx="26988" cy="31750"/>
          </a:xfrm>
          <a:custGeom>
            <a:avLst/>
            <a:gdLst/>
            <a:ahLst/>
            <a:cxnLst/>
            <a:rect l="l" t="t" r="r" b="b"/>
            <a:pathLst>
              <a:path w="17" h="20" extrusionOk="0">
                <a:moveTo>
                  <a:pt x="5" y="9"/>
                </a:moveTo>
                <a:cubicBezTo>
                  <a:pt x="7" y="9"/>
                  <a:pt x="7" y="9"/>
                  <a:pt x="7" y="9"/>
                </a:cubicBezTo>
                <a:cubicBezTo>
                  <a:pt x="7" y="9"/>
                  <a:pt x="7" y="9"/>
                  <a:pt x="7" y="9"/>
                </a:cubicBezTo>
                <a:cubicBezTo>
                  <a:pt x="7" y="10"/>
                  <a:pt x="7" y="11"/>
                  <a:pt x="7" y="12"/>
                </a:cubicBezTo>
                <a:cubicBezTo>
                  <a:pt x="7" y="12"/>
                  <a:pt x="7" y="12"/>
                  <a:pt x="7" y="14"/>
                </a:cubicBezTo>
                <a:cubicBezTo>
                  <a:pt x="7" y="18"/>
                  <a:pt x="7" y="18"/>
                  <a:pt x="7" y="18"/>
                </a:cubicBezTo>
                <a:cubicBezTo>
                  <a:pt x="10" y="20"/>
                  <a:pt x="10" y="20"/>
                  <a:pt x="10" y="20"/>
                </a:cubicBezTo>
                <a:cubicBezTo>
                  <a:pt x="10" y="16"/>
                  <a:pt x="10" y="16"/>
                  <a:pt x="10" y="16"/>
                </a:cubicBezTo>
                <a:cubicBezTo>
                  <a:pt x="10" y="15"/>
                  <a:pt x="10" y="15"/>
                  <a:pt x="10" y="14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3" y="12"/>
                  <a:pt x="13" y="12"/>
                </a:cubicBezTo>
                <a:cubicBezTo>
                  <a:pt x="14" y="12"/>
                  <a:pt x="15" y="12"/>
                  <a:pt x="16" y="12"/>
                </a:cubicBezTo>
                <a:cubicBezTo>
                  <a:pt x="16" y="10"/>
                  <a:pt x="16" y="9"/>
                  <a:pt x="17" y="9"/>
                </a:cubicBezTo>
                <a:cubicBezTo>
                  <a:pt x="17" y="9"/>
                  <a:pt x="17" y="6"/>
                  <a:pt x="16" y="6"/>
                </a:cubicBezTo>
                <a:cubicBezTo>
                  <a:pt x="16" y="6"/>
                  <a:pt x="15" y="6"/>
                  <a:pt x="14" y="3"/>
                </a:cubicBezTo>
                <a:cubicBezTo>
                  <a:pt x="9" y="0"/>
                  <a:pt x="9" y="0"/>
                  <a:pt x="9" y="0"/>
                </a:cubicBezTo>
                <a:cubicBezTo>
                  <a:pt x="0" y="12"/>
                  <a:pt x="0" y="12"/>
                  <a:pt x="0" y="12"/>
                </a:cubicBezTo>
                <a:cubicBezTo>
                  <a:pt x="2" y="13"/>
                  <a:pt x="2" y="13"/>
                  <a:pt x="2" y="13"/>
                </a:cubicBezTo>
                <a:lnTo>
                  <a:pt x="5" y="9"/>
                </a:lnTo>
                <a:close/>
                <a:moveTo>
                  <a:pt x="10" y="3"/>
                </a:moveTo>
                <a:cubicBezTo>
                  <a:pt x="11" y="6"/>
                  <a:pt x="11" y="6"/>
                  <a:pt x="11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3" y="6"/>
                  <a:pt x="13" y="7"/>
                  <a:pt x="13" y="9"/>
                </a:cubicBezTo>
                <a:cubicBezTo>
                  <a:pt x="13" y="9"/>
                  <a:pt x="13" y="9"/>
                  <a:pt x="13" y="9"/>
                </a:cubicBezTo>
                <a:cubicBezTo>
                  <a:pt x="12" y="9"/>
                  <a:pt x="11" y="9"/>
                  <a:pt x="11" y="9"/>
                </a:cubicBezTo>
                <a:cubicBezTo>
                  <a:pt x="11" y="9"/>
                  <a:pt x="10" y="9"/>
                  <a:pt x="9" y="9"/>
                </a:cubicBezTo>
                <a:cubicBezTo>
                  <a:pt x="7" y="6"/>
                  <a:pt x="7" y="6"/>
                  <a:pt x="7" y="6"/>
                </a:cubicBezTo>
                <a:lnTo>
                  <a:pt x="10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35" name="Google Shape;635;p28"/>
          <p:cNvSpPr/>
          <p:nvPr/>
        </p:nvSpPr>
        <p:spPr>
          <a:xfrm>
            <a:off x="11818938" y="6513513"/>
            <a:ext cx="14288" cy="23813"/>
          </a:xfrm>
          <a:custGeom>
            <a:avLst/>
            <a:gdLst/>
            <a:ahLst/>
            <a:cxnLst/>
            <a:rect l="l" t="t" r="r" b="b"/>
            <a:pathLst>
              <a:path w="9" h="15" extrusionOk="0">
                <a:moveTo>
                  <a:pt x="1" y="12"/>
                </a:moveTo>
                <a:cubicBezTo>
                  <a:pt x="2" y="14"/>
                  <a:pt x="3" y="15"/>
                  <a:pt x="4" y="15"/>
                </a:cubicBezTo>
                <a:cubicBezTo>
                  <a:pt x="6" y="15"/>
                  <a:pt x="7" y="15"/>
                  <a:pt x="7" y="13"/>
                </a:cubicBezTo>
                <a:cubicBezTo>
                  <a:pt x="9" y="12"/>
                  <a:pt x="9" y="12"/>
                  <a:pt x="9" y="12"/>
                </a:cubicBezTo>
                <a:cubicBezTo>
                  <a:pt x="9" y="11"/>
                  <a:pt x="9" y="9"/>
                  <a:pt x="9" y="9"/>
                </a:cubicBezTo>
                <a:cubicBezTo>
                  <a:pt x="9" y="0"/>
                  <a:pt x="9" y="0"/>
                  <a:pt x="9" y="0"/>
                </a:cubicBezTo>
                <a:cubicBezTo>
                  <a:pt x="6" y="0"/>
                  <a:pt x="6" y="0"/>
                  <a:pt x="6" y="0"/>
                </a:cubicBezTo>
                <a:cubicBezTo>
                  <a:pt x="6" y="9"/>
                  <a:pt x="6" y="9"/>
                  <a:pt x="6" y="9"/>
                </a:cubicBezTo>
                <a:cubicBezTo>
                  <a:pt x="6" y="9"/>
                  <a:pt x="6" y="11"/>
                  <a:pt x="6" y="12"/>
                </a:cubicBezTo>
                <a:cubicBezTo>
                  <a:pt x="6" y="12"/>
                  <a:pt x="6" y="12"/>
                  <a:pt x="4" y="12"/>
                </a:cubicBezTo>
                <a:cubicBezTo>
                  <a:pt x="4" y="12"/>
                  <a:pt x="3" y="12"/>
                  <a:pt x="3" y="12"/>
                </a:cubicBezTo>
                <a:cubicBezTo>
                  <a:pt x="3" y="11"/>
                  <a:pt x="3" y="9"/>
                  <a:pt x="3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2"/>
                  <a:pt x="0" y="12"/>
                  <a:pt x="1" y="1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36" name="Google Shape;636;p28"/>
          <p:cNvSpPr/>
          <p:nvPr/>
        </p:nvSpPr>
        <p:spPr>
          <a:xfrm>
            <a:off x="11901488" y="6561138"/>
            <a:ext cx="23813" cy="22225"/>
          </a:xfrm>
          <a:custGeom>
            <a:avLst/>
            <a:gdLst/>
            <a:ahLst/>
            <a:cxnLst/>
            <a:rect l="l" t="t" r="r" b="b"/>
            <a:pathLst>
              <a:path w="15" h="14" extrusionOk="0">
                <a:moveTo>
                  <a:pt x="6" y="8"/>
                </a:moveTo>
                <a:lnTo>
                  <a:pt x="3" y="14"/>
                </a:lnTo>
                <a:lnTo>
                  <a:pt x="8" y="11"/>
                </a:lnTo>
                <a:lnTo>
                  <a:pt x="12" y="14"/>
                </a:lnTo>
                <a:lnTo>
                  <a:pt x="11" y="8"/>
                </a:lnTo>
                <a:lnTo>
                  <a:pt x="15" y="5"/>
                </a:lnTo>
                <a:lnTo>
                  <a:pt x="9" y="5"/>
                </a:lnTo>
                <a:lnTo>
                  <a:pt x="8" y="0"/>
                </a:lnTo>
                <a:lnTo>
                  <a:pt x="6" y="5"/>
                </a:lnTo>
                <a:lnTo>
                  <a:pt x="0" y="5"/>
                </a:lnTo>
                <a:lnTo>
                  <a:pt x="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37" name="Google Shape;637;p28"/>
          <p:cNvSpPr/>
          <p:nvPr/>
        </p:nvSpPr>
        <p:spPr>
          <a:xfrm>
            <a:off x="11787188" y="6516688"/>
            <a:ext cx="23813" cy="25400"/>
          </a:xfrm>
          <a:custGeom>
            <a:avLst/>
            <a:gdLst/>
            <a:ahLst/>
            <a:cxnLst/>
            <a:rect l="l" t="t" r="r" b="b"/>
            <a:pathLst>
              <a:path w="15" h="16" extrusionOk="0">
                <a:moveTo>
                  <a:pt x="4" y="13"/>
                </a:moveTo>
                <a:lnTo>
                  <a:pt x="9" y="10"/>
                </a:lnTo>
                <a:lnTo>
                  <a:pt x="12" y="13"/>
                </a:lnTo>
                <a:lnTo>
                  <a:pt x="15" y="13"/>
                </a:lnTo>
                <a:lnTo>
                  <a:pt x="5" y="0"/>
                </a:lnTo>
                <a:lnTo>
                  <a:pt x="1" y="2"/>
                </a:lnTo>
                <a:lnTo>
                  <a:pt x="0" y="16"/>
                </a:lnTo>
                <a:lnTo>
                  <a:pt x="3" y="16"/>
                </a:lnTo>
                <a:lnTo>
                  <a:pt x="4" y="13"/>
                </a:lnTo>
                <a:close/>
                <a:moveTo>
                  <a:pt x="4" y="5"/>
                </a:moveTo>
                <a:lnTo>
                  <a:pt x="8" y="7"/>
                </a:lnTo>
                <a:lnTo>
                  <a:pt x="4" y="10"/>
                </a:lnTo>
                <a:lnTo>
                  <a:pt x="4" y="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38" name="Google Shape;638;p28"/>
          <p:cNvSpPr/>
          <p:nvPr/>
        </p:nvSpPr>
        <p:spPr>
          <a:xfrm>
            <a:off x="11742738" y="6527800"/>
            <a:ext cx="34925" cy="33338"/>
          </a:xfrm>
          <a:custGeom>
            <a:avLst/>
            <a:gdLst/>
            <a:ahLst/>
            <a:cxnLst/>
            <a:rect l="l" t="t" r="r" b="b"/>
            <a:pathLst>
              <a:path w="22" h="21" extrusionOk="0">
                <a:moveTo>
                  <a:pt x="15" y="18"/>
                </a:moveTo>
                <a:lnTo>
                  <a:pt x="11" y="9"/>
                </a:lnTo>
                <a:lnTo>
                  <a:pt x="20" y="15"/>
                </a:lnTo>
                <a:lnTo>
                  <a:pt x="22" y="12"/>
                </a:lnTo>
                <a:lnTo>
                  <a:pt x="17" y="0"/>
                </a:lnTo>
                <a:lnTo>
                  <a:pt x="14" y="0"/>
                </a:lnTo>
                <a:lnTo>
                  <a:pt x="18" y="10"/>
                </a:lnTo>
                <a:lnTo>
                  <a:pt x="9" y="3"/>
                </a:lnTo>
                <a:lnTo>
                  <a:pt x="7" y="6"/>
                </a:lnTo>
                <a:lnTo>
                  <a:pt x="11" y="15"/>
                </a:lnTo>
                <a:lnTo>
                  <a:pt x="3" y="9"/>
                </a:lnTo>
                <a:lnTo>
                  <a:pt x="0" y="11"/>
                </a:lnTo>
                <a:lnTo>
                  <a:pt x="12" y="21"/>
                </a:lnTo>
                <a:lnTo>
                  <a:pt x="15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39" name="Google Shape;639;p28"/>
          <p:cNvSpPr/>
          <p:nvPr/>
        </p:nvSpPr>
        <p:spPr>
          <a:xfrm>
            <a:off x="11791951" y="6719888"/>
            <a:ext cx="14288" cy="17463"/>
          </a:xfrm>
          <a:custGeom>
            <a:avLst/>
            <a:gdLst/>
            <a:ahLst/>
            <a:cxnLst/>
            <a:rect l="l" t="t" r="r" b="b"/>
            <a:pathLst>
              <a:path w="9" h="11" extrusionOk="0">
                <a:moveTo>
                  <a:pt x="8" y="6"/>
                </a:moveTo>
                <a:lnTo>
                  <a:pt x="9" y="5"/>
                </a:lnTo>
                <a:lnTo>
                  <a:pt x="3" y="3"/>
                </a:lnTo>
                <a:lnTo>
                  <a:pt x="3" y="1"/>
                </a:lnTo>
                <a:lnTo>
                  <a:pt x="9" y="3"/>
                </a:lnTo>
                <a:lnTo>
                  <a:pt x="9" y="0"/>
                </a:lnTo>
                <a:lnTo>
                  <a:pt x="2" y="0"/>
                </a:lnTo>
                <a:lnTo>
                  <a:pt x="0" y="9"/>
                </a:lnTo>
                <a:lnTo>
                  <a:pt x="7" y="11"/>
                </a:lnTo>
                <a:lnTo>
                  <a:pt x="8" y="9"/>
                </a:lnTo>
                <a:lnTo>
                  <a:pt x="3" y="9"/>
                </a:lnTo>
                <a:lnTo>
                  <a:pt x="3" y="6"/>
                </a:lnTo>
                <a:lnTo>
                  <a:pt x="8" y="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40" name="Google Shape;640;p28"/>
          <p:cNvSpPr/>
          <p:nvPr/>
        </p:nvSpPr>
        <p:spPr>
          <a:xfrm>
            <a:off x="11887201" y="6699250"/>
            <a:ext cx="19050" cy="12700"/>
          </a:xfrm>
          <a:custGeom>
            <a:avLst/>
            <a:gdLst/>
            <a:ahLst/>
            <a:cxnLst/>
            <a:rect l="l" t="t" r="r" b="b"/>
            <a:pathLst>
              <a:path w="12" h="8" extrusionOk="0">
                <a:moveTo>
                  <a:pt x="1" y="0"/>
                </a:moveTo>
                <a:lnTo>
                  <a:pt x="0" y="1"/>
                </a:lnTo>
                <a:lnTo>
                  <a:pt x="7" y="8"/>
                </a:lnTo>
                <a:lnTo>
                  <a:pt x="12" y="4"/>
                </a:lnTo>
                <a:lnTo>
                  <a:pt x="12" y="1"/>
                </a:lnTo>
                <a:lnTo>
                  <a:pt x="7" y="6"/>
                </a:lnTo>
                <a:lnTo>
                  <a:pt x="1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41" name="Google Shape;641;p28"/>
          <p:cNvSpPr/>
          <p:nvPr/>
        </p:nvSpPr>
        <p:spPr>
          <a:xfrm>
            <a:off x="11850688" y="6715125"/>
            <a:ext cx="15875" cy="19050"/>
          </a:xfrm>
          <a:custGeom>
            <a:avLst/>
            <a:gdLst/>
            <a:ahLst/>
            <a:cxnLst/>
            <a:rect l="l" t="t" r="r" b="b"/>
            <a:pathLst>
              <a:path w="10" h="12" extrusionOk="0">
                <a:moveTo>
                  <a:pt x="7" y="9"/>
                </a:moveTo>
                <a:cubicBezTo>
                  <a:pt x="6" y="9"/>
                  <a:pt x="6" y="9"/>
                  <a:pt x="6" y="9"/>
                </a:cubicBezTo>
                <a:cubicBezTo>
                  <a:pt x="6" y="9"/>
                  <a:pt x="5" y="9"/>
                  <a:pt x="4" y="9"/>
                </a:cubicBezTo>
                <a:cubicBezTo>
                  <a:pt x="3" y="9"/>
                  <a:pt x="3" y="9"/>
                  <a:pt x="3" y="7"/>
                </a:cubicBezTo>
                <a:cubicBezTo>
                  <a:pt x="3" y="6"/>
                  <a:pt x="3" y="6"/>
                  <a:pt x="3" y="4"/>
                </a:cubicBezTo>
                <a:cubicBezTo>
                  <a:pt x="3" y="3"/>
                  <a:pt x="3" y="3"/>
                  <a:pt x="4" y="3"/>
                </a:cubicBezTo>
                <a:cubicBezTo>
                  <a:pt x="6" y="3"/>
                  <a:pt x="6" y="3"/>
                  <a:pt x="6" y="3"/>
                </a:cubicBezTo>
                <a:cubicBezTo>
                  <a:pt x="6" y="3"/>
                  <a:pt x="6" y="3"/>
                  <a:pt x="6" y="3"/>
                </a:cubicBezTo>
                <a:cubicBezTo>
                  <a:pt x="9" y="3"/>
                  <a:pt x="9" y="3"/>
                  <a:pt x="9" y="3"/>
                </a:cubicBezTo>
                <a:cubicBezTo>
                  <a:pt x="9" y="3"/>
                  <a:pt x="9" y="3"/>
                  <a:pt x="9" y="3"/>
                </a:cubicBezTo>
                <a:cubicBezTo>
                  <a:pt x="8" y="3"/>
                  <a:pt x="7" y="2"/>
                  <a:pt x="7" y="1"/>
                </a:cubicBezTo>
                <a:cubicBezTo>
                  <a:pt x="6" y="0"/>
                  <a:pt x="5" y="0"/>
                  <a:pt x="3" y="1"/>
                </a:cubicBezTo>
                <a:cubicBezTo>
                  <a:pt x="3" y="2"/>
                  <a:pt x="1" y="3"/>
                  <a:pt x="0" y="3"/>
                </a:cubicBezTo>
                <a:cubicBezTo>
                  <a:pt x="0" y="6"/>
                  <a:pt x="0" y="6"/>
                  <a:pt x="0" y="9"/>
                </a:cubicBezTo>
                <a:cubicBezTo>
                  <a:pt x="1" y="9"/>
                  <a:pt x="2" y="11"/>
                  <a:pt x="3" y="12"/>
                </a:cubicBezTo>
                <a:cubicBezTo>
                  <a:pt x="4" y="12"/>
                  <a:pt x="6" y="12"/>
                  <a:pt x="7" y="12"/>
                </a:cubicBezTo>
                <a:cubicBezTo>
                  <a:pt x="8" y="12"/>
                  <a:pt x="9" y="11"/>
                  <a:pt x="9" y="9"/>
                </a:cubicBezTo>
                <a:cubicBezTo>
                  <a:pt x="10" y="9"/>
                  <a:pt x="10" y="9"/>
                  <a:pt x="10" y="6"/>
                </a:cubicBezTo>
                <a:cubicBezTo>
                  <a:pt x="8" y="6"/>
                  <a:pt x="8" y="6"/>
                  <a:pt x="8" y="6"/>
                </a:cubicBezTo>
                <a:cubicBezTo>
                  <a:pt x="8" y="8"/>
                  <a:pt x="7" y="9"/>
                  <a:pt x="7" y="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42" name="Google Shape;642;p28"/>
          <p:cNvSpPr/>
          <p:nvPr/>
        </p:nvSpPr>
        <p:spPr>
          <a:xfrm>
            <a:off x="11777663" y="6715125"/>
            <a:ext cx="15875" cy="14288"/>
          </a:xfrm>
          <a:custGeom>
            <a:avLst/>
            <a:gdLst/>
            <a:ahLst/>
            <a:cxnLst/>
            <a:rect l="l" t="t" r="r" b="b"/>
            <a:pathLst>
              <a:path w="10" h="9" extrusionOk="0">
                <a:moveTo>
                  <a:pt x="9" y="6"/>
                </a:moveTo>
                <a:cubicBezTo>
                  <a:pt x="10" y="3"/>
                  <a:pt x="10" y="3"/>
                  <a:pt x="10" y="3"/>
                </a:cubicBezTo>
                <a:cubicBezTo>
                  <a:pt x="9" y="3"/>
                  <a:pt x="9" y="2"/>
                  <a:pt x="9" y="1"/>
                </a:cubicBezTo>
                <a:cubicBezTo>
                  <a:pt x="9" y="0"/>
                  <a:pt x="7" y="0"/>
                  <a:pt x="6" y="0"/>
                </a:cubicBezTo>
                <a:cubicBezTo>
                  <a:pt x="3" y="0"/>
                  <a:pt x="3" y="0"/>
                  <a:pt x="3" y="0"/>
                </a:cubicBezTo>
                <a:cubicBezTo>
                  <a:pt x="0" y="9"/>
                  <a:pt x="0" y="9"/>
                  <a:pt x="0" y="9"/>
                </a:cubicBezTo>
                <a:cubicBezTo>
                  <a:pt x="1" y="9"/>
                  <a:pt x="1" y="9"/>
                  <a:pt x="1" y="9"/>
                </a:cubicBezTo>
                <a:cubicBezTo>
                  <a:pt x="3" y="6"/>
                  <a:pt x="3" y="6"/>
                  <a:pt x="3" y="6"/>
                </a:cubicBezTo>
                <a:cubicBezTo>
                  <a:pt x="4" y="6"/>
                  <a:pt x="4" y="6"/>
                  <a:pt x="4" y="6"/>
                </a:cubicBezTo>
                <a:cubicBezTo>
                  <a:pt x="5" y="6"/>
                  <a:pt x="6" y="6"/>
                  <a:pt x="6" y="6"/>
                </a:cubicBezTo>
                <a:cubicBezTo>
                  <a:pt x="6" y="6"/>
                  <a:pt x="6" y="6"/>
                  <a:pt x="4" y="5"/>
                </a:cubicBezTo>
                <a:cubicBezTo>
                  <a:pt x="3" y="4"/>
                  <a:pt x="3" y="4"/>
                  <a:pt x="3" y="4"/>
                </a:cubicBezTo>
                <a:cubicBezTo>
                  <a:pt x="4" y="1"/>
                  <a:pt x="4" y="1"/>
                  <a:pt x="4" y="1"/>
                </a:cubicBezTo>
                <a:cubicBezTo>
                  <a:pt x="6" y="2"/>
                  <a:pt x="6" y="2"/>
                  <a:pt x="6" y="2"/>
                </a:cubicBezTo>
                <a:cubicBezTo>
                  <a:pt x="6" y="3"/>
                  <a:pt x="6" y="3"/>
                  <a:pt x="7" y="3"/>
                </a:cubicBezTo>
                <a:cubicBezTo>
                  <a:pt x="7" y="4"/>
                  <a:pt x="7" y="5"/>
                  <a:pt x="7" y="5"/>
                </a:cubicBezTo>
                <a:cubicBezTo>
                  <a:pt x="6" y="6"/>
                  <a:pt x="6" y="6"/>
                  <a:pt x="6" y="6"/>
                </a:cubicBezTo>
                <a:cubicBezTo>
                  <a:pt x="7" y="6"/>
                  <a:pt x="7" y="6"/>
                  <a:pt x="7" y="6"/>
                </a:cubicBezTo>
                <a:cubicBezTo>
                  <a:pt x="8" y="6"/>
                  <a:pt x="9" y="6"/>
                  <a:pt x="9" y="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43" name="Google Shape;643;p28"/>
          <p:cNvSpPr/>
          <p:nvPr/>
        </p:nvSpPr>
        <p:spPr>
          <a:xfrm>
            <a:off x="11879263" y="6705600"/>
            <a:ext cx="17463" cy="19050"/>
          </a:xfrm>
          <a:custGeom>
            <a:avLst/>
            <a:gdLst/>
            <a:ahLst/>
            <a:cxnLst/>
            <a:rect l="l" t="t" r="r" b="b"/>
            <a:pathLst>
              <a:path w="11" h="12" extrusionOk="0">
                <a:moveTo>
                  <a:pt x="0" y="0"/>
                </a:moveTo>
                <a:lnTo>
                  <a:pt x="3" y="12"/>
                </a:lnTo>
                <a:lnTo>
                  <a:pt x="5" y="9"/>
                </a:lnTo>
                <a:lnTo>
                  <a:pt x="3" y="7"/>
                </a:lnTo>
                <a:lnTo>
                  <a:pt x="8" y="6"/>
                </a:lnTo>
                <a:lnTo>
                  <a:pt x="9" y="6"/>
                </a:lnTo>
                <a:lnTo>
                  <a:pt x="11" y="6"/>
                </a:lnTo>
                <a:lnTo>
                  <a:pt x="3" y="0"/>
                </a:lnTo>
                <a:lnTo>
                  <a:pt x="0" y="0"/>
                </a:lnTo>
                <a:close/>
                <a:moveTo>
                  <a:pt x="3" y="6"/>
                </a:moveTo>
                <a:lnTo>
                  <a:pt x="3" y="2"/>
                </a:lnTo>
                <a:lnTo>
                  <a:pt x="5" y="3"/>
                </a:lnTo>
                <a:lnTo>
                  <a:pt x="3" y="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44" name="Google Shape;644;p28"/>
          <p:cNvSpPr/>
          <p:nvPr/>
        </p:nvSpPr>
        <p:spPr>
          <a:xfrm>
            <a:off x="11757026" y="6705600"/>
            <a:ext cx="17463" cy="19050"/>
          </a:xfrm>
          <a:custGeom>
            <a:avLst/>
            <a:gdLst/>
            <a:ahLst/>
            <a:cxnLst/>
            <a:rect l="l" t="t" r="r" b="b"/>
            <a:pathLst>
              <a:path w="11" h="12" extrusionOk="0">
                <a:moveTo>
                  <a:pt x="5" y="3"/>
                </a:moveTo>
                <a:cubicBezTo>
                  <a:pt x="5" y="3"/>
                  <a:pt x="5" y="3"/>
                  <a:pt x="5" y="3"/>
                </a:cubicBezTo>
                <a:cubicBezTo>
                  <a:pt x="5" y="3"/>
                  <a:pt x="5" y="3"/>
                  <a:pt x="4" y="3"/>
                </a:cubicBezTo>
                <a:cubicBezTo>
                  <a:pt x="0" y="6"/>
                  <a:pt x="0" y="6"/>
                  <a:pt x="0" y="6"/>
                </a:cubicBezTo>
                <a:cubicBezTo>
                  <a:pt x="2" y="9"/>
                  <a:pt x="2" y="9"/>
                  <a:pt x="2" y="9"/>
                </a:cubicBezTo>
                <a:cubicBezTo>
                  <a:pt x="4" y="6"/>
                  <a:pt x="4" y="6"/>
                  <a:pt x="4" y="6"/>
                </a:cubicBezTo>
                <a:cubicBezTo>
                  <a:pt x="8" y="9"/>
                  <a:pt x="8" y="9"/>
                  <a:pt x="8" y="9"/>
                </a:cubicBezTo>
                <a:cubicBezTo>
                  <a:pt x="7" y="12"/>
                  <a:pt x="7" y="12"/>
                  <a:pt x="7" y="12"/>
                </a:cubicBezTo>
                <a:cubicBezTo>
                  <a:pt x="9" y="12"/>
                  <a:pt x="9" y="12"/>
                  <a:pt x="9" y="12"/>
                </a:cubicBezTo>
                <a:cubicBezTo>
                  <a:pt x="11" y="2"/>
                  <a:pt x="11" y="2"/>
                  <a:pt x="11" y="2"/>
                </a:cubicBezTo>
                <a:cubicBezTo>
                  <a:pt x="9" y="0"/>
                  <a:pt x="9" y="0"/>
                  <a:pt x="9" y="0"/>
                </a:cubicBezTo>
                <a:lnTo>
                  <a:pt x="5" y="3"/>
                </a:lnTo>
                <a:close/>
                <a:moveTo>
                  <a:pt x="8" y="6"/>
                </a:moveTo>
                <a:cubicBezTo>
                  <a:pt x="5" y="6"/>
                  <a:pt x="5" y="6"/>
                  <a:pt x="5" y="6"/>
                </a:cubicBezTo>
                <a:cubicBezTo>
                  <a:pt x="8" y="3"/>
                  <a:pt x="8" y="3"/>
                  <a:pt x="8" y="3"/>
                </a:cubicBezTo>
                <a:lnTo>
                  <a:pt x="8" y="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45" name="Google Shape;645;p28"/>
          <p:cNvSpPr/>
          <p:nvPr/>
        </p:nvSpPr>
        <p:spPr>
          <a:xfrm>
            <a:off x="11806238" y="6719888"/>
            <a:ext cx="14288" cy="17463"/>
          </a:xfrm>
          <a:custGeom>
            <a:avLst/>
            <a:gdLst/>
            <a:ahLst/>
            <a:cxnLst/>
            <a:rect l="l" t="t" r="r" b="b"/>
            <a:pathLst>
              <a:path w="9" h="11" extrusionOk="0">
                <a:moveTo>
                  <a:pt x="8" y="2"/>
                </a:moveTo>
                <a:lnTo>
                  <a:pt x="6" y="9"/>
                </a:lnTo>
                <a:lnTo>
                  <a:pt x="3" y="1"/>
                </a:lnTo>
                <a:lnTo>
                  <a:pt x="1" y="0"/>
                </a:lnTo>
                <a:lnTo>
                  <a:pt x="0" y="11"/>
                </a:lnTo>
                <a:lnTo>
                  <a:pt x="3" y="11"/>
                </a:lnTo>
                <a:lnTo>
                  <a:pt x="3" y="5"/>
                </a:lnTo>
                <a:lnTo>
                  <a:pt x="5" y="11"/>
                </a:lnTo>
                <a:lnTo>
                  <a:pt x="8" y="11"/>
                </a:lnTo>
                <a:lnTo>
                  <a:pt x="9" y="3"/>
                </a:lnTo>
                <a:lnTo>
                  <a:pt x="8" y="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46" name="Google Shape;646;p28"/>
          <p:cNvSpPr/>
          <p:nvPr/>
        </p:nvSpPr>
        <p:spPr>
          <a:xfrm>
            <a:off x="11837988" y="6719888"/>
            <a:ext cx="14288" cy="17463"/>
          </a:xfrm>
          <a:custGeom>
            <a:avLst/>
            <a:gdLst/>
            <a:ahLst/>
            <a:cxnLst/>
            <a:rect l="l" t="t" r="r" b="b"/>
            <a:pathLst>
              <a:path w="9" h="11" extrusionOk="0">
                <a:moveTo>
                  <a:pt x="7" y="2"/>
                </a:moveTo>
                <a:lnTo>
                  <a:pt x="6" y="0"/>
                </a:lnTo>
                <a:lnTo>
                  <a:pt x="0" y="1"/>
                </a:lnTo>
                <a:lnTo>
                  <a:pt x="1" y="11"/>
                </a:lnTo>
                <a:lnTo>
                  <a:pt x="9" y="10"/>
                </a:lnTo>
                <a:lnTo>
                  <a:pt x="8" y="9"/>
                </a:lnTo>
                <a:lnTo>
                  <a:pt x="3" y="9"/>
                </a:lnTo>
                <a:lnTo>
                  <a:pt x="3" y="6"/>
                </a:lnTo>
                <a:lnTo>
                  <a:pt x="3" y="3"/>
                </a:lnTo>
                <a:lnTo>
                  <a:pt x="7" y="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47" name="Google Shape;647;p28"/>
          <p:cNvSpPr/>
          <p:nvPr/>
        </p:nvSpPr>
        <p:spPr>
          <a:xfrm>
            <a:off x="11842751" y="6726238"/>
            <a:ext cx="7938" cy="3175"/>
          </a:xfrm>
          <a:custGeom>
            <a:avLst/>
            <a:gdLst/>
            <a:ahLst/>
            <a:cxnLst/>
            <a:rect l="l" t="t" r="r" b="b"/>
            <a:pathLst>
              <a:path w="5" h="2" extrusionOk="0">
                <a:moveTo>
                  <a:pt x="0" y="2"/>
                </a:moveTo>
                <a:lnTo>
                  <a:pt x="5" y="2"/>
                </a:lnTo>
                <a:lnTo>
                  <a:pt x="5" y="0"/>
                </a:lnTo>
                <a:lnTo>
                  <a:pt x="0" y="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48" name="Google Shape;648;p28"/>
          <p:cNvSpPr/>
          <p:nvPr/>
        </p:nvSpPr>
        <p:spPr>
          <a:xfrm>
            <a:off x="11820526" y="6723063"/>
            <a:ext cx="17463" cy="14288"/>
          </a:xfrm>
          <a:custGeom>
            <a:avLst/>
            <a:gdLst/>
            <a:ahLst/>
            <a:cxnLst/>
            <a:rect l="l" t="t" r="r" b="b"/>
            <a:pathLst>
              <a:path w="11" h="9" extrusionOk="0">
                <a:moveTo>
                  <a:pt x="9" y="1"/>
                </a:moveTo>
                <a:cubicBezTo>
                  <a:pt x="8" y="0"/>
                  <a:pt x="8" y="0"/>
                  <a:pt x="5" y="0"/>
                </a:cubicBezTo>
                <a:cubicBezTo>
                  <a:pt x="5" y="0"/>
                  <a:pt x="4" y="0"/>
                  <a:pt x="3" y="1"/>
                </a:cubicBezTo>
                <a:cubicBezTo>
                  <a:pt x="2" y="1"/>
                  <a:pt x="2" y="1"/>
                  <a:pt x="2" y="2"/>
                </a:cubicBezTo>
                <a:cubicBezTo>
                  <a:pt x="1" y="4"/>
                  <a:pt x="0" y="4"/>
                  <a:pt x="0" y="4"/>
                </a:cubicBezTo>
                <a:cubicBezTo>
                  <a:pt x="0" y="7"/>
                  <a:pt x="1" y="7"/>
                  <a:pt x="2" y="7"/>
                </a:cubicBezTo>
                <a:cubicBezTo>
                  <a:pt x="2" y="9"/>
                  <a:pt x="2" y="9"/>
                  <a:pt x="3" y="9"/>
                </a:cubicBezTo>
                <a:cubicBezTo>
                  <a:pt x="4" y="9"/>
                  <a:pt x="5" y="9"/>
                  <a:pt x="6" y="9"/>
                </a:cubicBezTo>
                <a:cubicBezTo>
                  <a:pt x="8" y="9"/>
                  <a:pt x="8" y="9"/>
                  <a:pt x="8" y="9"/>
                </a:cubicBezTo>
                <a:cubicBezTo>
                  <a:pt x="9" y="9"/>
                  <a:pt x="11" y="9"/>
                  <a:pt x="11" y="9"/>
                </a:cubicBezTo>
                <a:cubicBezTo>
                  <a:pt x="11" y="4"/>
                  <a:pt x="11" y="4"/>
                  <a:pt x="11" y="4"/>
                </a:cubicBezTo>
                <a:cubicBezTo>
                  <a:pt x="8" y="4"/>
                  <a:pt x="8" y="4"/>
                  <a:pt x="8" y="4"/>
                </a:cubicBezTo>
                <a:cubicBezTo>
                  <a:pt x="6" y="4"/>
                  <a:pt x="6" y="4"/>
                  <a:pt x="6" y="4"/>
                </a:cubicBezTo>
                <a:cubicBezTo>
                  <a:pt x="6" y="7"/>
                  <a:pt x="6" y="7"/>
                  <a:pt x="6" y="7"/>
                </a:cubicBezTo>
                <a:cubicBezTo>
                  <a:pt x="8" y="7"/>
                  <a:pt x="8" y="7"/>
                  <a:pt x="8" y="7"/>
                </a:cubicBezTo>
                <a:cubicBezTo>
                  <a:pt x="8" y="7"/>
                  <a:pt x="8" y="7"/>
                  <a:pt x="8" y="8"/>
                </a:cubicBezTo>
                <a:cubicBezTo>
                  <a:pt x="7" y="8"/>
                  <a:pt x="6" y="9"/>
                  <a:pt x="6" y="9"/>
                </a:cubicBezTo>
                <a:cubicBezTo>
                  <a:pt x="5" y="9"/>
                  <a:pt x="5" y="8"/>
                  <a:pt x="3" y="7"/>
                </a:cubicBezTo>
                <a:cubicBezTo>
                  <a:pt x="3" y="7"/>
                  <a:pt x="3" y="7"/>
                  <a:pt x="2" y="4"/>
                </a:cubicBezTo>
                <a:cubicBezTo>
                  <a:pt x="2" y="4"/>
                  <a:pt x="3" y="4"/>
                  <a:pt x="3" y="2"/>
                </a:cubicBezTo>
                <a:cubicBezTo>
                  <a:pt x="4" y="1"/>
                  <a:pt x="5" y="1"/>
                  <a:pt x="6" y="1"/>
                </a:cubicBezTo>
                <a:cubicBezTo>
                  <a:pt x="6" y="1"/>
                  <a:pt x="7" y="1"/>
                  <a:pt x="8" y="1"/>
                </a:cubicBezTo>
                <a:cubicBezTo>
                  <a:pt x="8" y="1"/>
                  <a:pt x="8" y="2"/>
                  <a:pt x="8" y="4"/>
                </a:cubicBezTo>
                <a:cubicBezTo>
                  <a:pt x="11" y="2"/>
                  <a:pt x="11" y="2"/>
                  <a:pt x="11" y="2"/>
                </a:cubicBezTo>
                <a:cubicBezTo>
                  <a:pt x="10" y="1"/>
                  <a:pt x="9" y="1"/>
                  <a:pt x="9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49" name="Google Shape;649;p28"/>
          <p:cNvSpPr/>
          <p:nvPr/>
        </p:nvSpPr>
        <p:spPr>
          <a:xfrm>
            <a:off x="11863388" y="6710363"/>
            <a:ext cx="15875" cy="19050"/>
          </a:xfrm>
          <a:custGeom>
            <a:avLst/>
            <a:gdLst/>
            <a:ahLst/>
            <a:cxnLst/>
            <a:rect l="l" t="t" r="r" b="b"/>
            <a:pathLst>
              <a:path w="10" h="12" extrusionOk="0">
                <a:moveTo>
                  <a:pt x="10" y="3"/>
                </a:moveTo>
                <a:cubicBezTo>
                  <a:pt x="7" y="0"/>
                  <a:pt x="7" y="0"/>
                  <a:pt x="7" y="0"/>
                </a:cubicBezTo>
                <a:cubicBezTo>
                  <a:pt x="5" y="0"/>
                  <a:pt x="5" y="0"/>
                  <a:pt x="5" y="0"/>
                </a:cubicBezTo>
                <a:cubicBezTo>
                  <a:pt x="8" y="6"/>
                  <a:pt x="8" y="6"/>
                  <a:pt x="8" y="6"/>
                </a:cubicBezTo>
                <a:cubicBezTo>
                  <a:pt x="9" y="6"/>
                  <a:pt x="9" y="6"/>
                  <a:pt x="9" y="6"/>
                </a:cubicBezTo>
                <a:cubicBezTo>
                  <a:pt x="9" y="7"/>
                  <a:pt x="9" y="8"/>
                  <a:pt x="9" y="9"/>
                </a:cubicBezTo>
                <a:cubicBezTo>
                  <a:pt x="8" y="9"/>
                  <a:pt x="8" y="9"/>
                  <a:pt x="8" y="9"/>
                </a:cubicBezTo>
                <a:cubicBezTo>
                  <a:pt x="7" y="9"/>
                  <a:pt x="7" y="9"/>
                  <a:pt x="7" y="9"/>
                </a:cubicBezTo>
                <a:cubicBezTo>
                  <a:pt x="6" y="9"/>
                  <a:pt x="5" y="9"/>
                  <a:pt x="5" y="9"/>
                </a:cubicBezTo>
                <a:cubicBezTo>
                  <a:pt x="5" y="9"/>
                  <a:pt x="5" y="9"/>
                  <a:pt x="4" y="6"/>
                </a:cubicBezTo>
                <a:cubicBezTo>
                  <a:pt x="2" y="3"/>
                  <a:pt x="2" y="3"/>
                  <a:pt x="2" y="3"/>
                </a:cubicBezTo>
                <a:cubicBezTo>
                  <a:pt x="0" y="3"/>
                  <a:pt x="0" y="3"/>
                  <a:pt x="0" y="3"/>
                </a:cubicBezTo>
                <a:cubicBezTo>
                  <a:pt x="1" y="6"/>
                  <a:pt x="1" y="6"/>
                  <a:pt x="1" y="6"/>
                </a:cubicBezTo>
                <a:cubicBezTo>
                  <a:pt x="1" y="6"/>
                  <a:pt x="1" y="6"/>
                  <a:pt x="1" y="6"/>
                </a:cubicBezTo>
                <a:cubicBezTo>
                  <a:pt x="1" y="6"/>
                  <a:pt x="1" y="6"/>
                  <a:pt x="1" y="6"/>
                </a:cubicBezTo>
                <a:cubicBezTo>
                  <a:pt x="2" y="9"/>
                  <a:pt x="2" y="9"/>
                  <a:pt x="2" y="9"/>
                </a:cubicBezTo>
                <a:cubicBezTo>
                  <a:pt x="3" y="9"/>
                  <a:pt x="4" y="9"/>
                  <a:pt x="4" y="10"/>
                </a:cubicBezTo>
                <a:cubicBezTo>
                  <a:pt x="4" y="11"/>
                  <a:pt x="4" y="12"/>
                  <a:pt x="5" y="12"/>
                </a:cubicBezTo>
                <a:cubicBezTo>
                  <a:pt x="5" y="12"/>
                  <a:pt x="6" y="12"/>
                  <a:pt x="7" y="12"/>
                </a:cubicBezTo>
                <a:cubicBezTo>
                  <a:pt x="7" y="12"/>
                  <a:pt x="8" y="12"/>
                  <a:pt x="8" y="11"/>
                </a:cubicBezTo>
                <a:cubicBezTo>
                  <a:pt x="10" y="10"/>
                  <a:pt x="10" y="9"/>
                  <a:pt x="10" y="9"/>
                </a:cubicBezTo>
                <a:cubicBezTo>
                  <a:pt x="10" y="9"/>
                  <a:pt x="10" y="9"/>
                  <a:pt x="10" y="9"/>
                </a:cubicBezTo>
                <a:cubicBezTo>
                  <a:pt x="10" y="8"/>
                  <a:pt x="10" y="6"/>
                  <a:pt x="10" y="6"/>
                </a:cubicBezTo>
                <a:cubicBezTo>
                  <a:pt x="10" y="6"/>
                  <a:pt x="10" y="6"/>
                  <a:pt x="10" y="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50" name="Google Shape;650;p28"/>
          <p:cNvSpPr/>
          <p:nvPr/>
        </p:nvSpPr>
        <p:spPr>
          <a:xfrm>
            <a:off x="11725276" y="6678613"/>
            <a:ext cx="19050" cy="19050"/>
          </a:xfrm>
          <a:custGeom>
            <a:avLst/>
            <a:gdLst/>
            <a:ahLst/>
            <a:cxnLst/>
            <a:rect l="l" t="t" r="r" b="b"/>
            <a:pathLst>
              <a:path w="12" h="12" extrusionOk="0">
                <a:moveTo>
                  <a:pt x="10" y="0"/>
                </a:moveTo>
                <a:lnTo>
                  <a:pt x="0" y="3"/>
                </a:lnTo>
                <a:lnTo>
                  <a:pt x="2" y="6"/>
                </a:lnTo>
                <a:lnTo>
                  <a:pt x="5" y="3"/>
                </a:lnTo>
                <a:lnTo>
                  <a:pt x="6" y="8"/>
                </a:lnTo>
                <a:lnTo>
                  <a:pt x="5" y="9"/>
                </a:lnTo>
                <a:lnTo>
                  <a:pt x="6" y="12"/>
                </a:lnTo>
                <a:lnTo>
                  <a:pt x="12" y="3"/>
                </a:lnTo>
                <a:lnTo>
                  <a:pt x="10" y="0"/>
                </a:lnTo>
                <a:close/>
                <a:moveTo>
                  <a:pt x="8" y="6"/>
                </a:moveTo>
                <a:lnTo>
                  <a:pt x="5" y="3"/>
                </a:lnTo>
                <a:lnTo>
                  <a:pt x="10" y="3"/>
                </a:lnTo>
                <a:lnTo>
                  <a:pt x="8" y="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51" name="Google Shape;651;p28"/>
          <p:cNvSpPr/>
          <p:nvPr/>
        </p:nvSpPr>
        <p:spPr>
          <a:xfrm>
            <a:off x="11723688" y="6664325"/>
            <a:ext cx="17463" cy="14288"/>
          </a:xfrm>
          <a:custGeom>
            <a:avLst/>
            <a:gdLst/>
            <a:ahLst/>
            <a:cxnLst/>
            <a:rect l="l" t="t" r="r" b="b"/>
            <a:pathLst>
              <a:path w="11" h="9" extrusionOk="0">
                <a:moveTo>
                  <a:pt x="9" y="6"/>
                </a:moveTo>
                <a:lnTo>
                  <a:pt x="9" y="9"/>
                </a:lnTo>
                <a:lnTo>
                  <a:pt x="11" y="9"/>
                </a:lnTo>
                <a:lnTo>
                  <a:pt x="6" y="0"/>
                </a:lnTo>
                <a:lnTo>
                  <a:pt x="6" y="0"/>
                </a:lnTo>
                <a:lnTo>
                  <a:pt x="6" y="3"/>
                </a:lnTo>
                <a:lnTo>
                  <a:pt x="0" y="9"/>
                </a:lnTo>
                <a:lnTo>
                  <a:pt x="9" y="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52" name="Google Shape;652;p28"/>
          <p:cNvSpPr/>
          <p:nvPr/>
        </p:nvSpPr>
        <p:spPr>
          <a:xfrm>
            <a:off x="11907838" y="6664325"/>
            <a:ext cx="20638" cy="20638"/>
          </a:xfrm>
          <a:custGeom>
            <a:avLst/>
            <a:gdLst/>
            <a:ahLst/>
            <a:cxnLst/>
            <a:rect l="l" t="t" r="r" b="b"/>
            <a:pathLst>
              <a:path w="13" h="13" extrusionOk="0">
                <a:moveTo>
                  <a:pt x="10" y="12"/>
                </a:moveTo>
                <a:lnTo>
                  <a:pt x="4" y="9"/>
                </a:lnTo>
                <a:lnTo>
                  <a:pt x="12" y="9"/>
                </a:lnTo>
                <a:lnTo>
                  <a:pt x="13" y="6"/>
                </a:lnTo>
                <a:lnTo>
                  <a:pt x="4" y="0"/>
                </a:lnTo>
                <a:lnTo>
                  <a:pt x="3" y="3"/>
                </a:lnTo>
                <a:lnTo>
                  <a:pt x="10" y="6"/>
                </a:lnTo>
                <a:lnTo>
                  <a:pt x="2" y="6"/>
                </a:lnTo>
                <a:lnTo>
                  <a:pt x="0" y="9"/>
                </a:lnTo>
                <a:lnTo>
                  <a:pt x="9" y="13"/>
                </a:lnTo>
                <a:lnTo>
                  <a:pt x="10" y="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53" name="Google Shape;653;p28"/>
          <p:cNvSpPr/>
          <p:nvPr/>
        </p:nvSpPr>
        <p:spPr>
          <a:xfrm>
            <a:off x="11737976" y="6688138"/>
            <a:ext cx="19050" cy="17463"/>
          </a:xfrm>
          <a:custGeom>
            <a:avLst/>
            <a:gdLst/>
            <a:ahLst/>
            <a:cxnLst/>
            <a:rect l="l" t="t" r="r" b="b"/>
            <a:pathLst>
              <a:path w="12" h="11" extrusionOk="0">
                <a:moveTo>
                  <a:pt x="11" y="3"/>
                </a:moveTo>
                <a:lnTo>
                  <a:pt x="5" y="8"/>
                </a:lnTo>
                <a:lnTo>
                  <a:pt x="8" y="0"/>
                </a:lnTo>
                <a:lnTo>
                  <a:pt x="6" y="0"/>
                </a:lnTo>
                <a:lnTo>
                  <a:pt x="0" y="6"/>
                </a:lnTo>
                <a:lnTo>
                  <a:pt x="0" y="8"/>
                </a:lnTo>
                <a:lnTo>
                  <a:pt x="5" y="3"/>
                </a:lnTo>
                <a:lnTo>
                  <a:pt x="3" y="11"/>
                </a:lnTo>
                <a:lnTo>
                  <a:pt x="5" y="11"/>
                </a:lnTo>
                <a:lnTo>
                  <a:pt x="12" y="6"/>
                </a:lnTo>
                <a:lnTo>
                  <a:pt x="11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54" name="Google Shape;654;p28"/>
          <p:cNvSpPr/>
          <p:nvPr/>
        </p:nvSpPr>
        <p:spPr>
          <a:xfrm>
            <a:off x="11896726" y="6689725"/>
            <a:ext cx="14288" cy="11113"/>
          </a:xfrm>
          <a:custGeom>
            <a:avLst/>
            <a:gdLst/>
            <a:ahLst/>
            <a:cxnLst/>
            <a:rect l="l" t="t" r="r" b="b"/>
            <a:pathLst>
              <a:path w="9" h="7" extrusionOk="0">
                <a:moveTo>
                  <a:pt x="0" y="2"/>
                </a:moveTo>
                <a:lnTo>
                  <a:pt x="7" y="7"/>
                </a:lnTo>
                <a:lnTo>
                  <a:pt x="9" y="7"/>
                </a:lnTo>
                <a:lnTo>
                  <a:pt x="1" y="0"/>
                </a:lnTo>
                <a:lnTo>
                  <a:pt x="0" y="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55" name="Google Shape;655;p28"/>
          <p:cNvSpPr/>
          <p:nvPr/>
        </p:nvSpPr>
        <p:spPr>
          <a:xfrm>
            <a:off x="11747501" y="6697663"/>
            <a:ext cx="19050" cy="12700"/>
          </a:xfrm>
          <a:custGeom>
            <a:avLst/>
            <a:gdLst/>
            <a:ahLst/>
            <a:cxnLst/>
            <a:rect l="l" t="t" r="r" b="b"/>
            <a:pathLst>
              <a:path w="12" h="8" extrusionOk="0">
                <a:moveTo>
                  <a:pt x="12" y="5"/>
                </a:moveTo>
                <a:cubicBezTo>
                  <a:pt x="12" y="5"/>
                  <a:pt x="12" y="5"/>
                  <a:pt x="11" y="2"/>
                </a:cubicBezTo>
                <a:cubicBezTo>
                  <a:pt x="11" y="2"/>
                  <a:pt x="11" y="2"/>
                  <a:pt x="9" y="2"/>
                </a:cubicBezTo>
                <a:cubicBezTo>
                  <a:pt x="7" y="0"/>
                  <a:pt x="7" y="0"/>
                  <a:pt x="7" y="0"/>
                </a:cubicBezTo>
                <a:cubicBezTo>
                  <a:pt x="0" y="8"/>
                  <a:pt x="0" y="8"/>
                  <a:pt x="0" y="8"/>
                </a:cubicBezTo>
                <a:cubicBezTo>
                  <a:pt x="2" y="8"/>
                  <a:pt x="2" y="8"/>
                  <a:pt x="2" y="8"/>
                </a:cubicBezTo>
                <a:cubicBezTo>
                  <a:pt x="5" y="5"/>
                  <a:pt x="5" y="5"/>
                  <a:pt x="5" y="5"/>
                </a:cubicBezTo>
                <a:cubicBezTo>
                  <a:pt x="8" y="2"/>
                  <a:pt x="8" y="2"/>
                  <a:pt x="8" y="2"/>
                </a:cubicBezTo>
                <a:cubicBezTo>
                  <a:pt x="8" y="2"/>
                  <a:pt x="9" y="4"/>
                  <a:pt x="9" y="4"/>
                </a:cubicBezTo>
                <a:cubicBezTo>
                  <a:pt x="9" y="5"/>
                  <a:pt x="9" y="5"/>
                  <a:pt x="9" y="5"/>
                </a:cubicBezTo>
                <a:cubicBezTo>
                  <a:pt x="9" y="5"/>
                  <a:pt x="9" y="5"/>
                  <a:pt x="9" y="5"/>
                </a:cubicBezTo>
                <a:cubicBezTo>
                  <a:pt x="9" y="5"/>
                  <a:pt x="8" y="5"/>
                  <a:pt x="8" y="5"/>
                </a:cubicBezTo>
                <a:cubicBezTo>
                  <a:pt x="8" y="5"/>
                  <a:pt x="7" y="5"/>
                  <a:pt x="6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7"/>
                  <a:pt x="5" y="7"/>
                  <a:pt x="5" y="7"/>
                </a:cubicBezTo>
                <a:cubicBezTo>
                  <a:pt x="6" y="8"/>
                  <a:pt x="6" y="8"/>
                  <a:pt x="8" y="8"/>
                </a:cubicBezTo>
                <a:cubicBezTo>
                  <a:pt x="8" y="8"/>
                  <a:pt x="8" y="8"/>
                  <a:pt x="8" y="8"/>
                </a:cubicBezTo>
                <a:cubicBezTo>
                  <a:pt x="8" y="8"/>
                  <a:pt x="9" y="8"/>
                  <a:pt x="9" y="8"/>
                </a:cubicBezTo>
                <a:cubicBezTo>
                  <a:pt x="10" y="8"/>
                  <a:pt x="10" y="8"/>
                  <a:pt x="10" y="8"/>
                </a:cubicBezTo>
                <a:cubicBezTo>
                  <a:pt x="11" y="8"/>
                  <a:pt x="11" y="8"/>
                  <a:pt x="11" y="8"/>
                </a:cubicBezTo>
                <a:cubicBezTo>
                  <a:pt x="11" y="6"/>
                  <a:pt x="12" y="5"/>
                  <a:pt x="12" y="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4527516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01" r:id="rId1"/>
    <p:sldLayoutId id="2147483902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20996" y="0"/>
            <a:ext cx="12192001" cy="6858000"/>
            <a:chOff x="0" y="0"/>
            <a:chExt cx="12192001" cy="6858000"/>
          </a:xfrm>
        </p:grpSpPr>
        <p:sp>
          <p:nvSpPr>
            <p:cNvPr id="4" name="Flowchart: Manual Input 3"/>
            <p:cNvSpPr/>
            <p:nvPr/>
          </p:nvSpPr>
          <p:spPr>
            <a:xfrm rot="5400000" flipH="1">
              <a:off x="1472453" y="-1472453"/>
              <a:ext cx="6858000" cy="9802906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" fmla="*/ 0 w 10000"/>
                <a:gd name="connsiteY0" fmla="*/ 451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4510 h 10000"/>
                <a:gd name="connsiteX0" fmla="*/ 0 w 10000"/>
                <a:gd name="connsiteY0" fmla="*/ 7404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740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7404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7404"/>
                  </a:lnTo>
                  <a:close/>
                </a:path>
              </a:pathLst>
            </a:custGeom>
            <a:solidFill>
              <a:srgbClr val="FDD100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5" name="Flowchart: Manual Input 3"/>
            <p:cNvSpPr/>
            <p:nvPr/>
          </p:nvSpPr>
          <p:spPr>
            <a:xfrm rot="5400000" flipH="1">
              <a:off x="3156730" y="-1604152"/>
              <a:ext cx="3887819" cy="10201275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" fmla="*/ 0 w 10000"/>
                <a:gd name="connsiteY0" fmla="*/ 451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4510 h 10000"/>
                <a:gd name="connsiteX0" fmla="*/ 0 w 10000"/>
                <a:gd name="connsiteY0" fmla="*/ 7404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7404 h 10000"/>
                <a:gd name="connsiteX0" fmla="*/ 195 w 10000"/>
                <a:gd name="connsiteY0" fmla="*/ 3517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195 w 10000"/>
                <a:gd name="connsiteY4" fmla="*/ 3517 h 10000"/>
                <a:gd name="connsiteX0" fmla="*/ 0 w 10000"/>
                <a:gd name="connsiteY0" fmla="*/ 375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3750 h 10000"/>
                <a:gd name="connsiteX0" fmla="*/ 65 w 10000"/>
                <a:gd name="connsiteY0" fmla="*/ 3905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65 w 10000"/>
                <a:gd name="connsiteY4" fmla="*/ 3905 h 10000"/>
                <a:gd name="connsiteX0" fmla="*/ 65 w 10000"/>
                <a:gd name="connsiteY0" fmla="*/ 4035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65 w 10000"/>
                <a:gd name="connsiteY4" fmla="*/ 4035 h 10000"/>
                <a:gd name="connsiteX0" fmla="*/ 102 w 10000"/>
                <a:gd name="connsiteY0" fmla="*/ 4163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102 w 10000"/>
                <a:gd name="connsiteY4" fmla="*/ 4163 h 10000"/>
                <a:gd name="connsiteX0" fmla="*/ 102 w 10000"/>
                <a:gd name="connsiteY0" fmla="*/ 4287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102 w 10000"/>
                <a:gd name="connsiteY4" fmla="*/ 4287 h 10000"/>
                <a:gd name="connsiteX0" fmla="*/ 102 w 10000"/>
                <a:gd name="connsiteY0" fmla="*/ 4054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102 w 10000"/>
                <a:gd name="connsiteY4" fmla="*/ 4054 h 10000"/>
                <a:gd name="connsiteX0" fmla="*/ 102 w 10000"/>
                <a:gd name="connsiteY0" fmla="*/ 4054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102 w 10000"/>
                <a:gd name="connsiteY4" fmla="*/ 4054 h 10000"/>
                <a:gd name="connsiteX0" fmla="*/ 78 w 9976"/>
                <a:gd name="connsiteY0" fmla="*/ 4054 h 10000"/>
                <a:gd name="connsiteX1" fmla="*/ 9976 w 9976"/>
                <a:gd name="connsiteY1" fmla="*/ 0 h 10000"/>
                <a:gd name="connsiteX2" fmla="*/ 9976 w 9976"/>
                <a:gd name="connsiteY2" fmla="*/ 10000 h 10000"/>
                <a:gd name="connsiteX3" fmla="*/ 0 w 9976"/>
                <a:gd name="connsiteY3" fmla="*/ 10000 h 10000"/>
                <a:gd name="connsiteX4" fmla="*/ 78 w 9976"/>
                <a:gd name="connsiteY4" fmla="*/ 4054 h 10000"/>
                <a:gd name="connsiteX0" fmla="*/ 29 w 9951"/>
                <a:gd name="connsiteY0" fmla="*/ 4054 h 10000"/>
                <a:gd name="connsiteX1" fmla="*/ 9951 w 9951"/>
                <a:gd name="connsiteY1" fmla="*/ 0 h 10000"/>
                <a:gd name="connsiteX2" fmla="*/ 9951 w 9951"/>
                <a:gd name="connsiteY2" fmla="*/ 10000 h 10000"/>
                <a:gd name="connsiteX3" fmla="*/ 0 w 9951"/>
                <a:gd name="connsiteY3" fmla="*/ 10000 h 10000"/>
                <a:gd name="connsiteX4" fmla="*/ 29 w 9951"/>
                <a:gd name="connsiteY4" fmla="*/ 405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51" h="10000">
                  <a:moveTo>
                    <a:pt x="29" y="4054"/>
                  </a:moveTo>
                  <a:lnTo>
                    <a:pt x="9951" y="0"/>
                  </a:lnTo>
                  <a:lnTo>
                    <a:pt x="9951" y="10000"/>
                  </a:lnTo>
                  <a:lnTo>
                    <a:pt x="0" y="10000"/>
                  </a:lnTo>
                  <a:cubicBezTo>
                    <a:pt x="22" y="7968"/>
                    <a:pt x="7" y="6086"/>
                    <a:pt x="29" y="4054"/>
                  </a:cubicBezTo>
                  <a:close/>
                </a:path>
              </a:pathLst>
            </a:custGeom>
            <a:solidFill>
              <a:srgbClr val="2477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6" name="Right Triangle 5"/>
            <p:cNvSpPr/>
            <p:nvPr/>
          </p:nvSpPr>
          <p:spPr>
            <a:xfrm rot="12777318" flipH="1">
              <a:off x="8314396" y="994454"/>
              <a:ext cx="1716321" cy="1134739"/>
            </a:xfrm>
            <a:custGeom>
              <a:avLst/>
              <a:gdLst>
                <a:gd name="connsiteX0" fmla="*/ 0 w 1709097"/>
                <a:gd name="connsiteY0" fmla="*/ 1114425 h 1114425"/>
                <a:gd name="connsiteX1" fmla="*/ 0 w 1709097"/>
                <a:gd name="connsiteY1" fmla="*/ 0 h 1114425"/>
                <a:gd name="connsiteX2" fmla="*/ 1709097 w 1709097"/>
                <a:gd name="connsiteY2" fmla="*/ 1114425 h 1114425"/>
                <a:gd name="connsiteX3" fmla="*/ 0 w 1709097"/>
                <a:gd name="connsiteY3" fmla="*/ 1114425 h 1114425"/>
                <a:gd name="connsiteX0" fmla="*/ 269539 w 1709097"/>
                <a:gd name="connsiteY0" fmla="*/ 1118894 h 1118894"/>
                <a:gd name="connsiteX1" fmla="*/ 0 w 1709097"/>
                <a:gd name="connsiteY1" fmla="*/ 0 h 1118894"/>
                <a:gd name="connsiteX2" fmla="*/ 1709097 w 1709097"/>
                <a:gd name="connsiteY2" fmla="*/ 1114425 h 1118894"/>
                <a:gd name="connsiteX3" fmla="*/ 269539 w 1709097"/>
                <a:gd name="connsiteY3" fmla="*/ 1118894 h 1118894"/>
                <a:gd name="connsiteX0" fmla="*/ 179386 w 1709097"/>
                <a:gd name="connsiteY0" fmla="*/ 750174 h 1114425"/>
                <a:gd name="connsiteX1" fmla="*/ 0 w 1709097"/>
                <a:gd name="connsiteY1" fmla="*/ 0 h 1114425"/>
                <a:gd name="connsiteX2" fmla="*/ 1709097 w 1709097"/>
                <a:gd name="connsiteY2" fmla="*/ 1114425 h 1114425"/>
                <a:gd name="connsiteX3" fmla="*/ 179386 w 1709097"/>
                <a:gd name="connsiteY3" fmla="*/ 750174 h 1114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9097" h="1114425">
                  <a:moveTo>
                    <a:pt x="179386" y="750174"/>
                  </a:moveTo>
                  <a:lnTo>
                    <a:pt x="0" y="0"/>
                  </a:lnTo>
                  <a:lnTo>
                    <a:pt x="1709097" y="1114425"/>
                  </a:lnTo>
                  <a:lnTo>
                    <a:pt x="179386" y="750174"/>
                  </a:lnTo>
                  <a:close/>
                </a:path>
              </a:pathLst>
            </a:custGeom>
            <a:solidFill>
              <a:srgbClr val="0059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" name="Flowchart: Manual Input 6"/>
            <p:cNvSpPr/>
            <p:nvPr/>
          </p:nvSpPr>
          <p:spPr>
            <a:xfrm rot="5400000" flipV="1">
              <a:off x="7231288" y="1577221"/>
              <a:ext cx="272876" cy="9648550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" fmla="*/ 233 w 10000"/>
                <a:gd name="connsiteY0" fmla="*/ 139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233 w 10000"/>
                <a:gd name="connsiteY4" fmla="*/ 1390 h 10000"/>
                <a:gd name="connsiteX0" fmla="*/ 233 w 10233"/>
                <a:gd name="connsiteY0" fmla="*/ 391 h 9001"/>
                <a:gd name="connsiteX1" fmla="*/ 10233 w 10233"/>
                <a:gd name="connsiteY1" fmla="*/ 0 h 9001"/>
                <a:gd name="connsiteX2" fmla="*/ 10000 w 10233"/>
                <a:gd name="connsiteY2" fmla="*/ 9001 h 9001"/>
                <a:gd name="connsiteX3" fmla="*/ 0 w 10233"/>
                <a:gd name="connsiteY3" fmla="*/ 9001 h 9001"/>
                <a:gd name="connsiteX4" fmla="*/ 233 w 10233"/>
                <a:gd name="connsiteY4" fmla="*/ 391 h 9001"/>
                <a:gd name="connsiteX0" fmla="*/ 228 w 9794"/>
                <a:gd name="connsiteY0" fmla="*/ 371 h 9937"/>
                <a:gd name="connsiteX1" fmla="*/ 9772 w 9794"/>
                <a:gd name="connsiteY1" fmla="*/ 0 h 9937"/>
                <a:gd name="connsiteX2" fmla="*/ 9772 w 9794"/>
                <a:gd name="connsiteY2" fmla="*/ 9937 h 9937"/>
                <a:gd name="connsiteX3" fmla="*/ 0 w 9794"/>
                <a:gd name="connsiteY3" fmla="*/ 9937 h 9937"/>
                <a:gd name="connsiteX4" fmla="*/ 228 w 9794"/>
                <a:gd name="connsiteY4" fmla="*/ 371 h 9937"/>
                <a:gd name="connsiteX0" fmla="*/ 233 w 10000"/>
                <a:gd name="connsiteY0" fmla="*/ 733 h 10000"/>
                <a:gd name="connsiteX1" fmla="*/ 9978 w 10000"/>
                <a:gd name="connsiteY1" fmla="*/ 0 h 10000"/>
                <a:gd name="connsiteX2" fmla="*/ 9978 w 10000"/>
                <a:gd name="connsiteY2" fmla="*/ 10000 h 10000"/>
                <a:gd name="connsiteX3" fmla="*/ 0 w 10000"/>
                <a:gd name="connsiteY3" fmla="*/ 10000 h 10000"/>
                <a:gd name="connsiteX4" fmla="*/ 233 w 10000"/>
                <a:gd name="connsiteY4" fmla="*/ 733 h 10000"/>
                <a:gd name="connsiteX0" fmla="*/ 233 w 9988"/>
                <a:gd name="connsiteY0" fmla="*/ 323 h 9590"/>
                <a:gd name="connsiteX1" fmla="*/ 9746 w 9988"/>
                <a:gd name="connsiteY1" fmla="*/ 0 h 9590"/>
                <a:gd name="connsiteX2" fmla="*/ 9978 w 9988"/>
                <a:gd name="connsiteY2" fmla="*/ 9590 h 9590"/>
                <a:gd name="connsiteX3" fmla="*/ 0 w 9988"/>
                <a:gd name="connsiteY3" fmla="*/ 9590 h 9590"/>
                <a:gd name="connsiteX4" fmla="*/ 233 w 9988"/>
                <a:gd name="connsiteY4" fmla="*/ 323 h 9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8" h="9590">
                  <a:moveTo>
                    <a:pt x="233" y="323"/>
                  </a:moveTo>
                  <a:lnTo>
                    <a:pt x="9746" y="0"/>
                  </a:lnTo>
                  <a:cubicBezTo>
                    <a:pt x="9668" y="3354"/>
                    <a:pt x="10056" y="6236"/>
                    <a:pt x="9978" y="9590"/>
                  </a:cubicBezTo>
                  <a:lnTo>
                    <a:pt x="0" y="9590"/>
                  </a:lnTo>
                  <a:cubicBezTo>
                    <a:pt x="78" y="6381"/>
                    <a:pt x="154" y="3533"/>
                    <a:pt x="233" y="323"/>
                  </a:cubicBezTo>
                  <a:close/>
                </a:path>
              </a:pathLst>
            </a:custGeom>
            <a:solidFill>
              <a:srgbClr val="2477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" name="Right Triangle 5"/>
            <p:cNvSpPr/>
            <p:nvPr/>
          </p:nvSpPr>
          <p:spPr>
            <a:xfrm rot="12777318" flipV="1">
              <a:off x="2568125" y="6434898"/>
              <a:ext cx="293887" cy="191277"/>
            </a:xfrm>
            <a:custGeom>
              <a:avLst/>
              <a:gdLst>
                <a:gd name="connsiteX0" fmla="*/ 0 w 1709097"/>
                <a:gd name="connsiteY0" fmla="*/ 1114425 h 1114425"/>
                <a:gd name="connsiteX1" fmla="*/ 0 w 1709097"/>
                <a:gd name="connsiteY1" fmla="*/ 0 h 1114425"/>
                <a:gd name="connsiteX2" fmla="*/ 1709097 w 1709097"/>
                <a:gd name="connsiteY2" fmla="*/ 1114425 h 1114425"/>
                <a:gd name="connsiteX3" fmla="*/ 0 w 1709097"/>
                <a:gd name="connsiteY3" fmla="*/ 1114425 h 1114425"/>
                <a:gd name="connsiteX0" fmla="*/ 269539 w 1709097"/>
                <a:gd name="connsiteY0" fmla="*/ 1118894 h 1118894"/>
                <a:gd name="connsiteX1" fmla="*/ 0 w 1709097"/>
                <a:gd name="connsiteY1" fmla="*/ 0 h 1118894"/>
                <a:gd name="connsiteX2" fmla="*/ 1709097 w 1709097"/>
                <a:gd name="connsiteY2" fmla="*/ 1114425 h 1118894"/>
                <a:gd name="connsiteX3" fmla="*/ 269539 w 1709097"/>
                <a:gd name="connsiteY3" fmla="*/ 1118894 h 1118894"/>
                <a:gd name="connsiteX0" fmla="*/ 179386 w 1709097"/>
                <a:gd name="connsiteY0" fmla="*/ 750174 h 1114425"/>
                <a:gd name="connsiteX1" fmla="*/ 0 w 1709097"/>
                <a:gd name="connsiteY1" fmla="*/ 0 h 1114425"/>
                <a:gd name="connsiteX2" fmla="*/ 1709097 w 1709097"/>
                <a:gd name="connsiteY2" fmla="*/ 1114425 h 1114425"/>
                <a:gd name="connsiteX3" fmla="*/ 179386 w 1709097"/>
                <a:gd name="connsiteY3" fmla="*/ 750174 h 1114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9097" h="1114425">
                  <a:moveTo>
                    <a:pt x="179386" y="750174"/>
                  </a:moveTo>
                  <a:lnTo>
                    <a:pt x="0" y="0"/>
                  </a:lnTo>
                  <a:lnTo>
                    <a:pt x="1709097" y="1114425"/>
                  </a:lnTo>
                  <a:lnTo>
                    <a:pt x="179386" y="750174"/>
                  </a:lnTo>
                  <a:close/>
                </a:path>
              </a:pathLst>
            </a:custGeom>
            <a:solidFill>
              <a:srgbClr val="0059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8288" y="3654902"/>
              <a:ext cx="2610156" cy="2610156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774004" y="2527334"/>
            <a:ext cx="9144000" cy="1281343"/>
          </a:xfrm>
        </p:spPr>
        <p:txBody>
          <a:bodyPr>
            <a:normAutofit fontScale="90000"/>
          </a:bodyPr>
          <a:lstStyle/>
          <a:p>
            <a:br>
              <a:rPr lang="en-US" sz="3600" b="1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en-US" sz="36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SOSIALISASI SK 98 &amp; 99</a:t>
            </a:r>
            <a:br>
              <a:rPr lang="en-US" sz="3600" b="1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en-US" sz="36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TAHUN 2024</a:t>
            </a:r>
            <a:endParaRPr lang="id-ID" sz="2800" dirty="0">
              <a:solidFill>
                <a:schemeClr val="bg1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64419" y="3181388"/>
            <a:ext cx="6625112" cy="11354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id-ID" sz="4000" b="1" dirty="0">
              <a:solidFill>
                <a:schemeClr val="bg1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64419" y="4830554"/>
            <a:ext cx="9144000" cy="43113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Jakarta, 23 September 2025</a:t>
            </a:r>
            <a:endParaRPr lang="id-ID" sz="2800" dirty="0">
              <a:solidFill>
                <a:schemeClr val="bg1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3681494" y="5807153"/>
            <a:ext cx="9144000" cy="43113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b="1" dirty="0" err="1"/>
              <a:t>Iwan</a:t>
            </a:r>
            <a:r>
              <a:rPr lang="en-US" sz="2000" b="1" dirty="0"/>
              <a:t> </a:t>
            </a:r>
            <a:r>
              <a:rPr lang="en-US" sz="2000" b="1" dirty="0" err="1"/>
              <a:t>Ginda</a:t>
            </a:r>
            <a:r>
              <a:rPr lang="en-US" sz="2000" b="1" dirty="0"/>
              <a:t> </a:t>
            </a:r>
            <a:r>
              <a:rPr lang="en-US" sz="2000" b="1" dirty="0" err="1"/>
              <a:t>Harahap</a:t>
            </a:r>
            <a:endParaRPr lang="en-US" sz="2000" b="1" dirty="0"/>
          </a:p>
          <a:p>
            <a:pPr algn="l"/>
            <a:r>
              <a:rPr lang="en-US" sz="2000" b="1" dirty="0" err="1"/>
              <a:t>Direktorat</a:t>
            </a:r>
            <a:r>
              <a:rPr lang="en-US" sz="2000" b="1" dirty="0"/>
              <a:t> Audit, </a:t>
            </a:r>
            <a:r>
              <a:rPr lang="en-US" sz="2000" b="1" dirty="0" err="1"/>
              <a:t>Kepatuhan</a:t>
            </a:r>
            <a:r>
              <a:rPr lang="en-US" sz="2000" b="1" dirty="0"/>
              <a:t>, dan </a:t>
            </a:r>
            <a:r>
              <a:rPr lang="en-US" sz="2000" b="1" dirty="0" err="1"/>
              <a:t>Manajemen</a:t>
            </a:r>
            <a:r>
              <a:rPr lang="en-US" sz="2000" b="1" dirty="0"/>
              <a:t> </a:t>
            </a:r>
            <a:r>
              <a:rPr lang="en-US" sz="2000" b="1" dirty="0" err="1"/>
              <a:t>Risiko</a:t>
            </a:r>
            <a:r>
              <a:rPr lang="en-US" sz="2000" b="1" dirty="0"/>
              <a:t> BANZAS RI</a:t>
            </a:r>
            <a:endParaRPr lang="id-ID" sz="2000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129534D-F2AC-1BD4-D488-04901D8FCD9C}"/>
              </a:ext>
            </a:extLst>
          </p:cNvPr>
          <p:cNvSpPr txBox="1">
            <a:spLocks/>
          </p:cNvSpPr>
          <p:nvPr/>
        </p:nvSpPr>
        <p:spPr>
          <a:xfrm>
            <a:off x="-890506" y="1487714"/>
            <a:ext cx="9144000" cy="128134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sz="3600" b="1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en-US" sz="36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Sosialisasi</a:t>
            </a:r>
            <a:endParaRPr lang="en-US" sz="36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en-US" sz="36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Satuan</a:t>
            </a:r>
            <a:r>
              <a:rPr lang="en-US" sz="36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Audit Internal</a:t>
            </a:r>
          </a:p>
          <a:p>
            <a:r>
              <a:rPr lang="en-US" sz="36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BAZNAS DKI Jakarta</a:t>
            </a:r>
            <a:endParaRPr lang="id-ID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163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93431" y="9236"/>
            <a:ext cx="12192001" cy="6858000"/>
            <a:chOff x="0" y="0"/>
            <a:chExt cx="12192001" cy="6858000"/>
          </a:xfrm>
        </p:grpSpPr>
        <p:sp>
          <p:nvSpPr>
            <p:cNvPr id="4" name="Flowchart: Manual Input 3"/>
            <p:cNvSpPr/>
            <p:nvPr/>
          </p:nvSpPr>
          <p:spPr>
            <a:xfrm rot="5400000" flipH="1">
              <a:off x="1472453" y="-1472453"/>
              <a:ext cx="6858000" cy="9802906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" fmla="*/ 0 w 10000"/>
                <a:gd name="connsiteY0" fmla="*/ 451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4510 h 10000"/>
                <a:gd name="connsiteX0" fmla="*/ 0 w 10000"/>
                <a:gd name="connsiteY0" fmla="*/ 7404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740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7404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7404"/>
                  </a:lnTo>
                  <a:close/>
                </a:path>
              </a:pathLst>
            </a:custGeom>
            <a:solidFill>
              <a:srgbClr val="FDD100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Flowchart: Manual Input 3"/>
            <p:cNvSpPr/>
            <p:nvPr/>
          </p:nvSpPr>
          <p:spPr>
            <a:xfrm rot="5400000" flipH="1">
              <a:off x="3156730" y="-1604152"/>
              <a:ext cx="3887819" cy="10201275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" fmla="*/ 0 w 10000"/>
                <a:gd name="connsiteY0" fmla="*/ 451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4510 h 10000"/>
                <a:gd name="connsiteX0" fmla="*/ 0 w 10000"/>
                <a:gd name="connsiteY0" fmla="*/ 7404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7404 h 10000"/>
                <a:gd name="connsiteX0" fmla="*/ 195 w 10000"/>
                <a:gd name="connsiteY0" fmla="*/ 3517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195 w 10000"/>
                <a:gd name="connsiteY4" fmla="*/ 3517 h 10000"/>
                <a:gd name="connsiteX0" fmla="*/ 0 w 10000"/>
                <a:gd name="connsiteY0" fmla="*/ 375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3750 h 10000"/>
                <a:gd name="connsiteX0" fmla="*/ 65 w 10000"/>
                <a:gd name="connsiteY0" fmla="*/ 3905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65 w 10000"/>
                <a:gd name="connsiteY4" fmla="*/ 3905 h 10000"/>
                <a:gd name="connsiteX0" fmla="*/ 65 w 10000"/>
                <a:gd name="connsiteY0" fmla="*/ 4035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65 w 10000"/>
                <a:gd name="connsiteY4" fmla="*/ 4035 h 10000"/>
                <a:gd name="connsiteX0" fmla="*/ 102 w 10000"/>
                <a:gd name="connsiteY0" fmla="*/ 4163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102 w 10000"/>
                <a:gd name="connsiteY4" fmla="*/ 4163 h 10000"/>
                <a:gd name="connsiteX0" fmla="*/ 102 w 10000"/>
                <a:gd name="connsiteY0" fmla="*/ 4287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102 w 10000"/>
                <a:gd name="connsiteY4" fmla="*/ 4287 h 10000"/>
                <a:gd name="connsiteX0" fmla="*/ 102 w 10000"/>
                <a:gd name="connsiteY0" fmla="*/ 4054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102 w 10000"/>
                <a:gd name="connsiteY4" fmla="*/ 4054 h 10000"/>
                <a:gd name="connsiteX0" fmla="*/ 102 w 10000"/>
                <a:gd name="connsiteY0" fmla="*/ 4054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102 w 10000"/>
                <a:gd name="connsiteY4" fmla="*/ 4054 h 10000"/>
                <a:gd name="connsiteX0" fmla="*/ 78 w 9976"/>
                <a:gd name="connsiteY0" fmla="*/ 4054 h 10000"/>
                <a:gd name="connsiteX1" fmla="*/ 9976 w 9976"/>
                <a:gd name="connsiteY1" fmla="*/ 0 h 10000"/>
                <a:gd name="connsiteX2" fmla="*/ 9976 w 9976"/>
                <a:gd name="connsiteY2" fmla="*/ 10000 h 10000"/>
                <a:gd name="connsiteX3" fmla="*/ 0 w 9976"/>
                <a:gd name="connsiteY3" fmla="*/ 10000 h 10000"/>
                <a:gd name="connsiteX4" fmla="*/ 78 w 9976"/>
                <a:gd name="connsiteY4" fmla="*/ 4054 h 10000"/>
                <a:gd name="connsiteX0" fmla="*/ 29 w 9951"/>
                <a:gd name="connsiteY0" fmla="*/ 4054 h 10000"/>
                <a:gd name="connsiteX1" fmla="*/ 9951 w 9951"/>
                <a:gd name="connsiteY1" fmla="*/ 0 h 10000"/>
                <a:gd name="connsiteX2" fmla="*/ 9951 w 9951"/>
                <a:gd name="connsiteY2" fmla="*/ 10000 h 10000"/>
                <a:gd name="connsiteX3" fmla="*/ 0 w 9951"/>
                <a:gd name="connsiteY3" fmla="*/ 10000 h 10000"/>
                <a:gd name="connsiteX4" fmla="*/ 29 w 9951"/>
                <a:gd name="connsiteY4" fmla="*/ 405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51" h="10000">
                  <a:moveTo>
                    <a:pt x="29" y="4054"/>
                  </a:moveTo>
                  <a:lnTo>
                    <a:pt x="9951" y="0"/>
                  </a:lnTo>
                  <a:lnTo>
                    <a:pt x="9951" y="10000"/>
                  </a:lnTo>
                  <a:lnTo>
                    <a:pt x="0" y="10000"/>
                  </a:lnTo>
                  <a:cubicBezTo>
                    <a:pt x="22" y="7968"/>
                    <a:pt x="7" y="6086"/>
                    <a:pt x="29" y="4054"/>
                  </a:cubicBezTo>
                  <a:close/>
                </a:path>
              </a:pathLst>
            </a:custGeom>
            <a:solidFill>
              <a:srgbClr val="2477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Right Triangle 5"/>
            <p:cNvSpPr/>
            <p:nvPr/>
          </p:nvSpPr>
          <p:spPr>
            <a:xfrm rot="12777318" flipH="1">
              <a:off x="8314396" y="994454"/>
              <a:ext cx="1716321" cy="1134739"/>
            </a:xfrm>
            <a:custGeom>
              <a:avLst/>
              <a:gdLst>
                <a:gd name="connsiteX0" fmla="*/ 0 w 1709097"/>
                <a:gd name="connsiteY0" fmla="*/ 1114425 h 1114425"/>
                <a:gd name="connsiteX1" fmla="*/ 0 w 1709097"/>
                <a:gd name="connsiteY1" fmla="*/ 0 h 1114425"/>
                <a:gd name="connsiteX2" fmla="*/ 1709097 w 1709097"/>
                <a:gd name="connsiteY2" fmla="*/ 1114425 h 1114425"/>
                <a:gd name="connsiteX3" fmla="*/ 0 w 1709097"/>
                <a:gd name="connsiteY3" fmla="*/ 1114425 h 1114425"/>
                <a:gd name="connsiteX0" fmla="*/ 269539 w 1709097"/>
                <a:gd name="connsiteY0" fmla="*/ 1118894 h 1118894"/>
                <a:gd name="connsiteX1" fmla="*/ 0 w 1709097"/>
                <a:gd name="connsiteY1" fmla="*/ 0 h 1118894"/>
                <a:gd name="connsiteX2" fmla="*/ 1709097 w 1709097"/>
                <a:gd name="connsiteY2" fmla="*/ 1114425 h 1118894"/>
                <a:gd name="connsiteX3" fmla="*/ 269539 w 1709097"/>
                <a:gd name="connsiteY3" fmla="*/ 1118894 h 1118894"/>
                <a:gd name="connsiteX0" fmla="*/ 179386 w 1709097"/>
                <a:gd name="connsiteY0" fmla="*/ 750174 h 1114425"/>
                <a:gd name="connsiteX1" fmla="*/ 0 w 1709097"/>
                <a:gd name="connsiteY1" fmla="*/ 0 h 1114425"/>
                <a:gd name="connsiteX2" fmla="*/ 1709097 w 1709097"/>
                <a:gd name="connsiteY2" fmla="*/ 1114425 h 1114425"/>
                <a:gd name="connsiteX3" fmla="*/ 179386 w 1709097"/>
                <a:gd name="connsiteY3" fmla="*/ 750174 h 1114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9097" h="1114425">
                  <a:moveTo>
                    <a:pt x="179386" y="750174"/>
                  </a:moveTo>
                  <a:lnTo>
                    <a:pt x="0" y="0"/>
                  </a:lnTo>
                  <a:lnTo>
                    <a:pt x="1709097" y="1114425"/>
                  </a:lnTo>
                  <a:lnTo>
                    <a:pt x="179386" y="750174"/>
                  </a:lnTo>
                  <a:close/>
                </a:path>
              </a:pathLst>
            </a:custGeom>
            <a:solidFill>
              <a:srgbClr val="0059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Flowchart: Manual Input 6"/>
            <p:cNvSpPr/>
            <p:nvPr/>
          </p:nvSpPr>
          <p:spPr>
            <a:xfrm rot="5400000" flipV="1">
              <a:off x="7231288" y="1577221"/>
              <a:ext cx="272876" cy="9648550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" fmla="*/ 233 w 10000"/>
                <a:gd name="connsiteY0" fmla="*/ 139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233 w 10000"/>
                <a:gd name="connsiteY4" fmla="*/ 1390 h 10000"/>
                <a:gd name="connsiteX0" fmla="*/ 233 w 10233"/>
                <a:gd name="connsiteY0" fmla="*/ 391 h 9001"/>
                <a:gd name="connsiteX1" fmla="*/ 10233 w 10233"/>
                <a:gd name="connsiteY1" fmla="*/ 0 h 9001"/>
                <a:gd name="connsiteX2" fmla="*/ 10000 w 10233"/>
                <a:gd name="connsiteY2" fmla="*/ 9001 h 9001"/>
                <a:gd name="connsiteX3" fmla="*/ 0 w 10233"/>
                <a:gd name="connsiteY3" fmla="*/ 9001 h 9001"/>
                <a:gd name="connsiteX4" fmla="*/ 233 w 10233"/>
                <a:gd name="connsiteY4" fmla="*/ 391 h 9001"/>
                <a:gd name="connsiteX0" fmla="*/ 228 w 9794"/>
                <a:gd name="connsiteY0" fmla="*/ 371 h 9937"/>
                <a:gd name="connsiteX1" fmla="*/ 9772 w 9794"/>
                <a:gd name="connsiteY1" fmla="*/ 0 h 9937"/>
                <a:gd name="connsiteX2" fmla="*/ 9772 w 9794"/>
                <a:gd name="connsiteY2" fmla="*/ 9937 h 9937"/>
                <a:gd name="connsiteX3" fmla="*/ 0 w 9794"/>
                <a:gd name="connsiteY3" fmla="*/ 9937 h 9937"/>
                <a:gd name="connsiteX4" fmla="*/ 228 w 9794"/>
                <a:gd name="connsiteY4" fmla="*/ 371 h 9937"/>
                <a:gd name="connsiteX0" fmla="*/ 233 w 10000"/>
                <a:gd name="connsiteY0" fmla="*/ 733 h 10000"/>
                <a:gd name="connsiteX1" fmla="*/ 9978 w 10000"/>
                <a:gd name="connsiteY1" fmla="*/ 0 h 10000"/>
                <a:gd name="connsiteX2" fmla="*/ 9978 w 10000"/>
                <a:gd name="connsiteY2" fmla="*/ 10000 h 10000"/>
                <a:gd name="connsiteX3" fmla="*/ 0 w 10000"/>
                <a:gd name="connsiteY3" fmla="*/ 10000 h 10000"/>
                <a:gd name="connsiteX4" fmla="*/ 233 w 10000"/>
                <a:gd name="connsiteY4" fmla="*/ 733 h 10000"/>
                <a:gd name="connsiteX0" fmla="*/ 233 w 9988"/>
                <a:gd name="connsiteY0" fmla="*/ 323 h 9590"/>
                <a:gd name="connsiteX1" fmla="*/ 9746 w 9988"/>
                <a:gd name="connsiteY1" fmla="*/ 0 h 9590"/>
                <a:gd name="connsiteX2" fmla="*/ 9978 w 9988"/>
                <a:gd name="connsiteY2" fmla="*/ 9590 h 9590"/>
                <a:gd name="connsiteX3" fmla="*/ 0 w 9988"/>
                <a:gd name="connsiteY3" fmla="*/ 9590 h 9590"/>
                <a:gd name="connsiteX4" fmla="*/ 233 w 9988"/>
                <a:gd name="connsiteY4" fmla="*/ 323 h 9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8" h="9590">
                  <a:moveTo>
                    <a:pt x="233" y="323"/>
                  </a:moveTo>
                  <a:lnTo>
                    <a:pt x="9746" y="0"/>
                  </a:lnTo>
                  <a:cubicBezTo>
                    <a:pt x="9668" y="3354"/>
                    <a:pt x="10056" y="6236"/>
                    <a:pt x="9978" y="9590"/>
                  </a:cubicBezTo>
                  <a:lnTo>
                    <a:pt x="0" y="9590"/>
                  </a:lnTo>
                  <a:cubicBezTo>
                    <a:pt x="78" y="6381"/>
                    <a:pt x="154" y="3533"/>
                    <a:pt x="233" y="323"/>
                  </a:cubicBezTo>
                  <a:close/>
                </a:path>
              </a:pathLst>
            </a:custGeom>
            <a:solidFill>
              <a:srgbClr val="2477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Right Triangle 5"/>
            <p:cNvSpPr/>
            <p:nvPr/>
          </p:nvSpPr>
          <p:spPr>
            <a:xfrm rot="12777318" flipV="1">
              <a:off x="2568125" y="6434898"/>
              <a:ext cx="293887" cy="191277"/>
            </a:xfrm>
            <a:custGeom>
              <a:avLst/>
              <a:gdLst>
                <a:gd name="connsiteX0" fmla="*/ 0 w 1709097"/>
                <a:gd name="connsiteY0" fmla="*/ 1114425 h 1114425"/>
                <a:gd name="connsiteX1" fmla="*/ 0 w 1709097"/>
                <a:gd name="connsiteY1" fmla="*/ 0 h 1114425"/>
                <a:gd name="connsiteX2" fmla="*/ 1709097 w 1709097"/>
                <a:gd name="connsiteY2" fmla="*/ 1114425 h 1114425"/>
                <a:gd name="connsiteX3" fmla="*/ 0 w 1709097"/>
                <a:gd name="connsiteY3" fmla="*/ 1114425 h 1114425"/>
                <a:gd name="connsiteX0" fmla="*/ 269539 w 1709097"/>
                <a:gd name="connsiteY0" fmla="*/ 1118894 h 1118894"/>
                <a:gd name="connsiteX1" fmla="*/ 0 w 1709097"/>
                <a:gd name="connsiteY1" fmla="*/ 0 h 1118894"/>
                <a:gd name="connsiteX2" fmla="*/ 1709097 w 1709097"/>
                <a:gd name="connsiteY2" fmla="*/ 1114425 h 1118894"/>
                <a:gd name="connsiteX3" fmla="*/ 269539 w 1709097"/>
                <a:gd name="connsiteY3" fmla="*/ 1118894 h 1118894"/>
                <a:gd name="connsiteX0" fmla="*/ 179386 w 1709097"/>
                <a:gd name="connsiteY0" fmla="*/ 750174 h 1114425"/>
                <a:gd name="connsiteX1" fmla="*/ 0 w 1709097"/>
                <a:gd name="connsiteY1" fmla="*/ 0 h 1114425"/>
                <a:gd name="connsiteX2" fmla="*/ 1709097 w 1709097"/>
                <a:gd name="connsiteY2" fmla="*/ 1114425 h 1114425"/>
                <a:gd name="connsiteX3" fmla="*/ 179386 w 1709097"/>
                <a:gd name="connsiteY3" fmla="*/ 750174 h 1114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9097" h="1114425">
                  <a:moveTo>
                    <a:pt x="179386" y="750174"/>
                  </a:moveTo>
                  <a:lnTo>
                    <a:pt x="0" y="0"/>
                  </a:lnTo>
                  <a:lnTo>
                    <a:pt x="1709097" y="1114425"/>
                  </a:lnTo>
                  <a:lnTo>
                    <a:pt x="179386" y="750174"/>
                  </a:lnTo>
                  <a:close/>
                </a:path>
              </a:pathLst>
            </a:custGeom>
            <a:solidFill>
              <a:srgbClr val="0059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8288" y="3654902"/>
              <a:ext cx="2610156" cy="2610156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890506" y="2940729"/>
            <a:ext cx="9144000" cy="1306617"/>
          </a:xfrm>
        </p:spPr>
        <p:txBody>
          <a:bodyPr>
            <a:normAutofit fontScale="90000"/>
          </a:bodyPr>
          <a:lstStyle/>
          <a:p>
            <a:br>
              <a:rPr lang="en-US" sz="3600" b="1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en-US" sz="36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Sosialisasi</a:t>
            </a:r>
            <a:r>
              <a:rPr lang="en-US" sz="36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Pengendalian</a:t>
            </a:r>
            <a:r>
              <a:rPr lang="en-US" sz="36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Internal</a:t>
            </a:r>
            <a:br>
              <a:rPr lang="en-US" sz="3600" b="1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en-US" sz="36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&amp; Audit Internal Se-Lampung :</a:t>
            </a:r>
            <a:br>
              <a:rPr lang="en-US" sz="3600" b="1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en-US" sz="36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Keputusan </a:t>
            </a:r>
            <a:r>
              <a:rPr lang="en-US" sz="36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Ketua</a:t>
            </a:r>
            <a:br>
              <a:rPr lang="en-US" sz="3600" b="1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en-US" sz="36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Nomor</a:t>
            </a:r>
            <a:r>
              <a:rPr lang="en-US" sz="36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98 &amp; 99</a:t>
            </a:r>
            <a:br>
              <a:rPr lang="en-US" sz="3600" b="1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en-US" sz="36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Tahun</a:t>
            </a:r>
            <a:r>
              <a:rPr lang="en-US" sz="36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2024</a:t>
            </a:r>
            <a:endParaRPr lang="id-ID" sz="2800" dirty="0">
              <a:solidFill>
                <a:schemeClr val="bg1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64419" y="3181388"/>
            <a:ext cx="6625112" cy="11354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j-ea"/>
              <a:cs typeface="+mj-cs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64419" y="4830554"/>
            <a:ext cx="9144000" cy="43113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Bandar Lampung, 28-30 Oktober 2025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j-ea"/>
              <a:cs typeface="+mj-cs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3681494" y="5807153"/>
            <a:ext cx="9144000" cy="43113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Iwan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Ginda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Harahap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Direktorat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 Audit,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Kepatuhan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 dan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Manajemen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Risiko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 BAZNAS RI</a:t>
            </a:r>
            <a:endParaRPr kumimoji="0" lang="id-ID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72647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Google Shape;1056;p7"/>
          <p:cNvSpPr txBox="1"/>
          <p:nvPr/>
        </p:nvSpPr>
        <p:spPr>
          <a:xfrm>
            <a:off x="362585" y="641668"/>
            <a:ext cx="10000615" cy="443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ctr" anchorCtr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Font typeface="Arial Black" panose="020B0A04020102020204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Landasan Formil Fungsi Audit Internal BAZNAS RI</a:t>
            </a:r>
          </a:p>
        </p:txBody>
      </p:sp>
      <p:sp>
        <p:nvSpPr>
          <p:cNvPr id="1057" name="Google Shape;1057;p7"/>
          <p:cNvSpPr/>
          <p:nvPr/>
        </p:nvSpPr>
        <p:spPr>
          <a:xfrm>
            <a:off x="344829" y="1447165"/>
            <a:ext cx="11460480" cy="1581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 panose="020F0502020204030204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Di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tahun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2024, BAZNAS RI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mensahkan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Keputusan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Ketua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BAZNAS RI No. 98/2024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tentang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Piagam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Audit Internal BAZNAS RI dan Keputusan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Ketua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BAZNAS RI No. 99/2024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tentang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Tata Kelola Audit Internal BAZNAS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469900" marR="748030" lvl="0" indent="-304800" algn="just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 panose="020F0502020204030204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1058" name="Google Shape;1058;p7"/>
          <p:cNvSpPr/>
          <p:nvPr/>
        </p:nvSpPr>
        <p:spPr>
          <a:xfrm>
            <a:off x="475615" y="2869565"/>
            <a:ext cx="11348085" cy="1421765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SK 98/2024 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Dokumen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resmi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yang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berfungsi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sebagai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pedoman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untuk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melaksanakan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tugas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tanggung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jawab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dan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wewenang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audit internal di BAZNAS</a:t>
            </a:r>
          </a:p>
        </p:txBody>
      </p:sp>
      <p:sp>
        <p:nvSpPr>
          <p:cNvPr id="1059" name="Google Shape;1059;p7"/>
          <p:cNvSpPr/>
          <p:nvPr/>
        </p:nvSpPr>
        <p:spPr>
          <a:xfrm>
            <a:off x="476250" y="4405630"/>
            <a:ext cx="11347450" cy="1421765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SK 99/2024 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Ketentuan tata kelola audit internal BAZNAS dalam melaksanakan evaluasi tata kelola, pengendalian internal dan manajemen risiko BAZNAS.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p9"/>
          <p:cNvSpPr txBox="1"/>
          <p:nvPr/>
        </p:nvSpPr>
        <p:spPr>
          <a:xfrm>
            <a:off x="-611246" y="430636"/>
            <a:ext cx="12020364" cy="443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ctr" anchorCtr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Font typeface="Arial Black" panose="020B0A04020102020204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SK 98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Tahun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 2024 :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Piagam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 Audit Internal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3040CF-8610-ACC7-0C4B-186249CFB9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91" y="1524000"/>
            <a:ext cx="11914909" cy="473825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1">
          <a:extLst>
            <a:ext uri="{FF2B5EF4-FFF2-40B4-BE49-F238E27FC236}">
              <a16:creationId xmlns:a16="http://schemas.microsoft.com/office/drawing/2014/main" id="{A707BA16-1533-46C8-C332-2B3EEC0C7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p9">
            <a:extLst>
              <a:ext uri="{FF2B5EF4-FFF2-40B4-BE49-F238E27FC236}">
                <a16:creationId xmlns:a16="http://schemas.microsoft.com/office/drawing/2014/main" id="{255AF148-BCA0-24A0-F4F1-121233C97A70}"/>
              </a:ext>
            </a:extLst>
          </p:cNvPr>
          <p:cNvSpPr txBox="1"/>
          <p:nvPr/>
        </p:nvSpPr>
        <p:spPr>
          <a:xfrm>
            <a:off x="-611246" y="430636"/>
            <a:ext cx="12020364" cy="443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ctr" anchorCtr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Font typeface="Arial Black" panose="020B0A04020102020204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Outline SK 98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Tahun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 2024 :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Piagam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 Audit Internal</a:t>
            </a:r>
          </a:p>
        </p:txBody>
      </p:sp>
      <p:sp>
        <p:nvSpPr>
          <p:cNvPr id="2" name="Google Shape;1058;p7">
            <a:extLst>
              <a:ext uri="{FF2B5EF4-FFF2-40B4-BE49-F238E27FC236}">
                <a16:creationId xmlns:a16="http://schemas.microsoft.com/office/drawing/2014/main" id="{8083B735-F655-B556-29E8-3E42EFAFB8E3}"/>
              </a:ext>
            </a:extLst>
          </p:cNvPr>
          <p:cNvSpPr/>
          <p:nvPr/>
        </p:nvSpPr>
        <p:spPr>
          <a:xfrm>
            <a:off x="475615" y="1607127"/>
            <a:ext cx="11348085" cy="4618182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AutoNum type="arabicPeriod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Visi, Misi dan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Fungsi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AutoNum type="arabicPeriod"/>
              <a:tabLst/>
              <a:defRPr/>
            </a:pPr>
            <a:r>
              <a:rPr lang="en-US" sz="2400" b="1" kern="0" dirty="0" err="1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Tugas</a:t>
            </a:r>
            <a:r>
              <a:rPr lang="en-US" sz="2400" b="1" kern="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dan </a:t>
            </a:r>
            <a:r>
              <a:rPr lang="en-US" sz="2400" b="1" kern="0" dirty="0" err="1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Wewenang</a:t>
            </a:r>
            <a:endParaRPr lang="en-US" sz="2400" b="1" kern="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AutoNum type="arabicPeriod"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Standar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Pelaksanaan</a:t>
            </a:r>
            <a:r>
              <a:rPr lang="en-US" sz="2400" b="1" kern="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Tugas</a:t>
            </a:r>
            <a:r>
              <a:rPr lang="en-US" sz="2400" b="1" kern="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dan Kode </a:t>
            </a:r>
            <a:r>
              <a:rPr lang="en-US" sz="2400" b="1" kern="0" dirty="0" err="1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Etik</a:t>
            </a:r>
            <a:endParaRPr lang="en-US" sz="2400" b="1" kern="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523315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1">
          <a:extLst>
            <a:ext uri="{FF2B5EF4-FFF2-40B4-BE49-F238E27FC236}">
              <a16:creationId xmlns:a16="http://schemas.microsoft.com/office/drawing/2014/main" id="{13E5C4DC-9E3E-73DC-FB80-B7203E573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p9">
            <a:extLst>
              <a:ext uri="{FF2B5EF4-FFF2-40B4-BE49-F238E27FC236}">
                <a16:creationId xmlns:a16="http://schemas.microsoft.com/office/drawing/2014/main" id="{56898202-4AFB-58DB-6175-D0D1A4C54E95}"/>
              </a:ext>
            </a:extLst>
          </p:cNvPr>
          <p:cNvSpPr txBox="1"/>
          <p:nvPr/>
        </p:nvSpPr>
        <p:spPr>
          <a:xfrm>
            <a:off x="-611246" y="430636"/>
            <a:ext cx="12020364" cy="443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ctr" anchorCtr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Font typeface="Arial Black" panose="020B0A04020102020204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SK 99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Tahun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 2024 : Tata Kelola SAI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3868BB-B9D9-9C62-88F8-A83AB96323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78" y="1459345"/>
            <a:ext cx="11762095" cy="483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181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1">
          <a:extLst>
            <a:ext uri="{FF2B5EF4-FFF2-40B4-BE49-F238E27FC236}">
              <a16:creationId xmlns:a16="http://schemas.microsoft.com/office/drawing/2014/main" id="{F27F0AE8-A8E3-9189-AF2C-64FAD0C0C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p9">
            <a:extLst>
              <a:ext uri="{FF2B5EF4-FFF2-40B4-BE49-F238E27FC236}">
                <a16:creationId xmlns:a16="http://schemas.microsoft.com/office/drawing/2014/main" id="{80B40B57-FABD-0E13-ADCA-04ADD5AB2887}"/>
              </a:ext>
            </a:extLst>
          </p:cNvPr>
          <p:cNvSpPr txBox="1"/>
          <p:nvPr/>
        </p:nvSpPr>
        <p:spPr>
          <a:xfrm>
            <a:off x="-611246" y="430636"/>
            <a:ext cx="12020364" cy="443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ctr" anchorCtr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Font typeface="Arial Black" panose="020B0A04020102020204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Outline SK 99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Tahun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 2024 : Tata Kelola SAI</a:t>
            </a:r>
          </a:p>
        </p:txBody>
      </p:sp>
      <p:sp>
        <p:nvSpPr>
          <p:cNvPr id="2" name="Google Shape;1058;p7">
            <a:extLst>
              <a:ext uri="{FF2B5EF4-FFF2-40B4-BE49-F238E27FC236}">
                <a16:creationId xmlns:a16="http://schemas.microsoft.com/office/drawing/2014/main" id="{2D6F6AB2-D08F-A3FF-434A-BF19EC50E8BE}"/>
              </a:ext>
            </a:extLst>
          </p:cNvPr>
          <p:cNvSpPr/>
          <p:nvPr/>
        </p:nvSpPr>
        <p:spPr>
          <a:xfrm>
            <a:off x="475615" y="1607127"/>
            <a:ext cx="11348085" cy="4618182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AutoNum type="arabicPeriod"/>
              <a:tabLst/>
              <a:defRPr/>
            </a:pPr>
            <a:r>
              <a:rPr lang="en-US" sz="2400" b="1" kern="0" dirty="0" err="1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Fungsi</a:t>
            </a:r>
            <a:r>
              <a:rPr lang="en-US" sz="2400" b="1" kern="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</a:t>
            </a:r>
            <a:r>
              <a:rPr lang="en-US" sz="2400" b="1" kern="0" dirty="0" err="1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Wewenang</a:t>
            </a:r>
            <a:r>
              <a:rPr lang="en-US" sz="2400" b="1" kern="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dan </a:t>
            </a:r>
            <a:r>
              <a:rPr lang="en-US" sz="2400" b="1" kern="0" dirty="0" err="1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Tanggung</a:t>
            </a:r>
            <a:r>
              <a:rPr lang="en-US" sz="2400" b="1" kern="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Jawab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AutoNum type="arabicPeriod"/>
              <a:tabLst/>
              <a:defRPr/>
            </a:pPr>
            <a:r>
              <a:rPr lang="en-US" sz="2400" b="1" kern="0" dirty="0" err="1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Pembentukan</a:t>
            </a:r>
            <a:r>
              <a:rPr lang="en-US" sz="2400" b="1" kern="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Unit SAI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AutoNum type="arabicPeriod"/>
              <a:tabLst/>
              <a:defRPr/>
            </a:pPr>
            <a:r>
              <a:rPr lang="en-US" sz="2400" b="1" kern="0" dirty="0" err="1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Prioritas</a:t>
            </a:r>
            <a:r>
              <a:rPr lang="en-US" sz="2400" b="1" kern="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Pekerjaan</a:t>
            </a:r>
            <a:r>
              <a:rPr lang="en-US" sz="2400" b="1" kern="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dan </a:t>
            </a:r>
            <a:r>
              <a:rPr lang="en-US" sz="2400" b="1" kern="0" dirty="0" err="1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Penugasan</a:t>
            </a:r>
            <a:endParaRPr lang="en-US" sz="2400" b="1" kern="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446073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64" name="Google Shape;1064;p8"/>
          <p:cNvGraphicFramePr/>
          <p:nvPr/>
        </p:nvGraphicFramePr>
        <p:xfrm>
          <a:off x="359789" y="1946947"/>
          <a:ext cx="11644075" cy="8452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1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1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45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8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6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63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No.</a:t>
                      </a:r>
                      <a:endParaRPr sz="1800" b="1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6750" marR="6750" marT="67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BAZNAS Provinsi/Kabupaten/Kota</a:t>
                      </a:r>
                      <a:endParaRPr sz="1800" b="1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6750" marR="6750" marT="67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Total BAZNAS Provinsi/Kabupaten/Kota</a:t>
                      </a:r>
                      <a:endParaRPr sz="1800" b="1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6750" marR="6750" marT="67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Jumlah SAI</a:t>
                      </a:r>
                      <a:endParaRPr sz="1800" b="1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6750" marR="6750" marT="67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%</a:t>
                      </a:r>
                      <a:endParaRPr sz="1800" b="1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6750" marR="6750" marT="675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3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1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6750" marR="6750" marT="67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11 BAZNAS Provinsi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6750" marR="6750" marT="67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34 BAZNAS Provinsi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6750" marR="6750" marT="67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23 orang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6750" marR="6750" marT="67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32%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6750" marR="6750" marT="675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1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2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6750" marR="6750" marT="67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88 BAZNAS Kabupaten/Kota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6750" marR="6750" marT="67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513 BAZNAS Kabupaten/Kota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6750" marR="6750" marT="67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165 orang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6750" marR="6750" marT="67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17%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6750" marR="6750" marT="675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65" name="Google Shape;1065;p8"/>
          <p:cNvGraphicFramePr/>
          <p:nvPr/>
        </p:nvGraphicFramePr>
        <p:xfrm>
          <a:off x="1357570" y="3140403"/>
          <a:ext cx="9648500" cy="13879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9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2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7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70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91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No.</a:t>
                      </a:r>
                      <a:endParaRPr sz="1800" b="1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5450" marR="5450" marT="54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BAZNAS Provinsi/Kabupaten/Kota Wilayah Barat</a:t>
                      </a:r>
                      <a:endParaRPr sz="1800" b="1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5450" marR="5450" marT="54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Total BAZNAS Provinsi/Kabupaten/Kota Wilayah Tengah</a:t>
                      </a:r>
                      <a:endParaRPr sz="1800" b="1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5450" marR="5450" marT="54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Total BAZNAS Provinsi/Kabupaten/Kota Wilayah Timur</a:t>
                      </a:r>
                      <a:endParaRPr sz="1800" b="1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5450" marR="5450" marT="545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1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5450" marR="5450" marT="54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6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5450" marR="5450" marT="54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4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5450" marR="5450" marT="54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1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5450" marR="5450" marT="545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2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5450" marR="5450" marT="54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51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5450" marR="5450" marT="54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34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5450" marR="5450" marT="54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3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5450" marR="5450" marT="545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66" name="Google Shape;1066;p8"/>
          <p:cNvSpPr txBox="1">
            <a:spLocks noGrp="1"/>
          </p:cNvSpPr>
          <p:nvPr>
            <p:ph type="title"/>
          </p:nvPr>
        </p:nvSpPr>
        <p:spPr>
          <a:xfrm>
            <a:off x="-611246" y="215294"/>
            <a:ext cx="12020364" cy="874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ctr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Font typeface="Arial Black" panose="020B0A04020102020204"/>
              <a:buNone/>
            </a:pPr>
            <a:r>
              <a:rPr lang="en-US" sz="2800" b="1">
                <a:solidFill>
                  <a:srgbClr val="00B050"/>
                </a:solidFill>
              </a:rPr>
              <a:t>Persentase Ketercapaian Satuan Audit Internal</a:t>
            </a:r>
            <a:br>
              <a:rPr lang="en-US" sz="2800" b="1">
                <a:solidFill>
                  <a:srgbClr val="00B050"/>
                </a:solidFill>
              </a:rPr>
            </a:br>
            <a:r>
              <a:rPr lang="en-US" sz="2800" b="1">
                <a:solidFill>
                  <a:srgbClr val="00B050"/>
                </a:solidFill>
              </a:rPr>
              <a:t>BAZNAS Provinsi, BAZNAS Kabupaten/Kota</a:t>
            </a:r>
          </a:p>
        </p:txBody>
      </p:sp>
      <p:sp>
        <p:nvSpPr>
          <p:cNvPr id="1067" name="Google Shape;1067;p8"/>
          <p:cNvSpPr/>
          <p:nvPr/>
        </p:nvSpPr>
        <p:spPr>
          <a:xfrm>
            <a:off x="360160" y="1280978"/>
            <a:ext cx="11904750" cy="79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Sebelum SK 98/2024 dan SK 99/2024</a:t>
            </a:r>
            <a:endParaRPr sz="2400" b="1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469900" marR="748030" lvl="0" indent="-323850" algn="just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 panose="020F0502020204030204"/>
              <a:buNone/>
            </a:pPr>
            <a:endParaRPr sz="2100">
              <a:solidFill>
                <a:srgbClr val="000000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2" name="Google Shape;1072;p9"/>
          <p:cNvGraphicFramePr/>
          <p:nvPr/>
        </p:nvGraphicFramePr>
        <p:xfrm>
          <a:off x="298450" y="1946910"/>
          <a:ext cx="11750050" cy="11195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17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0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41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0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0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63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No.</a:t>
                      </a:r>
                      <a:endParaRPr sz="1800" b="1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6750" marR="6750" marT="67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SAI BAZNAS Provinsi/Kabupaten/Kota</a:t>
                      </a:r>
                      <a:endParaRPr sz="1800" b="1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6750" marR="6750" marT="67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Total BAZNAS Provinsi/Kabupaten/Kota</a:t>
                      </a:r>
                      <a:endParaRPr sz="1800" b="1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6750" marR="6750" marT="67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Jumlah SAI</a:t>
                      </a:r>
                      <a:endParaRPr sz="1800" b="1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6750" marR="6750" marT="67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%</a:t>
                      </a:r>
                      <a:endParaRPr sz="1800" b="1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6750" marR="6750" marT="675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3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1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6750" marR="6750" marT="67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24 BAZNAS Provinsi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6750" marR="6750" marT="67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34 BAZNAS Provinsi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6750" marR="6750" marT="67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  47 orang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6750" marR="6750" marT="67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70,59%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6750" marR="6750" marT="675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1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2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6750" marR="6750" marT="67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153 BAZNAS Kabupaten/Kota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6750" marR="6750" marT="67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514 BAZNAS Kabupaten/Kota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6750" marR="6750" marT="67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 218 orang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6750" marR="6750" marT="67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29,76%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6750" marR="6750" marT="675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73" name="Google Shape;1073;p9"/>
          <p:cNvGraphicFramePr/>
          <p:nvPr/>
        </p:nvGraphicFramePr>
        <p:xfrm>
          <a:off x="1357570" y="3140403"/>
          <a:ext cx="9648500" cy="13879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9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2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7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70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99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No.</a:t>
                      </a:r>
                      <a:endParaRPr sz="1800" b="1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5450" marR="5450" marT="54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BAZNAS Provinsi/Kabupaten/Kota Wilayah Barat</a:t>
                      </a:r>
                      <a:endParaRPr sz="1800" b="1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5450" marR="5450" marT="54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Total BAZNAS Provinsi/Kabupaten/Kota Wilayah Tengah</a:t>
                      </a:r>
                      <a:endParaRPr sz="1800" b="1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5450" marR="5450" marT="54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Total BAZNAS Provinsi/Kabupaten/Kota Wilayah Timur</a:t>
                      </a:r>
                      <a:endParaRPr sz="1800" b="1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5450" marR="5450" marT="545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1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5450" marR="5450" marT="54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13</a:t>
                      </a:r>
                    </a:p>
                  </a:txBody>
                  <a:tcPr marL="5450" marR="5450" marT="54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9</a:t>
                      </a:r>
                    </a:p>
                  </a:txBody>
                  <a:tcPr marL="5450" marR="5450" marT="54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2</a:t>
                      </a:r>
                    </a:p>
                  </a:txBody>
                  <a:tcPr marL="5450" marR="5450" marT="545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2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5450" marR="5450" marT="54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108</a:t>
                      </a:r>
                    </a:p>
                  </a:txBody>
                  <a:tcPr marL="5450" marR="5450" marT="54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36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5450" marR="5450" marT="54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9</a:t>
                      </a:r>
                    </a:p>
                  </a:txBody>
                  <a:tcPr marL="5450" marR="5450" marT="545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74" name="Google Shape;1074;p9"/>
          <p:cNvSpPr/>
          <p:nvPr/>
        </p:nvSpPr>
        <p:spPr>
          <a:xfrm>
            <a:off x="298565" y="1280978"/>
            <a:ext cx="11904750" cy="79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Sesudah SK 98/2024 dan SK 99/2024</a:t>
            </a:r>
            <a:endParaRPr sz="2400" b="1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469900" marR="748030" lvl="0" indent="-323850" algn="just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 panose="020F0502020204030204"/>
              <a:buNone/>
            </a:pPr>
            <a:endParaRPr sz="2100">
              <a:solidFill>
                <a:srgbClr val="000000"/>
              </a:solidFill>
              <a:latin typeface="Trebuchet MS" panose="020B0603020202020204"/>
              <a:ea typeface="Trebuchet MS" panose="020B0603020202020204"/>
              <a:cs typeface="Trebuchet MS" panose="020B0603020202020204"/>
              <a:sym typeface="Trebuchet MS" panose="020B0603020202020204"/>
            </a:endParaRPr>
          </a:p>
        </p:txBody>
      </p:sp>
      <p:sp>
        <p:nvSpPr>
          <p:cNvPr id="1075" name="Google Shape;1075;p9"/>
          <p:cNvSpPr txBox="1"/>
          <p:nvPr/>
        </p:nvSpPr>
        <p:spPr>
          <a:xfrm>
            <a:off x="-611246" y="215294"/>
            <a:ext cx="12020364" cy="874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ctr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Font typeface="Arial Black" panose="020B0A04020102020204"/>
              <a:buNone/>
            </a:pPr>
            <a:r>
              <a:rPr lang="en-US" sz="2800" b="1">
                <a:solidFill>
                  <a:srgbClr val="00B050"/>
                </a:solidFill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Persentase Ketercapaian Satuan Audit Internal</a:t>
            </a:r>
            <a:br>
              <a:rPr lang="en-US" sz="2800" b="1">
                <a:solidFill>
                  <a:srgbClr val="00B050"/>
                </a:solidFill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</a:br>
            <a:r>
              <a:rPr lang="en-US" sz="2800" b="1">
                <a:solidFill>
                  <a:srgbClr val="00B050"/>
                </a:solidFill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BAZNAS Provinsi, BAZNAS Kabupaten/Kota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si Slid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7548</TotalTime>
  <Words>424</Words>
  <Application>Microsoft Office PowerPoint</Application>
  <PresentationFormat>Widescreen</PresentationFormat>
  <Paragraphs>87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Arial</vt:lpstr>
      <vt:lpstr>Arial Black</vt:lpstr>
      <vt:lpstr>Bookman Old Style</vt:lpstr>
      <vt:lpstr>Calibri</vt:lpstr>
      <vt:lpstr>Calibri Light</vt:lpstr>
      <vt:lpstr>Candara</vt:lpstr>
      <vt:lpstr>Montserrat Medium</vt:lpstr>
      <vt:lpstr>Trebuchet MS</vt:lpstr>
      <vt:lpstr>Office Theme</vt:lpstr>
      <vt:lpstr>Isi Slide</vt:lpstr>
      <vt:lpstr> SOSIALISASI SK 98 &amp; 99  TAHUN 2024</vt:lpstr>
      <vt:lpstr> Sosialisasi Pengendalian Internal &amp; Audit Internal Se-Lampung : Keputusan Ketua Nomor 98 &amp; 99 Tahun 2024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Persentase Ketercapaian Satuan Audit Internal BAZNAS Provinsi, BAZNAS Kabupaten/Kota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DU-16</dc:creator>
  <cp:lastModifiedBy>DAKM-02</cp:lastModifiedBy>
  <cp:revision>309</cp:revision>
  <cp:lastPrinted>2019-04-30T02:41:45Z</cp:lastPrinted>
  <dcterms:created xsi:type="dcterms:W3CDTF">2019-04-05T03:36:59Z</dcterms:created>
  <dcterms:modified xsi:type="dcterms:W3CDTF">2025-11-13T06:59:41Z</dcterms:modified>
</cp:coreProperties>
</file>