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5" r:id="rId1"/>
    <p:sldMasterId id="2147483900" r:id="rId2"/>
    <p:sldMasterId id="2147483903" r:id="rId3"/>
    <p:sldMasterId id="2147483920" r:id="rId4"/>
  </p:sldMasterIdLst>
  <p:notesMasterIdLst>
    <p:notesMasterId r:id="rId74"/>
  </p:notesMasterIdLst>
  <p:handoutMasterIdLst>
    <p:handoutMasterId r:id="rId75"/>
  </p:handoutMasterIdLst>
  <p:sldIdLst>
    <p:sldId id="971" r:id="rId5"/>
    <p:sldId id="972" r:id="rId6"/>
    <p:sldId id="974" r:id="rId7"/>
    <p:sldId id="975" r:id="rId8"/>
    <p:sldId id="976" r:id="rId9"/>
    <p:sldId id="257" r:id="rId10"/>
    <p:sldId id="299" r:id="rId11"/>
    <p:sldId id="300" r:id="rId12"/>
    <p:sldId id="977" r:id="rId13"/>
    <p:sldId id="302" r:id="rId14"/>
    <p:sldId id="303" r:id="rId15"/>
    <p:sldId id="304" r:id="rId16"/>
    <p:sldId id="305" r:id="rId17"/>
    <p:sldId id="306" r:id="rId18"/>
    <p:sldId id="307" r:id="rId19"/>
    <p:sldId id="269" r:id="rId20"/>
    <p:sldId id="270" r:id="rId21"/>
    <p:sldId id="272" r:id="rId22"/>
    <p:sldId id="273" r:id="rId23"/>
    <p:sldId id="277" r:id="rId24"/>
    <p:sldId id="279" r:id="rId25"/>
    <p:sldId id="280" r:id="rId26"/>
    <p:sldId id="281" r:id="rId27"/>
    <p:sldId id="862" r:id="rId28"/>
    <p:sldId id="863" r:id="rId29"/>
    <p:sldId id="864" r:id="rId30"/>
    <p:sldId id="865" r:id="rId31"/>
    <p:sldId id="866" r:id="rId32"/>
    <p:sldId id="867" r:id="rId33"/>
    <p:sldId id="869" r:id="rId34"/>
    <p:sldId id="870" r:id="rId35"/>
    <p:sldId id="871" r:id="rId36"/>
    <p:sldId id="731" r:id="rId37"/>
    <p:sldId id="720" r:id="rId38"/>
    <p:sldId id="722" r:id="rId39"/>
    <p:sldId id="733" r:id="rId40"/>
    <p:sldId id="724" r:id="rId41"/>
    <p:sldId id="735" r:id="rId42"/>
    <p:sldId id="734" r:id="rId43"/>
    <p:sldId id="736" r:id="rId44"/>
    <p:sldId id="737" r:id="rId45"/>
    <p:sldId id="739" r:id="rId46"/>
    <p:sldId id="740" r:id="rId47"/>
    <p:sldId id="741" r:id="rId48"/>
    <p:sldId id="874" r:id="rId49"/>
    <p:sldId id="875" r:id="rId50"/>
    <p:sldId id="876" r:id="rId51"/>
    <p:sldId id="877" r:id="rId52"/>
    <p:sldId id="880" r:id="rId53"/>
    <p:sldId id="881" r:id="rId54"/>
    <p:sldId id="882" r:id="rId55"/>
    <p:sldId id="883" r:id="rId56"/>
    <p:sldId id="884" r:id="rId57"/>
    <p:sldId id="743" r:id="rId58"/>
    <p:sldId id="964" r:id="rId59"/>
    <p:sldId id="965" r:id="rId60"/>
    <p:sldId id="746" r:id="rId61"/>
    <p:sldId id="745" r:id="rId62"/>
    <p:sldId id="758" r:id="rId63"/>
    <p:sldId id="759" r:id="rId64"/>
    <p:sldId id="760" r:id="rId65"/>
    <p:sldId id="762" r:id="rId66"/>
    <p:sldId id="761" r:id="rId67"/>
    <p:sldId id="768" r:id="rId68"/>
    <p:sldId id="966" r:id="rId69"/>
    <p:sldId id="967" r:id="rId70"/>
    <p:sldId id="968" r:id="rId71"/>
    <p:sldId id="969" r:id="rId72"/>
    <p:sldId id="970" r:id="rId73"/>
  </p:sldIdLst>
  <p:sldSz cx="12192000" cy="6858000"/>
  <p:notesSz cx="6888163" cy="100203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775B"/>
    <a:srgbClr val="FDD100"/>
    <a:srgbClr val="00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24" autoAdjust="0"/>
    <p:restoredTop sz="94434" autoAdjust="0"/>
  </p:normalViewPr>
  <p:slideViewPr>
    <p:cSldViewPr snapToGrid="0">
      <p:cViewPr varScale="1">
        <p:scale>
          <a:sx n="111" d="100"/>
          <a:sy n="111" d="100"/>
        </p:scale>
        <p:origin x="54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02B131-CC38-484C-A04D-6B692E68B66D}" type="doc">
      <dgm:prSet loTypeId="urn:microsoft.com/office/officeart/2008/layout/VerticalCurvedList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60A355A-E7BE-415C-91D5-8B056C4CEEB8}">
      <dgm:prSet phldrT="[Text]" custT="1"/>
      <dgm:spPr/>
      <dgm:t>
        <a:bodyPr/>
        <a:lstStyle/>
        <a:p>
          <a:r>
            <a:rPr lang="id-ID" sz="2000" dirty="0">
              <a:solidFill>
                <a:schemeClr val="accent4">
                  <a:lumMod val="50000"/>
                </a:schemeClr>
              </a:solidFill>
            </a:rPr>
            <a:t>Bagian internal audit berada dibawah direktur keuangan (sejajar dengan bagian akuntansi keuangan)</a:t>
          </a:r>
          <a:r>
            <a:rPr lang="en-US" sz="2000" dirty="0">
              <a:solidFill>
                <a:schemeClr val="accent4">
                  <a:lumMod val="50000"/>
                </a:schemeClr>
              </a:solidFill>
            </a:rPr>
            <a:t>;</a:t>
          </a:r>
        </a:p>
      </dgm:t>
    </dgm:pt>
    <dgm:pt modelId="{0C2A6D85-6BD9-4259-9F73-0562D7269DDD}" type="parTrans" cxnId="{9494469E-9264-4794-80DF-BA4828756F91}">
      <dgm:prSet/>
      <dgm:spPr/>
      <dgm:t>
        <a:bodyPr/>
        <a:lstStyle/>
        <a:p>
          <a:endParaRPr lang="en-US"/>
        </a:p>
      </dgm:t>
    </dgm:pt>
    <dgm:pt modelId="{58952884-9873-4E23-876E-1A2615170316}" type="sibTrans" cxnId="{9494469E-9264-4794-80DF-BA4828756F91}">
      <dgm:prSet/>
      <dgm:spPr/>
      <dgm:t>
        <a:bodyPr/>
        <a:lstStyle/>
        <a:p>
          <a:endParaRPr lang="en-US"/>
        </a:p>
      </dgm:t>
    </dgm:pt>
    <dgm:pt modelId="{8CC5D45B-8262-4340-B2C8-BE988FAB1393}">
      <dgm:prSet phldrT="[Text]" custT="1"/>
      <dgm:spPr/>
      <dgm:t>
        <a:bodyPr/>
        <a:lstStyle/>
        <a:p>
          <a:r>
            <a:rPr lang="id-ID" sz="2000" dirty="0">
              <a:solidFill>
                <a:srgbClr val="002060"/>
              </a:solidFill>
            </a:rPr>
            <a:t>Bagian internal audit merupakan staf direktur utama</a:t>
          </a:r>
          <a:r>
            <a:rPr lang="en-US" sz="2000" dirty="0">
              <a:solidFill>
                <a:srgbClr val="002060"/>
              </a:solidFill>
            </a:rPr>
            <a:t>;</a:t>
          </a:r>
        </a:p>
      </dgm:t>
    </dgm:pt>
    <dgm:pt modelId="{46F5CAD4-A478-4378-96A4-59BB6BC91A77}" type="parTrans" cxnId="{9E9BDD36-067A-4932-8517-15A7FBBF3EFB}">
      <dgm:prSet/>
      <dgm:spPr/>
      <dgm:t>
        <a:bodyPr/>
        <a:lstStyle/>
        <a:p>
          <a:endParaRPr lang="en-US"/>
        </a:p>
      </dgm:t>
    </dgm:pt>
    <dgm:pt modelId="{2CEB90E8-B01D-4374-B584-D0D9307B25D9}" type="sibTrans" cxnId="{9E9BDD36-067A-4932-8517-15A7FBBF3EFB}">
      <dgm:prSet/>
      <dgm:spPr/>
      <dgm:t>
        <a:bodyPr/>
        <a:lstStyle/>
        <a:p>
          <a:endParaRPr lang="en-US"/>
        </a:p>
      </dgm:t>
    </dgm:pt>
    <dgm:pt modelId="{E9CB4BA0-BEB4-4020-9699-1572AF020AA5}">
      <dgm:prSet phldrT="[Text]" custT="1"/>
      <dgm:spPr/>
      <dgm:t>
        <a:bodyPr/>
        <a:lstStyle/>
        <a:p>
          <a:r>
            <a:rPr lang="id-ID" sz="2000" dirty="0">
              <a:solidFill>
                <a:srgbClr val="002060"/>
              </a:solidFill>
            </a:rPr>
            <a:t>Bagian internal audit merupakan staf dari dewan komisaris</a:t>
          </a:r>
          <a:r>
            <a:rPr lang="en-US" sz="2000" dirty="0">
              <a:solidFill>
                <a:srgbClr val="002060"/>
              </a:solidFill>
            </a:rPr>
            <a:t>;</a:t>
          </a:r>
        </a:p>
      </dgm:t>
    </dgm:pt>
    <dgm:pt modelId="{13C0F42D-8EA6-47D5-9BA7-A1D57A3B9CB8}" type="parTrans" cxnId="{92612443-FFD8-4AE1-B22F-1BAF69C9137D}">
      <dgm:prSet/>
      <dgm:spPr/>
      <dgm:t>
        <a:bodyPr/>
        <a:lstStyle/>
        <a:p>
          <a:endParaRPr lang="en-US"/>
        </a:p>
      </dgm:t>
    </dgm:pt>
    <dgm:pt modelId="{BDD0DC53-D9ED-4BF7-8718-98276CFA3060}" type="sibTrans" cxnId="{92612443-FFD8-4AE1-B22F-1BAF69C9137D}">
      <dgm:prSet/>
      <dgm:spPr/>
      <dgm:t>
        <a:bodyPr/>
        <a:lstStyle/>
        <a:p>
          <a:endParaRPr lang="en-US"/>
        </a:p>
      </dgm:t>
    </dgm:pt>
    <dgm:pt modelId="{C7EAA591-0E3D-47B4-A2D6-96BB4515B9EA}">
      <dgm:prSet phldrT="[Text]" custT="1"/>
      <dgm:spPr/>
      <dgm:t>
        <a:bodyPr/>
        <a:lstStyle/>
        <a:p>
          <a:pPr algn="just"/>
          <a:endParaRPr lang="en-US" sz="1200" dirty="0"/>
        </a:p>
        <a:p>
          <a:pPr algn="just"/>
          <a:r>
            <a:rPr lang="id-ID" sz="2000" dirty="0">
              <a:solidFill>
                <a:srgbClr val="002060"/>
              </a:solidFill>
            </a:rPr>
            <a:t>Bagian internal audit dipimpin oleh seorang internal audit director.</a:t>
          </a:r>
          <a:endParaRPr lang="en-US" sz="2000" dirty="0">
            <a:solidFill>
              <a:srgbClr val="002060"/>
            </a:solidFill>
          </a:endParaRPr>
        </a:p>
        <a:p>
          <a:pPr algn="l"/>
          <a:endParaRPr lang="en-US" sz="1200" dirty="0">
            <a:solidFill>
              <a:srgbClr val="002060"/>
            </a:solidFill>
          </a:endParaRPr>
        </a:p>
      </dgm:t>
    </dgm:pt>
    <dgm:pt modelId="{2606FD9D-64CE-4690-8FB6-CE373213F140}" type="parTrans" cxnId="{38636479-6EEC-4558-8368-0DBA113AE407}">
      <dgm:prSet/>
      <dgm:spPr/>
      <dgm:t>
        <a:bodyPr/>
        <a:lstStyle/>
        <a:p>
          <a:endParaRPr lang="en-US"/>
        </a:p>
      </dgm:t>
    </dgm:pt>
    <dgm:pt modelId="{95FA7F17-1334-4DE9-B61F-5A76FF6AB5D7}" type="sibTrans" cxnId="{38636479-6EEC-4558-8368-0DBA113AE407}">
      <dgm:prSet/>
      <dgm:spPr/>
      <dgm:t>
        <a:bodyPr/>
        <a:lstStyle/>
        <a:p>
          <a:endParaRPr lang="en-US"/>
        </a:p>
      </dgm:t>
    </dgm:pt>
    <dgm:pt modelId="{E67845C1-DD0D-44F1-ADA4-A0075FE45E89}" type="pres">
      <dgm:prSet presAssocID="{6D02B131-CC38-484C-A04D-6B692E68B66D}" presName="Name0" presStyleCnt="0">
        <dgm:presLayoutVars>
          <dgm:chMax val="7"/>
          <dgm:chPref val="7"/>
          <dgm:dir/>
        </dgm:presLayoutVars>
      </dgm:prSet>
      <dgm:spPr/>
    </dgm:pt>
    <dgm:pt modelId="{13500BA5-D3B6-4055-8298-7AF48E850D26}" type="pres">
      <dgm:prSet presAssocID="{6D02B131-CC38-484C-A04D-6B692E68B66D}" presName="Name1" presStyleCnt="0"/>
      <dgm:spPr/>
    </dgm:pt>
    <dgm:pt modelId="{812DBCA1-7B56-4F09-A9B8-37AEC2BEAA57}" type="pres">
      <dgm:prSet presAssocID="{6D02B131-CC38-484C-A04D-6B692E68B66D}" presName="cycle" presStyleCnt="0"/>
      <dgm:spPr/>
    </dgm:pt>
    <dgm:pt modelId="{7C900537-1114-4892-BD06-AAD4F269594F}" type="pres">
      <dgm:prSet presAssocID="{6D02B131-CC38-484C-A04D-6B692E68B66D}" presName="srcNode" presStyleLbl="node1" presStyleIdx="0" presStyleCnt="4"/>
      <dgm:spPr/>
    </dgm:pt>
    <dgm:pt modelId="{3D57DD73-CC35-4726-A2C3-D2B9FE8048D7}" type="pres">
      <dgm:prSet presAssocID="{6D02B131-CC38-484C-A04D-6B692E68B66D}" presName="conn" presStyleLbl="parChTrans1D2" presStyleIdx="0" presStyleCnt="1"/>
      <dgm:spPr/>
    </dgm:pt>
    <dgm:pt modelId="{C00C78AF-4E32-4A2A-B6A3-C634FDB7940F}" type="pres">
      <dgm:prSet presAssocID="{6D02B131-CC38-484C-A04D-6B692E68B66D}" presName="extraNode" presStyleLbl="node1" presStyleIdx="0" presStyleCnt="4"/>
      <dgm:spPr/>
    </dgm:pt>
    <dgm:pt modelId="{B8659021-8333-47C8-BAD9-B08B9A5129EA}" type="pres">
      <dgm:prSet presAssocID="{6D02B131-CC38-484C-A04D-6B692E68B66D}" presName="dstNode" presStyleLbl="node1" presStyleIdx="0" presStyleCnt="4"/>
      <dgm:spPr/>
    </dgm:pt>
    <dgm:pt modelId="{A9484DD3-8A34-477C-880E-AF984725FB89}" type="pres">
      <dgm:prSet presAssocID="{060A355A-E7BE-415C-91D5-8B056C4CEEB8}" presName="text_1" presStyleLbl="node1" presStyleIdx="0" presStyleCnt="4">
        <dgm:presLayoutVars>
          <dgm:bulletEnabled val="1"/>
        </dgm:presLayoutVars>
      </dgm:prSet>
      <dgm:spPr/>
    </dgm:pt>
    <dgm:pt modelId="{51F52718-2D37-4978-AF1D-5DA0810696FF}" type="pres">
      <dgm:prSet presAssocID="{060A355A-E7BE-415C-91D5-8B056C4CEEB8}" presName="accent_1" presStyleCnt="0"/>
      <dgm:spPr/>
    </dgm:pt>
    <dgm:pt modelId="{5BA631EB-842B-4EEE-AE52-5657CB0DB393}" type="pres">
      <dgm:prSet presAssocID="{060A355A-E7BE-415C-91D5-8B056C4CEEB8}" presName="accentRepeatNode" presStyleLbl="solidFgAcc1" presStyleIdx="0" presStyleCnt="4"/>
      <dgm:spPr/>
    </dgm:pt>
    <dgm:pt modelId="{C8A610A5-AAA1-437A-8A59-F4DF259DEDF1}" type="pres">
      <dgm:prSet presAssocID="{8CC5D45B-8262-4340-B2C8-BE988FAB1393}" presName="text_2" presStyleLbl="node1" presStyleIdx="1" presStyleCnt="4">
        <dgm:presLayoutVars>
          <dgm:bulletEnabled val="1"/>
        </dgm:presLayoutVars>
      </dgm:prSet>
      <dgm:spPr/>
    </dgm:pt>
    <dgm:pt modelId="{6828D23A-CA8C-428E-918A-3DEB84E55A8A}" type="pres">
      <dgm:prSet presAssocID="{8CC5D45B-8262-4340-B2C8-BE988FAB1393}" presName="accent_2" presStyleCnt="0"/>
      <dgm:spPr/>
    </dgm:pt>
    <dgm:pt modelId="{BBCA4163-5A0D-4E35-8521-0473CC6C939A}" type="pres">
      <dgm:prSet presAssocID="{8CC5D45B-8262-4340-B2C8-BE988FAB1393}" presName="accentRepeatNode" presStyleLbl="solidFgAcc1" presStyleIdx="1" presStyleCnt="4"/>
      <dgm:spPr/>
    </dgm:pt>
    <dgm:pt modelId="{6FE4654F-A475-4CD6-BBB4-246C9EF4CCA2}" type="pres">
      <dgm:prSet presAssocID="{E9CB4BA0-BEB4-4020-9699-1572AF020AA5}" presName="text_3" presStyleLbl="node1" presStyleIdx="2" presStyleCnt="4">
        <dgm:presLayoutVars>
          <dgm:bulletEnabled val="1"/>
        </dgm:presLayoutVars>
      </dgm:prSet>
      <dgm:spPr/>
    </dgm:pt>
    <dgm:pt modelId="{04080AF2-3D60-42E5-8F3E-5688C43B3A18}" type="pres">
      <dgm:prSet presAssocID="{E9CB4BA0-BEB4-4020-9699-1572AF020AA5}" presName="accent_3" presStyleCnt="0"/>
      <dgm:spPr/>
    </dgm:pt>
    <dgm:pt modelId="{C9DA5354-EFFF-4FC3-8D6C-67E73833EACA}" type="pres">
      <dgm:prSet presAssocID="{E9CB4BA0-BEB4-4020-9699-1572AF020AA5}" presName="accentRepeatNode" presStyleLbl="solidFgAcc1" presStyleIdx="2" presStyleCnt="4"/>
      <dgm:spPr/>
    </dgm:pt>
    <dgm:pt modelId="{A8FBDD61-BB4A-47CB-9779-39D548DE40E8}" type="pres">
      <dgm:prSet presAssocID="{C7EAA591-0E3D-47B4-A2D6-96BB4515B9EA}" presName="text_4" presStyleLbl="node1" presStyleIdx="3" presStyleCnt="4">
        <dgm:presLayoutVars>
          <dgm:bulletEnabled val="1"/>
        </dgm:presLayoutVars>
      </dgm:prSet>
      <dgm:spPr/>
    </dgm:pt>
    <dgm:pt modelId="{C7DD02F0-2836-44E1-B547-7EDED61D6883}" type="pres">
      <dgm:prSet presAssocID="{C7EAA591-0E3D-47B4-A2D6-96BB4515B9EA}" presName="accent_4" presStyleCnt="0"/>
      <dgm:spPr/>
    </dgm:pt>
    <dgm:pt modelId="{F84F32DB-C370-48F9-A104-96F702378079}" type="pres">
      <dgm:prSet presAssocID="{C7EAA591-0E3D-47B4-A2D6-96BB4515B9EA}" presName="accentRepeatNode" presStyleLbl="solidFgAcc1" presStyleIdx="3" presStyleCnt="4"/>
      <dgm:spPr/>
    </dgm:pt>
  </dgm:ptLst>
  <dgm:cxnLst>
    <dgm:cxn modelId="{301EA10E-510A-4570-96F3-C9E781953B27}" type="presOf" srcId="{E9CB4BA0-BEB4-4020-9699-1572AF020AA5}" destId="{6FE4654F-A475-4CD6-BBB4-246C9EF4CCA2}" srcOrd="0" destOrd="0" presId="urn:microsoft.com/office/officeart/2008/layout/VerticalCurvedList"/>
    <dgm:cxn modelId="{9E9BDD36-067A-4932-8517-15A7FBBF3EFB}" srcId="{6D02B131-CC38-484C-A04D-6B692E68B66D}" destId="{8CC5D45B-8262-4340-B2C8-BE988FAB1393}" srcOrd="1" destOrd="0" parTransId="{46F5CAD4-A478-4378-96A4-59BB6BC91A77}" sibTransId="{2CEB90E8-B01D-4374-B584-D0D9307B25D9}"/>
    <dgm:cxn modelId="{92612443-FFD8-4AE1-B22F-1BAF69C9137D}" srcId="{6D02B131-CC38-484C-A04D-6B692E68B66D}" destId="{E9CB4BA0-BEB4-4020-9699-1572AF020AA5}" srcOrd="2" destOrd="0" parTransId="{13C0F42D-8EA6-47D5-9BA7-A1D57A3B9CB8}" sibTransId="{BDD0DC53-D9ED-4BF7-8718-98276CFA3060}"/>
    <dgm:cxn modelId="{38636479-6EEC-4558-8368-0DBA113AE407}" srcId="{6D02B131-CC38-484C-A04D-6B692E68B66D}" destId="{C7EAA591-0E3D-47B4-A2D6-96BB4515B9EA}" srcOrd="3" destOrd="0" parTransId="{2606FD9D-64CE-4690-8FB6-CE373213F140}" sibTransId="{95FA7F17-1334-4DE9-B61F-5A76FF6AB5D7}"/>
    <dgm:cxn modelId="{E9DA2299-518C-4469-9881-3ACF67E6D879}" type="presOf" srcId="{8CC5D45B-8262-4340-B2C8-BE988FAB1393}" destId="{C8A610A5-AAA1-437A-8A59-F4DF259DEDF1}" srcOrd="0" destOrd="0" presId="urn:microsoft.com/office/officeart/2008/layout/VerticalCurvedList"/>
    <dgm:cxn modelId="{9494469E-9264-4794-80DF-BA4828756F91}" srcId="{6D02B131-CC38-484C-A04D-6B692E68B66D}" destId="{060A355A-E7BE-415C-91D5-8B056C4CEEB8}" srcOrd="0" destOrd="0" parTransId="{0C2A6D85-6BD9-4259-9F73-0562D7269DDD}" sibTransId="{58952884-9873-4E23-876E-1A2615170316}"/>
    <dgm:cxn modelId="{1A02D7A1-3B60-445D-A96B-16960B21499B}" type="presOf" srcId="{060A355A-E7BE-415C-91D5-8B056C4CEEB8}" destId="{A9484DD3-8A34-477C-880E-AF984725FB89}" srcOrd="0" destOrd="0" presId="urn:microsoft.com/office/officeart/2008/layout/VerticalCurvedList"/>
    <dgm:cxn modelId="{EB8FCAC2-6227-4DAF-B0BE-390344A53067}" type="presOf" srcId="{58952884-9873-4E23-876E-1A2615170316}" destId="{3D57DD73-CC35-4726-A2C3-D2B9FE8048D7}" srcOrd="0" destOrd="0" presId="urn:microsoft.com/office/officeart/2008/layout/VerticalCurvedList"/>
    <dgm:cxn modelId="{66C4ECC9-C63D-4246-9EA8-B3204D4377FB}" type="presOf" srcId="{6D02B131-CC38-484C-A04D-6B692E68B66D}" destId="{E67845C1-DD0D-44F1-ADA4-A0075FE45E89}" srcOrd="0" destOrd="0" presId="urn:microsoft.com/office/officeart/2008/layout/VerticalCurvedList"/>
    <dgm:cxn modelId="{10B830E9-6B5E-40F9-B8D3-921B6A7D4DDD}" type="presOf" srcId="{C7EAA591-0E3D-47B4-A2D6-96BB4515B9EA}" destId="{A8FBDD61-BB4A-47CB-9779-39D548DE40E8}" srcOrd="0" destOrd="0" presId="urn:microsoft.com/office/officeart/2008/layout/VerticalCurvedList"/>
    <dgm:cxn modelId="{AB40A1D9-02EA-4E6E-8B29-E868F85AFBED}" type="presParOf" srcId="{E67845C1-DD0D-44F1-ADA4-A0075FE45E89}" destId="{13500BA5-D3B6-4055-8298-7AF48E850D26}" srcOrd="0" destOrd="0" presId="urn:microsoft.com/office/officeart/2008/layout/VerticalCurvedList"/>
    <dgm:cxn modelId="{CE86A37E-CEE0-4BF8-BD53-443E2C10B754}" type="presParOf" srcId="{13500BA5-D3B6-4055-8298-7AF48E850D26}" destId="{812DBCA1-7B56-4F09-A9B8-37AEC2BEAA57}" srcOrd="0" destOrd="0" presId="urn:microsoft.com/office/officeart/2008/layout/VerticalCurvedList"/>
    <dgm:cxn modelId="{848E6114-F261-4BF1-A0B8-DFC016354610}" type="presParOf" srcId="{812DBCA1-7B56-4F09-A9B8-37AEC2BEAA57}" destId="{7C900537-1114-4892-BD06-AAD4F269594F}" srcOrd="0" destOrd="0" presId="urn:microsoft.com/office/officeart/2008/layout/VerticalCurvedList"/>
    <dgm:cxn modelId="{E1850DDD-33D5-4E33-AB6D-0BF39816583B}" type="presParOf" srcId="{812DBCA1-7B56-4F09-A9B8-37AEC2BEAA57}" destId="{3D57DD73-CC35-4726-A2C3-D2B9FE8048D7}" srcOrd="1" destOrd="0" presId="urn:microsoft.com/office/officeart/2008/layout/VerticalCurvedList"/>
    <dgm:cxn modelId="{C3708B28-9129-457E-85D0-9E498EFDFDB9}" type="presParOf" srcId="{812DBCA1-7B56-4F09-A9B8-37AEC2BEAA57}" destId="{C00C78AF-4E32-4A2A-B6A3-C634FDB7940F}" srcOrd="2" destOrd="0" presId="urn:microsoft.com/office/officeart/2008/layout/VerticalCurvedList"/>
    <dgm:cxn modelId="{D1CD4D65-4664-4812-B336-D1D49803B954}" type="presParOf" srcId="{812DBCA1-7B56-4F09-A9B8-37AEC2BEAA57}" destId="{B8659021-8333-47C8-BAD9-B08B9A5129EA}" srcOrd="3" destOrd="0" presId="urn:microsoft.com/office/officeart/2008/layout/VerticalCurvedList"/>
    <dgm:cxn modelId="{74D04E76-8AAA-4714-8ADC-5C5A41E6F0CD}" type="presParOf" srcId="{13500BA5-D3B6-4055-8298-7AF48E850D26}" destId="{A9484DD3-8A34-477C-880E-AF984725FB89}" srcOrd="1" destOrd="0" presId="urn:microsoft.com/office/officeart/2008/layout/VerticalCurvedList"/>
    <dgm:cxn modelId="{4017F83F-43D1-48B7-A61C-D1ABF18EC404}" type="presParOf" srcId="{13500BA5-D3B6-4055-8298-7AF48E850D26}" destId="{51F52718-2D37-4978-AF1D-5DA0810696FF}" srcOrd="2" destOrd="0" presId="urn:microsoft.com/office/officeart/2008/layout/VerticalCurvedList"/>
    <dgm:cxn modelId="{2143078A-1780-4BBC-A06B-1E0606B49CB0}" type="presParOf" srcId="{51F52718-2D37-4978-AF1D-5DA0810696FF}" destId="{5BA631EB-842B-4EEE-AE52-5657CB0DB393}" srcOrd="0" destOrd="0" presId="urn:microsoft.com/office/officeart/2008/layout/VerticalCurvedList"/>
    <dgm:cxn modelId="{1A4CF1BD-8E7A-424A-A6AD-A7598745FE47}" type="presParOf" srcId="{13500BA5-D3B6-4055-8298-7AF48E850D26}" destId="{C8A610A5-AAA1-437A-8A59-F4DF259DEDF1}" srcOrd="3" destOrd="0" presId="urn:microsoft.com/office/officeart/2008/layout/VerticalCurvedList"/>
    <dgm:cxn modelId="{EDE8B6DE-DE65-4F06-8525-126415DFD006}" type="presParOf" srcId="{13500BA5-D3B6-4055-8298-7AF48E850D26}" destId="{6828D23A-CA8C-428E-918A-3DEB84E55A8A}" srcOrd="4" destOrd="0" presId="urn:microsoft.com/office/officeart/2008/layout/VerticalCurvedList"/>
    <dgm:cxn modelId="{59943F1F-0B60-4959-87F9-C31BCE0240A1}" type="presParOf" srcId="{6828D23A-CA8C-428E-918A-3DEB84E55A8A}" destId="{BBCA4163-5A0D-4E35-8521-0473CC6C939A}" srcOrd="0" destOrd="0" presId="urn:microsoft.com/office/officeart/2008/layout/VerticalCurvedList"/>
    <dgm:cxn modelId="{D1FE5556-691F-4EAA-9FAA-CECB6C09DACD}" type="presParOf" srcId="{13500BA5-D3B6-4055-8298-7AF48E850D26}" destId="{6FE4654F-A475-4CD6-BBB4-246C9EF4CCA2}" srcOrd="5" destOrd="0" presId="urn:microsoft.com/office/officeart/2008/layout/VerticalCurvedList"/>
    <dgm:cxn modelId="{C3938727-F73B-4078-95E7-F4BDA36FFB75}" type="presParOf" srcId="{13500BA5-D3B6-4055-8298-7AF48E850D26}" destId="{04080AF2-3D60-42E5-8F3E-5688C43B3A18}" srcOrd="6" destOrd="0" presId="urn:microsoft.com/office/officeart/2008/layout/VerticalCurvedList"/>
    <dgm:cxn modelId="{5D0B4D2C-EB74-4F6A-A473-FF290832FDAD}" type="presParOf" srcId="{04080AF2-3D60-42E5-8F3E-5688C43B3A18}" destId="{C9DA5354-EFFF-4FC3-8D6C-67E73833EACA}" srcOrd="0" destOrd="0" presId="urn:microsoft.com/office/officeart/2008/layout/VerticalCurvedList"/>
    <dgm:cxn modelId="{27880A6F-4847-4AD6-9332-08B76EEF860A}" type="presParOf" srcId="{13500BA5-D3B6-4055-8298-7AF48E850D26}" destId="{A8FBDD61-BB4A-47CB-9779-39D548DE40E8}" srcOrd="7" destOrd="0" presId="urn:microsoft.com/office/officeart/2008/layout/VerticalCurvedList"/>
    <dgm:cxn modelId="{AB4481C5-1309-456F-AED4-FA6DEA1900AE}" type="presParOf" srcId="{13500BA5-D3B6-4055-8298-7AF48E850D26}" destId="{C7DD02F0-2836-44E1-B547-7EDED61D6883}" srcOrd="8" destOrd="0" presId="urn:microsoft.com/office/officeart/2008/layout/VerticalCurvedList"/>
    <dgm:cxn modelId="{6811447D-DBAF-4371-9532-5C6059008234}" type="presParOf" srcId="{C7DD02F0-2836-44E1-B547-7EDED61D6883}" destId="{F84F32DB-C370-48F9-A104-96F70237807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57DD73-CC35-4726-A2C3-D2B9FE8048D7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484DD3-8A34-477C-880E-AF984725FB89}">
      <dsp:nvSpPr>
        <dsp:cNvPr id="0" name=""/>
        <dsp:cNvSpPr/>
      </dsp:nvSpPr>
      <dsp:spPr>
        <a:xfrm>
          <a:off x="511409" y="347956"/>
          <a:ext cx="7655707" cy="69627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chemeClr val="accent4">
                  <a:lumMod val="50000"/>
                </a:schemeClr>
              </a:solidFill>
            </a:rPr>
            <a:t>Bagian internal audit berada dibawah direktur keuangan (sejajar dengan bagian akuntansi keuangan)</a:t>
          </a:r>
          <a:r>
            <a:rPr lang="en-US" sz="2000" kern="1200" dirty="0">
              <a:solidFill>
                <a:schemeClr val="accent4">
                  <a:lumMod val="50000"/>
                </a:schemeClr>
              </a:solidFill>
            </a:rPr>
            <a:t>;</a:t>
          </a:r>
        </a:p>
      </dsp:txBody>
      <dsp:txXfrm>
        <a:off x="511409" y="347956"/>
        <a:ext cx="7655707" cy="696274"/>
      </dsp:txXfrm>
    </dsp:sp>
    <dsp:sp modelId="{5BA631EB-842B-4EEE-AE52-5657CB0DB393}">
      <dsp:nvSpPr>
        <dsp:cNvPr id="0" name=""/>
        <dsp:cNvSpPr/>
      </dsp:nvSpPr>
      <dsp:spPr>
        <a:xfrm>
          <a:off x="76237" y="260921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A610A5-AAA1-437A-8A59-F4DF259DEDF1}">
      <dsp:nvSpPr>
        <dsp:cNvPr id="0" name=""/>
        <dsp:cNvSpPr/>
      </dsp:nvSpPr>
      <dsp:spPr>
        <a:xfrm>
          <a:off x="910599" y="1392548"/>
          <a:ext cx="7256517" cy="696274"/>
        </a:xfrm>
        <a:prstGeom prst="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rgbClr val="002060"/>
              </a:solidFill>
            </a:rPr>
            <a:t>Bagian internal audit merupakan staf direktur utama</a:t>
          </a:r>
          <a:r>
            <a:rPr lang="en-US" sz="2000" kern="1200" dirty="0">
              <a:solidFill>
                <a:srgbClr val="002060"/>
              </a:solidFill>
            </a:rPr>
            <a:t>;</a:t>
          </a:r>
        </a:p>
      </dsp:txBody>
      <dsp:txXfrm>
        <a:off x="910599" y="1392548"/>
        <a:ext cx="7256517" cy="696274"/>
      </dsp:txXfrm>
    </dsp:sp>
    <dsp:sp modelId="{BBCA4163-5A0D-4E35-8521-0473CC6C939A}">
      <dsp:nvSpPr>
        <dsp:cNvPr id="0" name=""/>
        <dsp:cNvSpPr/>
      </dsp:nvSpPr>
      <dsp:spPr>
        <a:xfrm>
          <a:off x="475427" y="1305514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FE4654F-A475-4CD6-BBB4-246C9EF4CCA2}">
      <dsp:nvSpPr>
        <dsp:cNvPr id="0" name=""/>
        <dsp:cNvSpPr/>
      </dsp:nvSpPr>
      <dsp:spPr>
        <a:xfrm>
          <a:off x="910599" y="2437140"/>
          <a:ext cx="7256517" cy="696274"/>
        </a:xfrm>
        <a:prstGeom prst="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rgbClr val="002060"/>
              </a:solidFill>
            </a:rPr>
            <a:t>Bagian internal audit merupakan staf dari dewan komisaris</a:t>
          </a:r>
          <a:r>
            <a:rPr lang="en-US" sz="2000" kern="1200" dirty="0">
              <a:solidFill>
                <a:srgbClr val="002060"/>
              </a:solidFill>
            </a:rPr>
            <a:t>;</a:t>
          </a:r>
        </a:p>
      </dsp:txBody>
      <dsp:txXfrm>
        <a:off x="910599" y="2437140"/>
        <a:ext cx="7256517" cy="696274"/>
      </dsp:txXfrm>
    </dsp:sp>
    <dsp:sp modelId="{C9DA5354-EFFF-4FC3-8D6C-67E73833EACA}">
      <dsp:nvSpPr>
        <dsp:cNvPr id="0" name=""/>
        <dsp:cNvSpPr/>
      </dsp:nvSpPr>
      <dsp:spPr>
        <a:xfrm>
          <a:off x="475427" y="2350106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8FBDD61-BB4A-47CB-9779-39D548DE40E8}">
      <dsp:nvSpPr>
        <dsp:cNvPr id="0" name=""/>
        <dsp:cNvSpPr/>
      </dsp:nvSpPr>
      <dsp:spPr>
        <a:xfrm>
          <a:off x="511409" y="3481732"/>
          <a:ext cx="7655707" cy="696274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668" tIns="30480" rIns="30480" bIns="3048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>
              <a:solidFill>
                <a:srgbClr val="002060"/>
              </a:solidFill>
            </a:rPr>
            <a:t>Bagian internal audit dipimpin oleh seorang internal audit director.</a:t>
          </a:r>
          <a:endParaRPr lang="en-US" sz="2000" kern="1200" dirty="0">
            <a:solidFill>
              <a:srgbClr val="002060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solidFill>
              <a:srgbClr val="002060"/>
            </a:solidFill>
          </a:endParaRPr>
        </a:p>
      </dsp:txBody>
      <dsp:txXfrm>
        <a:off x="511409" y="3481732"/>
        <a:ext cx="7655707" cy="696274"/>
      </dsp:txXfrm>
    </dsp:sp>
    <dsp:sp modelId="{F84F32DB-C370-48F9-A104-96F702378079}">
      <dsp:nvSpPr>
        <dsp:cNvPr id="0" name=""/>
        <dsp:cNvSpPr/>
      </dsp:nvSpPr>
      <dsp:spPr>
        <a:xfrm>
          <a:off x="76237" y="3394698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C1FF339-0D79-49BB-B00F-BE00B4D24B4E}" type="datetimeFigureOut">
              <a:rPr lang="id-ID" smtClean="0"/>
              <a:pPr/>
              <a:t>11/12/2025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49B30D7-3C00-48BC-8227-F37221EAF7C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9514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1BE53F7-A85B-41EF-B2A9-ADA65F6AFB20}" type="datetimeFigureOut">
              <a:rPr lang="id-ID" smtClean="0"/>
              <a:pPr/>
              <a:t>11/12/2025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DB4B5B77-E2CF-4C0E-99E8-122459D6A4F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571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ce3214d09b_0_3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3" name="Google Shape;1123;g1ce3214d09b_0_3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78d5922830_5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78d5922830_5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8d5922830_2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78d5922830_2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78e7a6cf3a_8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78e7a6cf3a_8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77ce1e1630_1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77ce1e1630_1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0" name="Google Shape;10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377ce1e1630_1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377ce1e1630_1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377ce1e1630_1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377ce1e1630_1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37801bdcc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1" name="Google Shape;891;g37801bdcc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37801bdcc6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7" name="Google Shape;907;g37801bdcc6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77ce1e1630_1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377ce1e1630_1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77ce1e1630_1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377ce1e1630_1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377ce1e1630_1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377ce1e1630_1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37801bdcc6f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37801bdcc6f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g37801bdcc6f_6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" name="Google Shape;956;g37801bdcc6f_6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5" name="Google Shape;110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0" name="Google Shape;112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" name="Google Shape;114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3" name="Google Shape;117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" name="Google Shape;118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" name="Google Shape;119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8" name="Google Shape;120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r>
              <a:rPr lang="en-US" b="1" dirty="0">
                <a:solidFill>
                  <a:schemeClr val="tx2"/>
                </a:solidFill>
                <a:latin typeface="Garamond" pitchFamily="18" charset="0"/>
              </a:rPr>
              <a:t>Internal Auditing provides assurance on the organization’s governance, risk management and control processes to help the organization achieve its strategic, operational, financial, and compliance objectives.</a:t>
            </a:r>
          </a:p>
          <a:p>
            <a:r>
              <a:rPr lang="en-US" b="1" dirty="0">
                <a:solidFill>
                  <a:schemeClr val="tx2"/>
                </a:solidFill>
                <a:latin typeface="Garamond" pitchFamily="18" charset="0"/>
              </a:rPr>
              <a:t>Internal Auditing is a catalyst for improving an organization’s effectiveness and efficiency by providing insight and recommendations based on analyses and assessments of data and business processes.</a:t>
            </a:r>
          </a:p>
          <a:p>
            <a:r>
              <a:rPr lang="en-US" b="1" dirty="0">
                <a:solidFill>
                  <a:schemeClr val="tx2"/>
                </a:solidFill>
                <a:latin typeface="Garamond" pitchFamily="18" charset="0"/>
              </a:rPr>
              <a:t>With commitment to integrity and accountability, Internal Auditing provides value to governing bodies and senior management as an objective source of independent advice and counsel. </a:t>
            </a:r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pPr defTabSz="931774">
              <a:defRPr/>
            </a:pPr>
            <a:endParaRPr lang="en-US" b="1" dirty="0">
              <a:solidFill>
                <a:schemeClr val="tx2"/>
              </a:solidFill>
              <a:latin typeface="Garamond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3D573-7588-43AC-A46B-E3E691778311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55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32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1828801" y="3886200"/>
            <a:ext cx="85343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 defTabSz="457200"/>
              <a:t>12/11/2025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defTabSz="457200"/>
            <a:fld id="{6D22F896-40B5-4ADD-8801-0D06FADFA095}" type="slidenum">
              <a:rPr lang="en-US" smtClean="0">
                <a:solidFill>
                  <a:srgbClr val="000000"/>
                </a:solidFill>
              </a:rPr>
              <a:pPr defTabSz="457200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Shape 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79209"/>
            <a:ext cx="12192000" cy="6937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2563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609601" y="1600201"/>
            <a:ext cx="53847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6197601" y="1600201"/>
            <a:ext cx="53847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 defTabSz="457200"/>
              <a:t>12/11/2025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defTabSz="457200"/>
            <a:fld id="{6D22F896-40B5-4ADD-8801-0D06FADFA095}" type="slidenum">
              <a:rPr lang="en-US" smtClean="0">
                <a:solidFill>
                  <a:srgbClr val="000000"/>
                </a:solidFill>
              </a:rPr>
              <a:pPr defTabSz="457200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62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609601" y="273051"/>
            <a:ext cx="4011084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4766733" y="273050"/>
            <a:ext cx="6815667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 defTabSz="457200"/>
              <a:t>12/11/2025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defTabSz="457200"/>
            <a:fld id="{6D22F896-40B5-4ADD-8801-0D06FADFA095}" type="slidenum">
              <a:rPr lang="en-US" smtClean="0">
                <a:solidFill>
                  <a:srgbClr val="000000"/>
                </a:solidFill>
              </a:rPr>
              <a:pPr defTabSz="457200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99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2389718" y="4800601"/>
            <a:ext cx="73151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Shape 60"/>
          <p:cNvSpPr>
            <a:spLocks noGrp="1"/>
          </p:cNvSpPr>
          <p:nvPr>
            <p:ph type="pic" idx="2"/>
          </p:nvPr>
        </p:nvSpPr>
        <p:spPr>
          <a:xfrm>
            <a:off x="2389718" y="612775"/>
            <a:ext cx="7315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2389718" y="5367338"/>
            <a:ext cx="73151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 defTabSz="457200"/>
              <a:t>12/11/2025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defTabSz="457200"/>
            <a:fld id="{6D22F896-40B5-4ADD-8801-0D06FADFA095}" type="slidenum">
              <a:rPr lang="en-US" smtClean="0">
                <a:solidFill>
                  <a:srgbClr val="000000"/>
                </a:solidFill>
              </a:rPr>
              <a:pPr defTabSz="457200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5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 defTabSz="457200"/>
              <a:t>12/11/2025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defTabSz="457200"/>
            <a:fld id="{6D22F896-40B5-4ADD-8801-0D06FADFA095}" type="slidenum">
              <a:rPr lang="en-US" smtClean="0">
                <a:solidFill>
                  <a:srgbClr val="000000"/>
                </a:solidFill>
              </a:rPr>
              <a:pPr defTabSz="457200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37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 rot="5400000">
            <a:off x="7285038" y="1828800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800"/>
            <a:ext cx="5851525" cy="8026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 defTabSz="457200"/>
              <a:t>12/11/2025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defTabSz="457200"/>
            <a:fld id="{6D22F896-40B5-4ADD-8801-0D06FADFA095}" type="slidenum">
              <a:rPr lang="en-US" smtClean="0">
                <a:solidFill>
                  <a:srgbClr val="000000"/>
                </a:solidFill>
              </a:rPr>
              <a:pPr defTabSz="457200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 defTabSz="457200"/>
              <a:t>12/11/2025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defTabSz="457200"/>
            <a:fld id="{6D22F896-40B5-4ADD-8801-0D06FADFA095}" type="slidenum">
              <a:rPr lang="en-US" smtClean="0">
                <a:solidFill>
                  <a:srgbClr val="000000"/>
                </a:solidFill>
              </a:rPr>
              <a:pPr defTabSz="457200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528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10972800" cy="9736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66D7340D-99B2-424E-9A2A-ADCFEFCB3BA3}" type="datetime1">
              <a:rPr lang="en-US" smtClean="0">
                <a:solidFill>
                  <a:srgbClr val="000000"/>
                </a:solidFill>
              </a:rPr>
              <a:pPr defTabSz="457200"/>
              <a:t>12/11/2025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C1BD5D59-5316-7F4A-BA26-DEB6B50E2481}" type="slidenum">
              <a:rPr lang="en-US" smtClean="0">
                <a:solidFill>
                  <a:srgbClr val="000000"/>
                </a:solidFill>
              </a:rPr>
              <a:pPr defTabSz="4572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5" descr="IIALogo-wht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76001" y="176315"/>
            <a:ext cx="406280" cy="251252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1"/>
            <a:ext cx="9719733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cap="all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pPr defTabSz="457200"/>
            <a:r>
              <a:rPr lang="en-US">
                <a:solidFill>
                  <a:srgbClr val="FFFFFF"/>
                </a:solidFill>
              </a:rPr>
              <a:t>Presentation Title Goes Here     [Edit in Header &amp; Footer Section (Apply to All)]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3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1D8BD707-D9CF-40AE-B4C6-C98DA3205C09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 defTabSz="457200"/>
              <a:t>12/11/2025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6F15528-21DE-4FAA-801E-634DDDAF4B2B}" type="slidenum">
              <a:rPr>
                <a:solidFill>
                  <a:srgbClr val="000000">
                    <a:tint val="75000"/>
                  </a:srgbClr>
                </a:solidFill>
              </a:rPr>
              <a:pPr defTabSz="457200"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949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3E7E6-1297-40DC-A172-2E4C6765E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8918E8-9E5A-447F-B91C-C4E717ED0D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433" y="6407151"/>
            <a:ext cx="2559051" cy="36671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4/8/2012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C0A13D-367F-4B11-96D7-732F0338B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9884" y="6407151"/>
            <a:ext cx="3134783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Sururi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D02E15-E6B7-4E8D-8258-E91E8D76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9484" y="6407151"/>
            <a:ext cx="488949" cy="365125"/>
          </a:xfrm>
        </p:spPr>
        <p:txBody>
          <a:bodyPr/>
          <a:lstStyle>
            <a:lvl1pPr>
              <a:defRPr/>
            </a:lvl1pPr>
          </a:lstStyle>
          <a:p>
            <a:fld id="{257EF66F-A4EE-4A46-BA8D-AC25E8234B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001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9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6635751" cy="98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8" name="Google Shape;658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8018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obj">
  <p:cSld name="Two Content"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2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6635751" cy="98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0"/>
              <a:buFont typeface="Candara" panose="020E0502030303020204"/>
              <a:buNone/>
              <a:defRPr sz="1270" b="1" i="0">
                <a:solidFill>
                  <a:schemeClr val="lt1"/>
                </a:solidFill>
                <a:latin typeface="Candara" panose="020E0502030303020204"/>
                <a:ea typeface="Candara" panose="020E0502030303020204"/>
                <a:cs typeface="Candara" panose="020E0502030303020204"/>
                <a:sym typeface="Candara" panose="020E0502030303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1" name="Google Shape;661;p32"/>
          <p:cNvSpPr txBox="1">
            <a:spLocks noGrp="1"/>
          </p:cNvSpPr>
          <p:nvPr>
            <p:ph type="body" idx="1"/>
          </p:nvPr>
        </p:nvSpPr>
        <p:spPr>
          <a:xfrm>
            <a:off x="269189" y="1896265"/>
            <a:ext cx="5494219" cy="426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2" name="Google Shape;662;p32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3" name="Google Shape;66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4" name="Google Shape;66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35585" marR="0" lvl="0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235585" marR="0" lvl="1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235585" marR="0" lvl="2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235585" marR="0" lvl="3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35585" marR="0" lvl="4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35585" marR="0" lvl="5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235585" marR="0" lvl="6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235585" marR="0" lvl="7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235585" marR="0" lvl="8" indent="0" algn="r">
              <a:lnSpc>
                <a:spcPct val="115000"/>
              </a:lnSpc>
              <a:spcBef>
                <a:spcPts val="0"/>
              </a:spcBef>
              <a:buNone/>
              <a:defRPr sz="1270" b="0" i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235585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43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25705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3pPr>
            <a:lvl4pPr lvl="3" algn="ctr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12385" y="2"/>
            <a:ext cx="4579616" cy="6857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" name="Google Shape;63;p14"/>
          <p:cNvGrpSpPr/>
          <p:nvPr/>
        </p:nvGrpSpPr>
        <p:grpSpPr>
          <a:xfrm>
            <a:off x="9059439" y="2461593"/>
            <a:ext cx="2713117" cy="1917335"/>
            <a:chOff x="7724771" y="285750"/>
            <a:chExt cx="1031081" cy="728655"/>
          </a:xfrm>
        </p:grpSpPr>
        <p:grpSp>
          <p:nvGrpSpPr>
            <p:cNvPr id="64" name="Google Shape;64;p14"/>
            <p:cNvGrpSpPr/>
            <p:nvPr/>
          </p:nvGrpSpPr>
          <p:grpSpPr>
            <a:xfrm>
              <a:off x="7724771" y="285750"/>
              <a:ext cx="1031081" cy="728655"/>
              <a:chOff x="4866" y="180"/>
              <a:chExt cx="649" cy="459"/>
            </a:xfrm>
          </p:grpSpPr>
          <p:sp>
            <p:nvSpPr>
              <p:cNvPr id="65" name="Google Shape;65;p14"/>
              <p:cNvSpPr/>
              <p:nvPr/>
            </p:nvSpPr>
            <p:spPr>
              <a:xfrm>
                <a:off x="4866" y="602"/>
                <a:ext cx="649" cy="37"/>
              </a:xfrm>
              <a:custGeom>
                <a:avLst/>
                <a:gdLst/>
                <a:ahLst/>
                <a:cxnLst/>
                <a:rect l="l" t="t" r="r" b="b"/>
                <a:pathLst>
                  <a:path w="866" h="49" extrusionOk="0">
                    <a:moveTo>
                      <a:pt x="847" y="46"/>
                    </a:moveTo>
                    <a:cubicBezTo>
                      <a:pt x="848" y="46"/>
                      <a:pt x="848" y="45"/>
                      <a:pt x="849" y="45"/>
                    </a:cubicBezTo>
                    <a:cubicBezTo>
                      <a:pt x="851" y="45"/>
                      <a:pt x="852" y="45"/>
                      <a:pt x="852" y="44"/>
                    </a:cubicBezTo>
                    <a:cubicBezTo>
                      <a:pt x="853" y="44"/>
                      <a:pt x="853" y="43"/>
                      <a:pt x="853" y="41"/>
                    </a:cubicBezTo>
                    <a:cubicBezTo>
                      <a:pt x="853" y="31"/>
                      <a:pt x="853" y="31"/>
                      <a:pt x="853" y="31"/>
                    </a:cubicBezTo>
                    <a:cubicBezTo>
                      <a:pt x="853" y="29"/>
                      <a:pt x="853" y="29"/>
                      <a:pt x="853" y="29"/>
                    </a:cubicBezTo>
                    <a:cubicBezTo>
                      <a:pt x="853" y="21"/>
                      <a:pt x="853" y="21"/>
                      <a:pt x="853" y="21"/>
                    </a:cubicBezTo>
                    <a:cubicBezTo>
                      <a:pt x="853" y="13"/>
                      <a:pt x="853" y="13"/>
                      <a:pt x="853" y="13"/>
                    </a:cubicBezTo>
                    <a:cubicBezTo>
                      <a:pt x="853" y="12"/>
                      <a:pt x="853" y="12"/>
                      <a:pt x="853" y="12"/>
                    </a:cubicBezTo>
                    <a:cubicBezTo>
                      <a:pt x="853" y="10"/>
                      <a:pt x="852" y="9"/>
                      <a:pt x="852" y="8"/>
                    </a:cubicBezTo>
                    <a:cubicBezTo>
                      <a:pt x="851" y="7"/>
                      <a:pt x="850" y="7"/>
                      <a:pt x="849" y="7"/>
                    </a:cubicBezTo>
                    <a:cubicBezTo>
                      <a:pt x="849" y="7"/>
                      <a:pt x="848" y="7"/>
                      <a:pt x="848" y="7"/>
                    </a:cubicBezTo>
                    <a:cubicBezTo>
                      <a:pt x="848" y="6"/>
                      <a:pt x="848" y="6"/>
                      <a:pt x="848" y="6"/>
                    </a:cubicBezTo>
                    <a:cubicBezTo>
                      <a:pt x="848" y="5"/>
                      <a:pt x="848" y="5"/>
                      <a:pt x="848" y="5"/>
                    </a:cubicBezTo>
                    <a:cubicBezTo>
                      <a:pt x="850" y="5"/>
                      <a:pt x="852" y="4"/>
                      <a:pt x="854" y="4"/>
                    </a:cubicBezTo>
                    <a:cubicBezTo>
                      <a:pt x="856" y="3"/>
                      <a:pt x="857" y="2"/>
                      <a:pt x="858" y="1"/>
                    </a:cubicBezTo>
                    <a:cubicBezTo>
                      <a:pt x="859" y="1"/>
                      <a:pt x="859" y="1"/>
                      <a:pt x="859" y="1"/>
                    </a:cubicBezTo>
                    <a:cubicBezTo>
                      <a:pt x="860" y="1"/>
                      <a:pt x="860" y="1"/>
                      <a:pt x="860" y="1"/>
                    </a:cubicBezTo>
                    <a:cubicBezTo>
                      <a:pt x="860" y="9"/>
                      <a:pt x="860" y="15"/>
                      <a:pt x="860" y="18"/>
                    </a:cubicBezTo>
                    <a:cubicBezTo>
                      <a:pt x="860" y="19"/>
                      <a:pt x="860" y="19"/>
                      <a:pt x="860" y="20"/>
                    </a:cubicBezTo>
                    <a:cubicBezTo>
                      <a:pt x="860" y="20"/>
                      <a:pt x="860" y="20"/>
                      <a:pt x="860" y="20"/>
                    </a:cubicBezTo>
                    <a:cubicBezTo>
                      <a:pt x="860" y="21"/>
                      <a:pt x="860" y="21"/>
                      <a:pt x="860" y="21"/>
                    </a:cubicBezTo>
                    <a:cubicBezTo>
                      <a:pt x="860" y="36"/>
                      <a:pt x="860" y="36"/>
                      <a:pt x="860" y="36"/>
                    </a:cubicBezTo>
                    <a:cubicBezTo>
                      <a:pt x="861" y="41"/>
                      <a:pt x="861" y="41"/>
                      <a:pt x="861" y="41"/>
                    </a:cubicBezTo>
                    <a:cubicBezTo>
                      <a:pt x="861" y="42"/>
                      <a:pt x="861" y="42"/>
                      <a:pt x="861" y="42"/>
                    </a:cubicBezTo>
                    <a:cubicBezTo>
                      <a:pt x="861" y="43"/>
                      <a:pt x="861" y="44"/>
                      <a:pt x="861" y="44"/>
                    </a:cubicBezTo>
                    <a:cubicBezTo>
                      <a:pt x="861" y="45"/>
                      <a:pt x="862" y="45"/>
                      <a:pt x="863" y="45"/>
                    </a:cubicBezTo>
                    <a:cubicBezTo>
                      <a:pt x="863" y="45"/>
                      <a:pt x="864" y="45"/>
                      <a:pt x="866" y="45"/>
                    </a:cubicBezTo>
                    <a:cubicBezTo>
                      <a:pt x="866" y="46"/>
                      <a:pt x="866" y="46"/>
                      <a:pt x="866" y="47"/>
                    </a:cubicBezTo>
                    <a:cubicBezTo>
                      <a:pt x="866" y="47"/>
                      <a:pt x="866" y="47"/>
                      <a:pt x="866" y="48"/>
                    </a:cubicBezTo>
                    <a:cubicBezTo>
                      <a:pt x="863" y="47"/>
                      <a:pt x="863" y="47"/>
                      <a:pt x="863" y="47"/>
                    </a:cubicBezTo>
                    <a:cubicBezTo>
                      <a:pt x="862" y="47"/>
                      <a:pt x="860" y="47"/>
                      <a:pt x="857" y="47"/>
                    </a:cubicBezTo>
                    <a:cubicBezTo>
                      <a:pt x="856" y="47"/>
                      <a:pt x="856" y="47"/>
                      <a:pt x="856" y="47"/>
                    </a:cubicBezTo>
                    <a:cubicBezTo>
                      <a:pt x="854" y="47"/>
                      <a:pt x="852" y="47"/>
                      <a:pt x="850" y="47"/>
                    </a:cubicBezTo>
                    <a:cubicBezTo>
                      <a:pt x="847" y="47"/>
                      <a:pt x="847" y="47"/>
                      <a:pt x="847" y="47"/>
                    </a:cubicBezTo>
                    <a:lnTo>
                      <a:pt x="847" y="46"/>
                    </a:lnTo>
                    <a:close/>
                    <a:moveTo>
                      <a:pt x="833" y="33"/>
                    </a:moveTo>
                    <a:cubicBezTo>
                      <a:pt x="832" y="33"/>
                      <a:pt x="830" y="34"/>
                      <a:pt x="829" y="35"/>
                    </a:cubicBezTo>
                    <a:cubicBezTo>
                      <a:pt x="827" y="36"/>
                      <a:pt x="826" y="37"/>
                      <a:pt x="825" y="38"/>
                    </a:cubicBezTo>
                    <a:cubicBezTo>
                      <a:pt x="824" y="39"/>
                      <a:pt x="824" y="40"/>
                      <a:pt x="824" y="41"/>
                    </a:cubicBezTo>
                    <a:cubicBezTo>
                      <a:pt x="824" y="42"/>
                      <a:pt x="825" y="43"/>
                      <a:pt x="825" y="43"/>
                    </a:cubicBezTo>
                    <a:cubicBezTo>
                      <a:pt x="826" y="44"/>
                      <a:pt x="827" y="44"/>
                      <a:pt x="827" y="44"/>
                    </a:cubicBezTo>
                    <a:cubicBezTo>
                      <a:pt x="829" y="44"/>
                      <a:pt x="830" y="44"/>
                      <a:pt x="831" y="43"/>
                    </a:cubicBezTo>
                    <a:cubicBezTo>
                      <a:pt x="832" y="42"/>
                      <a:pt x="833" y="41"/>
                      <a:pt x="833" y="41"/>
                    </a:cubicBezTo>
                    <a:cubicBezTo>
                      <a:pt x="833" y="40"/>
                      <a:pt x="833" y="39"/>
                      <a:pt x="833" y="36"/>
                    </a:cubicBezTo>
                    <a:cubicBezTo>
                      <a:pt x="833" y="35"/>
                      <a:pt x="833" y="34"/>
                      <a:pt x="833" y="33"/>
                    </a:cubicBezTo>
                    <a:moveTo>
                      <a:pt x="845" y="41"/>
                    </a:moveTo>
                    <a:cubicBezTo>
                      <a:pt x="846" y="41"/>
                      <a:pt x="846" y="41"/>
                      <a:pt x="846" y="41"/>
                    </a:cubicBezTo>
                    <a:cubicBezTo>
                      <a:pt x="846" y="42"/>
                      <a:pt x="846" y="42"/>
                      <a:pt x="846" y="42"/>
                    </a:cubicBezTo>
                    <a:cubicBezTo>
                      <a:pt x="846" y="42"/>
                      <a:pt x="846" y="42"/>
                      <a:pt x="846" y="42"/>
                    </a:cubicBezTo>
                    <a:cubicBezTo>
                      <a:pt x="846" y="44"/>
                      <a:pt x="845" y="46"/>
                      <a:pt x="844" y="46"/>
                    </a:cubicBezTo>
                    <a:cubicBezTo>
                      <a:pt x="843" y="47"/>
                      <a:pt x="842" y="48"/>
                      <a:pt x="840" y="48"/>
                    </a:cubicBezTo>
                    <a:cubicBezTo>
                      <a:pt x="839" y="48"/>
                      <a:pt x="838" y="47"/>
                      <a:pt x="837" y="46"/>
                    </a:cubicBezTo>
                    <a:cubicBezTo>
                      <a:pt x="836" y="46"/>
                      <a:pt x="835" y="44"/>
                      <a:pt x="834" y="42"/>
                    </a:cubicBezTo>
                    <a:cubicBezTo>
                      <a:pt x="833" y="44"/>
                      <a:pt x="832" y="46"/>
                      <a:pt x="830" y="46"/>
                    </a:cubicBezTo>
                    <a:cubicBezTo>
                      <a:pt x="828" y="47"/>
                      <a:pt x="826" y="48"/>
                      <a:pt x="823" y="48"/>
                    </a:cubicBezTo>
                    <a:cubicBezTo>
                      <a:pt x="820" y="48"/>
                      <a:pt x="818" y="47"/>
                      <a:pt x="817" y="46"/>
                    </a:cubicBezTo>
                    <a:cubicBezTo>
                      <a:pt x="816" y="45"/>
                      <a:pt x="816" y="44"/>
                      <a:pt x="816" y="42"/>
                    </a:cubicBezTo>
                    <a:cubicBezTo>
                      <a:pt x="816" y="41"/>
                      <a:pt x="816" y="41"/>
                      <a:pt x="816" y="40"/>
                    </a:cubicBezTo>
                    <a:cubicBezTo>
                      <a:pt x="816" y="39"/>
                      <a:pt x="817" y="38"/>
                      <a:pt x="818" y="38"/>
                    </a:cubicBezTo>
                    <a:cubicBezTo>
                      <a:pt x="819" y="37"/>
                      <a:pt x="820" y="36"/>
                      <a:pt x="822" y="35"/>
                    </a:cubicBezTo>
                    <a:cubicBezTo>
                      <a:pt x="822" y="35"/>
                      <a:pt x="823" y="34"/>
                      <a:pt x="824" y="34"/>
                    </a:cubicBezTo>
                    <a:cubicBezTo>
                      <a:pt x="833" y="30"/>
                      <a:pt x="833" y="30"/>
                      <a:pt x="833" y="30"/>
                    </a:cubicBezTo>
                    <a:cubicBezTo>
                      <a:pt x="833" y="29"/>
                      <a:pt x="833" y="29"/>
                      <a:pt x="833" y="28"/>
                    </a:cubicBezTo>
                    <a:cubicBezTo>
                      <a:pt x="833" y="24"/>
                      <a:pt x="833" y="22"/>
                      <a:pt x="832" y="21"/>
                    </a:cubicBezTo>
                    <a:cubicBezTo>
                      <a:pt x="832" y="20"/>
                      <a:pt x="831" y="20"/>
                      <a:pt x="830" y="20"/>
                    </a:cubicBezTo>
                    <a:cubicBezTo>
                      <a:pt x="828" y="20"/>
                      <a:pt x="827" y="20"/>
                      <a:pt x="826" y="21"/>
                    </a:cubicBezTo>
                    <a:cubicBezTo>
                      <a:pt x="825" y="21"/>
                      <a:pt x="825" y="22"/>
                      <a:pt x="824" y="22"/>
                    </a:cubicBezTo>
                    <a:cubicBezTo>
                      <a:pt x="824" y="23"/>
                      <a:pt x="823" y="24"/>
                      <a:pt x="823" y="25"/>
                    </a:cubicBezTo>
                    <a:cubicBezTo>
                      <a:pt x="823" y="26"/>
                      <a:pt x="823" y="27"/>
                      <a:pt x="823" y="27"/>
                    </a:cubicBezTo>
                    <a:cubicBezTo>
                      <a:pt x="822" y="28"/>
                      <a:pt x="822" y="28"/>
                      <a:pt x="821" y="28"/>
                    </a:cubicBezTo>
                    <a:cubicBezTo>
                      <a:pt x="820" y="29"/>
                      <a:pt x="819" y="29"/>
                      <a:pt x="819" y="29"/>
                    </a:cubicBezTo>
                    <a:cubicBezTo>
                      <a:pt x="818" y="30"/>
                      <a:pt x="817" y="30"/>
                      <a:pt x="816" y="30"/>
                    </a:cubicBezTo>
                    <a:cubicBezTo>
                      <a:pt x="815" y="30"/>
                      <a:pt x="815" y="29"/>
                      <a:pt x="815" y="29"/>
                    </a:cubicBezTo>
                    <a:cubicBezTo>
                      <a:pt x="815" y="28"/>
                      <a:pt x="816" y="26"/>
                      <a:pt x="816" y="25"/>
                    </a:cubicBezTo>
                    <a:cubicBezTo>
                      <a:pt x="817" y="24"/>
                      <a:pt x="818" y="23"/>
                      <a:pt x="820" y="22"/>
                    </a:cubicBezTo>
                    <a:cubicBezTo>
                      <a:pt x="822" y="20"/>
                      <a:pt x="823" y="19"/>
                      <a:pt x="825" y="19"/>
                    </a:cubicBezTo>
                    <a:cubicBezTo>
                      <a:pt x="827" y="18"/>
                      <a:pt x="829" y="18"/>
                      <a:pt x="832" y="18"/>
                    </a:cubicBezTo>
                    <a:cubicBezTo>
                      <a:pt x="834" y="18"/>
                      <a:pt x="836" y="18"/>
                      <a:pt x="837" y="19"/>
                    </a:cubicBezTo>
                    <a:cubicBezTo>
                      <a:pt x="839" y="20"/>
                      <a:pt x="840" y="21"/>
                      <a:pt x="840" y="22"/>
                    </a:cubicBezTo>
                    <a:cubicBezTo>
                      <a:pt x="841" y="23"/>
                      <a:pt x="841" y="26"/>
                      <a:pt x="841" y="29"/>
                    </a:cubicBezTo>
                    <a:cubicBezTo>
                      <a:pt x="841" y="35"/>
                      <a:pt x="841" y="35"/>
                      <a:pt x="841" y="35"/>
                    </a:cubicBezTo>
                    <a:cubicBezTo>
                      <a:pt x="841" y="39"/>
                      <a:pt x="841" y="39"/>
                      <a:pt x="841" y="39"/>
                    </a:cubicBezTo>
                    <a:cubicBezTo>
                      <a:pt x="841" y="40"/>
                      <a:pt x="841" y="40"/>
                      <a:pt x="841" y="40"/>
                    </a:cubicBezTo>
                    <a:cubicBezTo>
                      <a:pt x="841" y="41"/>
                      <a:pt x="841" y="42"/>
                      <a:pt x="841" y="42"/>
                    </a:cubicBezTo>
                    <a:cubicBezTo>
                      <a:pt x="842" y="43"/>
                      <a:pt x="842" y="43"/>
                      <a:pt x="842" y="43"/>
                    </a:cubicBezTo>
                    <a:cubicBezTo>
                      <a:pt x="843" y="43"/>
                      <a:pt x="843" y="43"/>
                      <a:pt x="843" y="43"/>
                    </a:cubicBezTo>
                    <a:cubicBezTo>
                      <a:pt x="844" y="41"/>
                      <a:pt x="844" y="41"/>
                      <a:pt x="844" y="41"/>
                    </a:cubicBezTo>
                    <a:lnTo>
                      <a:pt x="845" y="41"/>
                    </a:lnTo>
                    <a:close/>
                    <a:moveTo>
                      <a:pt x="773" y="46"/>
                    </a:moveTo>
                    <a:cubicBezTo>
                      <a:pt x="773" y="45"/>
                      <a:pt x="774" y="45"/>
                      <a:pt x="774" y="45"/>
                    </a:cubicBezTo>
                    <a:cubicBezTo>
                      <a:pt x="776" y="45"/>
                      <a:pt x="776" y="45"/>
                      <a:pt x="777" y="45"/>
                    </a:cubicBezTo>
                    <a:cubicBezTo>
                      <a:pt x="777" y="44"/>
                      <a:pt x="777" y="44"/>
                      <a:pt x="777" y="44"/>
                    </a:cubicBezTo>
                    <a:cubicBezTo>
                      <a:pt x="778" y="43"/>
                      <a:pt x="778" y="42"/>
                      <a:pt x="778" y="41"/>
                    </a:cubicBezTo>
                    <a:cubicBezTo>
                      <a:pt x="778" y="38"/>
                      <a:pt x="778" y="38"/>
                      <a:pt x="778" y="38"/>
                    </a:cubicBezTo>
                    <a:cubicBezTo>
                      <a:pt x="778" y="35"/>
                      <a:pt x="778" y="35"/>
                      <a:pt x="778" y="35"/>
                    </a:cubicBezTo>
                    <a:cubicBezTo>
                      <a:pt x="778" y="31"/>
                      <a:pt x="778" y="31"/>
                      <a:pt x="778" y="31"/>
                    </a:cubicBezTo>
                    <a:cubicBezTo>
                      <a:pt x="778" y="29"/>
                      <a:pt x="778" y="29"/>
                      <a:pt x="778" y="29"/>
                    </a:cubicBezTo>
                    <a:cubicBezTo>
                      <a:pt x="778" y="28"/>
                      <a:pt x="777" y="27"/>
                      <a:pt x="777" y="26"/>
                    </a:cubicBezTo>
                    <a:cubicBezTo>
                      <a:pt x="777" y="25"/>
                      <a:pt x="777" y="25"/>
                      <a:pt x="776" y="25"/>
                    </a:cubicBezTo>
                    <a:cubicBezTo>
                      <a:pt x="776" y="24"/>
                      <a:pt x="775" y="24"/>
                      <a:pt x="773" y="23"/>
                    </a:cubicBezTo>
                    <a:cubicBezTo>
                      <a:pt x="773" y="22"/>
                      <a:pt x="773" y="22"/>
                      <a:pt x="773" y="22"/>
                    </a:cubicBezTo>
                    <a:cubicBezTo>
                      <a:pt x="773" y="21"/>
                      <a:pt x="773" y="21"/>
                      <a:pt x="774" y="21"/>
                    </a:cubicBezTo>
                    <a:cubicBezTo>
                      <a:pt x="774" y="21"/>
                      <a:pt x="775" y="21"/>
                      <a:pt x="777" y="21"/>
                    </a:cubicBezTo>
                    <a:cubicBezTo>
                      <a:pt x="778" y="20"/>
                      <a:pt x="779" y="20"/>
                      <a:pt x="779" y="20"/>
                    </a:cubicBezTo>
                    <a:cubicBezTo>
                      <a:pt x="779" y="20"/>
                      <a:pt x="779" y="20"/>
                      <a:pt x="780" y="19"/>
                    </a:cubicBezTo>
                    <a:cubicBezTo>
                      <a:pt x="780" y="19"/>
                      <a:pt x="780" y="19"/>
                      <a:pt x="781" y="19"/>
                    </a:cubicBezTo>
                    <a:cubicBezTo>
                      <a:pt x="781" y="18"/>
                      <a:pt x="782" y="17"/>
                      <a:pt x="783" y="16"/>
                    </a:cubicBezTo>
                    <a:cubicBezTo>
                      <a:pt x="785" y="16"/>
                      <a:pt x="785" y="16"/>
                      <a:pt x="785" y="16"/>
                    </a:cubicBezTo>
                    <a:cubicBezTo>
                      <a:pt x="785" y="20"/>
                      <a:pt x="785" y="20"/>
                      <a:pt x="785" y="20"/>
                    </a:cubicBezTo>
                    <a:cubicBezTo>
                      <a:pt x="785" y="20"/>
                      <a:pt x="785" y="21"/>
                      <a:pt x="785" y="21"/>
                    </a:cubicBezTo>
                    <a:cubicBezTo>
                      <a:pt x="785" y="21"/>
                      <a:pt x="785" y="22"/>
                      <a:pt x="785" y="23"/>
                    </a:cubicBezTo>
                    <a:cubicBezTo>
                      <a:pt x="787" y="21"/>
                      <a:pt x="789" y="20"/>
                      <a:pt x="790" y="19"/>
                    </a:cubicBezTo>
                    <a:cubicBezTo>
                      <a:pt x="793" y="18"/>
                      <a:pt x="795" y="18"/>
                      <a:pt x="797" y="18"/>
                    </a:cubicBezTo>
                    <a:cubicBezTo>
                      <a:pt x="799" y="18"/>
                      <a:pt x="801" y="18"/>
                      <a:pt x="802" y="19"/>
                    </a:cubicBezTo>
                    <a:cubicBezTo>
                      <a:pt x="804" y="20"/>
                      <a:pt x="805" y="22"/>
                      <a:pt x="806" y="23"/>
                    </a:cubicBezTo>
                    <a:cubicBezTo>
                      <a:pt x="806" y="25"/>
                      <a:pt x="807" y="27"/>
                      <a:pt x="807" y="32"/>
                    </a:cubicBezTo>
                    <a:cubicBezTo>
                      <a:pt x="806" y="43"/>
                      <a:pt x="806" y="43"/>
                      <a:pt x="806" y="43"/>
                    </a:cubicBezTo>
                    <a:cubicBezTo>
                      <a:pt x="806" y="44"/>
                      <a:pt x="807" y="44"/>
                      <a:pt x="807" y="44"/>
                    </a:cubicBezTo>
                    <a:cubicBezTo>
                      <a:pt x="807" y="45"/>
                      <a:pt x="808" y="45"/>
                      <a:pt x="809" y="45"/>
                    </a:cubicBezTo>
                    <a:cubicBezTo>
                      <a:pt x="810" y="45"/>
                      <a:pt x="810" y="45"/>
                      <a:pt x="810" y="45"/>
                    </a:cubicBezTo>
                    <a:cubicBezTo>
                      <a:pt x="811" y="46"/>
                      <a:pt x="811" y="46"/>
                      <a:pt x="811" y="46"/>
                    </a:cubicBezTo>
                    <a:cubicBezTo>
                      <a:pt x="811" y="47"/>
                      <a:pt x="811" y="47"/>
                      <a:pt x="811" y="48"/>
                    </a:cubicBezTo>
                    <a:cubicBezTo>
                      <a:pt x="804" y="47"/>
                      <a:pt x="804" y="47"/>
                      <a:pt x="804" y="47"/>
                    </a:cubicBezTo>
                    <a:cubicBezTo>
                      <a:pt x="802" y="47"/>
                      <a:pt x="802" y="47"/>
                      <a:pt x="802" y="47"/>
                    </a:cubicBezTo>
                    <a:cubicBezTo>
                      <a:pt x="800" y="47"/>
                      <a:pt x="800" y="47"/>
                      <a:pt x="800" y="47"/>
                    </a:cubicBezTo>
                    <a:cubicBezTo>
                      <a:pt x="795" y="48"/>
                      <a:pt x="795" y="48"/>
                      <a:pt x="795" y="48"/>
                    </a:cubicBezTo>
                    <a:cubicBezTo>
                      <a:pt x="794" y="48"/>
                      <a:pt x="794" y="48"/>
                      <a:pt x="794" y="48"/>
                    </a:cubicBezTo>
                    <a:cubicBezTo>
                      <a:pt x="794" y="47"/>
                      <a:pt x="794" y="47"/>
                      <a:pt x="794" y="47"/>
                    </a:cubicBezTo>
                    <a:cubicBezTo>
                      <a:pt x="794" y="46"/>
                      <a:pt x="794" y="46"/>
                      <a:pt x="794" y="45"/>
                    </a:cubicBezTo>
                    <a:cubicBezTo>
                      <a:pt x="794" y="45"/>
                      <a:pt x="795" y="45"/>
                      <a:pt x="797" y="45"/>
                    </a:cubicBezTo>
                    <a:cubicBezTo>
                      <a:pt x="797" y="45"/>
                      <a:pt x="797" y="45"/>
                      <a:pt x="798" y="45"/>
                    </a:cubicBezTo>
                    <a:cubicBezTo>
                      <a:pt x="798" y="45"/>
                      <a:pt x="799" y="44"/>
                      <a:pt x="799" y="44"/>
                    </a:cubicBezTo>
                    <a:cubicBezTo>
                      <a:pt x="799" y="44"/>
                      <a:pt x="799" y="43"/>
                      <a:pt x="799" y="42"/>
                    </a:cubicBezTo>
                    <a:cubicBezTo>
                      <a:pt x="799" y="40"/>
                      <a:pt x="799" y="39"/>
                      <a:pt x="799" y="38"/>
                    </a:cubicBezTo>
                    <a:cubicBezTo>
                      <a:pt x="799" y="33"/>
                      <a:pt x="799" y="33"/>
                      <a:pt x="799" y="33"/>
                    </a:cubicBezTo>
                    <a:cubicBezTo>
                      <a:pt x="799" y="29"/>
                      <a:pt x="799" y="25"/>
                      <a:pt x="798" y="24"/>
                    </a:cubicBezTo>
                    <a:cubicBezTo>
                      <a:pt x="797" y="22"/>
                      <a:pt x="796" y="22"/>
                      <a:pt x="794" y="22"/>
                    </a:cubicBezTo>
                    <a:cubicBezTo>
                      <a:pt x="792" y="22"/>
                      <a:pt x="791" y="22"/>
                      <a:pt x="790" y="23"/>
                    </a:cubicBezTo>
                    <a:cubicBezTo>
                      <a:pt x="788" y="23"/>
                      <a:pt x="787" y="24"/>
                      <a:pt x="785" y="26"/>
                    </a:cubicBezTo>
                    <a:cubicBezTo>
                      <a:pt x="785" y="26"/>
                      <a:pt x="785" y="26"/>
                      <a:pt x="785" y="26"/>
                    </a:cubicBezTo>
                    <a:cubicBezTo>
                      <a:pt x="785" y="28"/>
                      <a:pt x="785" y="28"/>
                      <a:pt x="785" y="28"/>
                    </a:cubicBezTo>
                    <a:cubicBezTo>
                      <a:pt x="785" y="31"/>
                      <a:pt x="785" y="31"/>
                      <a:pt x="785" y="31"/>
                    </a:cubicBezTo>
                    <a:cubicBezTo>
                      <a:pt x="785" y="36"/>
                      <a:pt x="785" y="36"/>
                      <a:pt x="785" y="36"/>
                    </a:cubicBezTo>
                    <a:cubicBezTo>
                      <a:pt x="785" y="37"/>
                      <a:pt x="785" y="37"/>
                      <a:pt x="785" y="37"/>
                    </a:cubicBezTo>
                    <a:cubicBezTo>
                      <a:pt x="785" y="41"/>
                      <a:pt x="785" y="43"/>
                      <a:pt x="786" y="44"/>
                    </a:cubicBezTo>
                    <a:cubicBezTo>
                      <a:pt x="786" y="44"/>
                      <a:pt x="787" y="45"/>
                      <a:pt x="789" y="45"/>
                    </a:cubicBezTo>
                    <a:cubicBezTo>
                      <a:pt x="789" y="46"/>
                      <a:pt x="789" y="46"/>
                      <a:pt x="789" y="46"/>
                    </a:cubicBezTo>
                    <a:cubicBezTo>
                      <a:pt x="789" y="46"/>
                      <a:pt x="789" y="47"/>
                      <a:pt x="789" y="47"/>
                    </a:cubicBezTo>
                    <a:cubicBezTo>
                      <a:pt x="788" y="48"/>
                      <a:pt x="788" y="48"/>
                      <a:pt x="787" y="48"/>
                    </a:cubicBezTo>
                    <a:cubicBezTo>
                      <a:pt x="787" y="48"/>
                      <a:pt x="786" y="47"/>
                      <a:pt x="785" y="47"/>
                    </a:cubicBezTo>
                    <a:cubicBezTo>
                      <a:pt x="781" y="47"/>
                      <a:pt x="781" y="47"/>
                      <a:pt x="781" y="47"/>
                    </a:cubicBezTo>
                    <a:cubicBezTo>
                      <a:pt x="779" y="47"/>
                      <a:pt x="776" y="47"/>
                      <a:pt x="773" y="47"/>
                    </a:cubicBezTo>
                    <a:cubicBezTo>
                      <a:pt x="773" y="47"/>
                      <a:pt x="773" y="47"/>
                      <a:pt x="773" y="47"/>
                    </a:cubicBezTo>
                    <a:cubicBezTo>
                      <a:pt x="773" y="47"/>
                      <a:pt x="773" y="46"/>
                      <a:pt x="773" y="46"/>
                    </a:cubicBezTo>
                    <a:moveTo>
                      <a:pt x="744" y="34"/>
                    </a:moveTo>
                    <a:cubicBezTo>
                      <a:pt x="745" y="37"/>
                      <a:pt x="745" y="39"/>
                      <a:pt x="745" y="39"/>
                    </a:cubicBezTo>
                    <a:cubicBezTo>
                      <a:pt x="745" y="41"/>
                      <a:pt x="746" y="42"/>
                      <a:pt x="746" y="43"/>
                    </a:cubicBezTo>
                    <a:cubicBezTo>
                      <a:pt x="747" y="44"/>
                      <a:pt x="748" y="44"/>
                      <a:pt x="749" y="45"/>
                    </a:cubicBezTo>
                    <a:cubicBezTo>
                      <a:pt x="750" y="46"/>
                      <a:pt x="751" y="46"/>
                      <a:pt x="752" y="46"/>
                    </a:cubicBezTo>
                    <a:cubicBezTo>
                      <a:pt x="754" y="46"/>
                      <a:pt x="756" y="45"/>
                      <a:pt x="757" y="44"/>
                    </a:cubicBezTo>
                    <a:cubicBezTo>
                      <a:pt x="758" y="43"/>
                      <a:pt x="759" y="41"/>
                      <a:pt x="759" y="39"/>
                    </a:cubicBezTo>
                    <a:cubicBezTo>
                      <a:pt x="760" y="38"/>
                      <a:pt x="760" y="35"/>
                      <a:pt x="760" y="32"/>
                    </a:cubicBezTo>
                    <a:cubicBezTo>
                      <a:pt x="760" y="27"/>
                      <a:pt x="759" y="24"/>
                      <a:pt x="758" y="23"/>
                    </a:cubicBezTo>
                    <a:cubicBezTo>
                      <a:pt x="756" y="21"/>
                      <a:pt x="754" y="20"/>
                      <a:pt x="752" y="20"/>
                    </a:cubicBezTo>
                    <a:cubicBezTo>
                      <a:pt x="750" y="20"/>
                      <a:pt x="749" y="20"/>
                      <a:pt x="747" y="21"/>
                    </a:cubicBezTo>
                    <a:cubicBezTo>
                      <a:pt x="746" y="22"/>
                      <a:pt x="745" y="24"/>
                      <a:pt x="745" y="26"/>
                    </a:cubicBezTo>
                    <a:cubicBezTo>
                      <a:pt x="745" y="27"/>
                      <a:pt x="744" y="30"/>
                      <a:pt x="744" y="34"/>
                    </a:cubicBezTo>
                    <a:moveTo>
                      <a:pt x="764" y="22"/>
                    </a:moveTo>
                    <a:cubicBezTo>
                      <a:pt x="766" y="23"/>
                      <a:pt x="767" y="25"/>
                      <a:pt x="767" y="27"/>
                    </a:cubicBezTo>
                    <a:cubicBezTo>
                      <a:pt x="768" y="29"/>
                      <a:pt x="769" y="31"/>
                      <a:pt x="769" y="32"/>
                    </a:cubicBezTo>
                    <a:cubicBezTo>
                      <a:pt x="769" y="35"/>
                      <a:pt x="768" y="38"/>
                      <a:pt x="767" y="40"/>
                    </a:cubicBezTo>
                    <a:cubicBezTo>
                      <a:pt x="766" y="43"/>
                      <a:pt x="764" y="45"/>
                      <a:pt x="761" y="46"/>
                    </a:cubicBezTo>
                    <a:cubicBezTo>
                      <a:pt x="759" y="48"/>
                      <a:pt x="756" y="48"/>
                      <a:pt x="752" y="48"/>
                    </a:cubicBezTo>
                    <a:cubicBezTo>
                      <a:pt x="749" y="48"/>
                      <a:pt x="745" y="47"/>
                      <a:pt x="743" y="46"/>
                    </a:cubicBezTo>
                    <a:cubicBezTo>
                      <a:pt x="740" y="44"/>
                      <a:pt x="738" y="42"/>
                      <a:pt x="737" y="40"/>
                    </a:cubicBezTo>
                    <a:cubicBezTo>
                      <a:pt x="736" y="38"/>
                      <a:pt x="736" y="36"/>
                      <a:pt x="736" y="32"/>
                    </a:cubicBezTo>
                    <a:cubicBezTo>
                      <a:pt x="736" y="31"/>
                      <a:pt x="736" y="29"/>
                      <a:pt x="736" y="28"/>
                    </a:cubicBezTo>
                    <a:cubicBezTo>
                      <a:pt x="737" y="26"/>
                      <a:pt x="738" y="25"/>
                      <a:pt x="739" y="24"/>
                    </a:cubicBezTo>
                    <a:cubicBezTo>
                      <a:pt x="740" y="22"/>
                      <a:pt x="741" y="21"/>
                      <a:pt x="742" y="21"/>
                    </a:cubicBezTo>
                    <a:cubicBezTo>
                      <a:pt x="743" y="20"/>
                      <a:pt x="745" y="19"/>
                      <a:pt x="746" y="18"/>
                    </a:cubicBezTo>
                    <a:cubicBezTo>
                      <a:pt x="748" y="18"/>
                      <a:pt x="750" y="18"/>
                      <a:pt x="752" y="18"/>
                    </a:cubicBezTo>
                    <a:cubicBezTo>
                      <a:pt x="757" y="18"/>
                      <a:pt x="761" y="19"/>
                      <a:pt x="764" y="22"/>
                    </a:cubicBezTo>
                    <a:moveTo>
                      <a:pt x="713" y="47"/>
                    </a:moveTo>
                    <a:cubicBezTo>
                      <a:pt x="713" y="45"/>
                      <a:pt x="713" y="45"/>
                      <a:pt x="713" y="45"/>
                    </a:cubicBezTo>
                    <a:cubicBezTo>
                      <a:pt x="717" y="45"/>
                      <a:pt x="717" y="45"/>
                      <a:pt x="717" y="45"/>
                    </a:cubicBezTo>
                    <a:cubicBezTo>
                      <a:pt x="718" y="44"/>
                      <a:pt x="718" y="44"/>
                      <a:pt x="719" y="44"/>
                    </a:cubicBezTo>
                    <a:cubicBezTo>
                      <a:pt x="719" y="44"/>
                      <a:pt x="719" y="43"/>
                      <a:pt x="719" y="42"/>
                    </a:cubicBezTo>
                    <a:cubicBezTo>
                      <a:pt x="719" y="41"/>
                      <a:pt x="719" y="41"/>
                      <a:pt x="719" y="41"/>
                    </a:cubicBezTo>
                    <a:cubicBezTo>
                      <a:pt x="719" y="41"/>
                      <a:pt x="719" y="41"/>
                      <a:pt x="719" y="40"/>
                    </a:cubicBezTo>
                    <a:cubicBezTo>
                      <a:pt x="719" y="39"/>
                      <a:pt x="719" y="38"/>
                      <a:pt x="719" y="38"/>
                    </a:cubicBezTo>
                    <a:cubicBezTo>
                      <a:pt x="719" y="37"/>
                      <a:pt x="719" y="37"/>
                      <a:pt x="719" y="35"/>
                    </a:cubicBezTo>
                    <a:cubicBezTo>
                      <a:pt x="719" y="34"/>
                      <a:pt x="719" y="34"/>
                      <a:pt x="719" y="34"/>
                    </a:cubicBezTo>
                    <a:cubicBezTo>
                      <a:pt x="719" y="32"/>
                      <a:pt x="719" y="32"/>
                      <a:pt x="719" y="32"/>
                    </a:cubicBezTo>
                    <a:cubicBezTo>
                      <a:pt x="719" y="26"/>
                      <a:pt x="719" y="26"/>
                      <a:pt x="719" y="26"/>
                    </a:cubicBezTo>
                    <a:cubicBezTo>
                      <a:pt x="719" y="26"/>
                      <a:pt x="719" y="25"/>
                      <a:pt x="719" y="24"/>
                    </a:cubicBezTo>
                    <a:cubicBezTo>
                      <a:pt x="719" y="24"/>
                      <a:pt x="718" y="23"/>
                      <a:pt x="717" y="23"/>
                    </a:cubicBezTo>
                    <a:cubicBezTo>
                      <a:pt x="717" y="23"/>
                      <a:pt x="716" y="23"/>
                      <a:pt x="714" y="23"/>
                    </a:cubicBezTo>
                    <a:cubicBezTo>
                      <a:pt x="714" y="21"/>
                      <a:pt x="714" y="21"/>
                      <a:pt x="714" y="21"/>
                    </a:cubicBezTo>
                    <a:cubicBezTo>
                      <a:pt x="716" y="20"/>
                      <a:pt x="718" y="20"/>
                      <a:pt x="720" y="19"/>
                    </a:cubicBezTo>
                    <a:cubicBezTo>
                      <a:pt x="722" y="19"/>
                      <a:pt x="723" y="18"/>
                      <a:pt x="724" y="16"/>
                    </a:cubicBezTo>
                    <a:cubicBezTo>
                      <a:pt x="727" y="16"/>
                      <a:pt x="727" y="16"/>
                      <a:pt x="727" y="16"/>
                    </a:cubicBezTo>
                    <a:cubicBezTo>
                      <a:pt x="727" y="19"/>
                      <a:pt x="727" y="23"/>
                      <a:pt x="727" y="27"/>
                    </a:cubicBezTo>
                    <a:cubicBezTo>
                      <a:pt x="727" y="42"/>
                      <a:pt x="727" y="42"/>
                      <a:pt x="727" y="42"/>
                    </a:cubicBezTo>
                    <a:cubicBezTo>
                      <a:pt x="727" y="43"/>
                      <a:pt x="727" y="44"/>
                      <a:pt x="727" y="44"/>
                    </a:cubicBezTo>
                    <a:cubicBezTo>
                      <a:pt x="728" y="45"/>
                      <a:pt x="729" y="45"/>
                      <a:pt x="731" y="45"/>
                    </a:cubicBezTo>
                    <a:cubicBezTo>
                      <a:pt x="731" y="45"/>
                      <a:pt x="732" y="45"/>
                      <a:pt x="732" y="45"/>
                    </a:cubicBezTo>
                    <a:cubicBezTo>
                      <a:pt x="732" y="47"/>
                      <a:pt x="732" y="47"/>
                      <a:pt x="732" y="47"/>
                    </a:cubicBezTo>
                    <a:cubicBezTo>
                      <a:pt x="731" y="47"/>
                      <a:pt x="731" y="47"/>
                      <a:pt x="731" y="47"/>
                    </a:cubicBezTo>
                    <a:cubicBezTo>
                      <a:pt x="730" y="47"/>
                      <a:pt x="730" y="47"/>
                      <a:pt x="729" y="47"/>
                    </a:cubicBezTo>
                    <a:cubicBezTo>
                      <a:pt x="727" y="47"/>
                      <a:pt x="723" y="47"/>
                      <a:pt x="719" y="47"/>
                    </a:cubicBezTo>
                    <a:cubicBezTo>
                      <a:pt x="718" y="47"/>
                      <a:pt x="717" y="47"/>
                      <a:pt x="716" y="47"/>
                    </a:cubicBezTo>
                    <a:cubicBezTo>
                      <a:pt x="715" y="47"/>
                      <a:pt x="714" y="47"/>
                      <a:pt x="713" y="47"/>
                    </a:cubicBezTo>
                    <a:moveTo>
                      <a:pt x="719" y="6"/>
                    </a:moveTo>
                    <a:cubicBezTo>
                      <a:pt x="719" y="4"/>
                      <a:pt x="719" y="3"/>
                      <a:pt x="720" y="3"/>
                    </a:cubicBezTo>
                    <a:cubicBezTo>
                      <a:pt x="721" y="2"/>
                      <a:pt x="722" y="1"/>
                      <a:pt x="723" y="1"/>
                    </a:cubicBezTo>
                    <a:cubicBezTo>
                      <a:pt x="724" y="1"/>
                      <a:pt x="726" y="2"/>
                      <a:pt x="726" y="3"/>
                    </a:cubicBezTo>
                    <a:cubicBezTo>
                      <a:pt x="727" y="3"/>
                      <a:pt x="728" y="4"/>
                      <a:pt x="728" y="6"/>
                    </a:cubicBezTo>
                    <a:cubicBezTo>
                      <a:pt x="728" y="6"/>
                      <a:pt x="728" y="7"/>
                      <a:pt x="727" y="8"/>
                    </a:cubicBezTo>
                    <a:cubicBezTo>
                      <a:pt x="727" y="9"/>
                      <a:pt x="726" y="9"/>
                      <a:pt x="726" y="10"/>
                    </a:cubicBezTo>
                    <a:cubicBezTo>
                      <a:pt x="725" y="10"/>
                      <a:pt x="724" y="11"/>
                      <a:pt x="723" y="11"/>
                    </a:cubicBezTo>
                    <a:cubicBezTo>
                      <a:pt x="722" y="11"/>
                      <a:pt x="721" y="10"/>
                      <a:pt x="720" y="9"/>
                    </a:cubicBezTo>
                    <a:cubicBezTo>
                      <a:pt x="719" y="8"/>
                      <a:pt x="719" y="7"/>
                      <a:pt x="719" y="6"/>
                    </a:cubicBezTo>
                    <a:moveTo>
                      <a:pt x="685" y="38"/>
                    </a:moveTo>
                    <a:cubicBezTo>
                      <a:pt x="686" y="37"/>
                      <a:pt x="686" y="37"/>
                      <a:pt x="687" y="37"/>
                    </a:cubicBezTo>
                    <a:cubicBezTo>
                      <a:pt x="687" y="37"/>
                      <a:pt x="687" y="37"/>
                      <a:pt x="687" y="37"/>
                    </a:cubicBezTo>
                    <a:cubicBezTo>
                      <a:pt x="688" y="38"/>
                      <a:pt x="688" y="38"/>
                      <a:pt x="688" y="38"/>
                    </a:cubicBezTo>
                    <a:cubicBezTo>
                      <a:pt x="689" y="40"/>
                      <a:pt x="690" y="41"/>
                      <a:pt x="690" y="42"/>
                    </a:cubicBezTo>
                    <a:cubicBezTo>
                      <a:pt x="691" y="43"/>
                      <a:pt x="692" y="44"/>
                      <a:pt x="693" y="44"/>
                    </a:cubicBezTo>
                    <a:cubicBezTo>
                      <a:pt x="693" y="45"/>
                      <a:pt x="694" y="45"/>
                      <a:pt x="695" y="45"/>
                    </a:cubicBezTo>
                    <a:cubicBezTo>
                      <a:pt x="696" y="46"/>
                      <a:pt x="697" y="46"/>
                      <a:pt x="698" y="46"/>
                    </a:cubicBezTo>
                    <a:cubicBezTo>
                      <a:pt x="699" y="46"/>
                      <a:pt x="701" y="45"/>
                      <a:pt x="702" y="44"/>
                    </a:cubicBezTo>
                    <a:cubicBezTo>
                      <a:pt x="703" y="43"/>
                      <a:pt x="703" y="42"/>
                      <a:pt x="703" y="41"/>
                    </a:cubicBezTo>
                    <a:cubicBezTo>
                      <a:pt x="703" y="40"/>
                      <a:pt x="703" y="40"/>
                      <a:pt x="703" y="39"/>
                    </a:cubicBezTo>
                    <a:cubicBezTo>
                      <a:pt x="702" y="39"/>
                      <a:pt x="701" y="38"/>
                      <a:pt x="700" y="38"/>
                    </a:cubicBezTo>
                    <a:cubicBezTo>
                      <a:pt x="700" y="38"/>
                      <a:pt x="698" y="37"/>
                      <a:pt x="696" y="36"/>
                    </a:cubicBezTo>
                    <a:cubicBezTo>
                      <a:pt x="693" y="36"/>
                      <a:pt x="692" y="36"/>
                      <a:pt x="691" y="35"/>
                    </a:cubicBezTo>
                    <a:cubicBezTo>
                      <a:pt x="690" y="35"/>
                      <a:pt x="689" y="34"/>
                      <a:pt x="688" y="34"/>
                    </a:cubicBezTo>
                    <a:cubicBezTo>
                      <a:pt x="687" y="33"/>
                      <a:pt x="687" y="32"/>
                      <a:pt x="686" y="31"/>
                    </a:cubicBezTo>
                    <a:cubicBezTo>
                      <a:pt x="686" y="30"/>
                      <a:pt x="685" y="29"/>
                      <a:pt x="685" y="28"/>
                    </a:cubicBezTo>
                    <a:cubicBezTo>
                      <a:pt x="685" y="26"/>
                      <a:pt x="686" y="24"/>
                      <a:pt x="686" y="23"/>
                    </a:cubicBezTo>
                    <a:cubicBezTo>
                      <a:pt x="687" y="22"/>
                      <a:pt x="688" y="21"/>
                      <a:pt x="688" y="20"/>
                    </a:cubicBezTo>
                    <a:cubicBezTo>
                      <a:pt x="689" y="20"/>
                      <a:pt x="690" y="19"/>
                      <a:pt x="692" y="19"/>
                    </a:cubicBezTo>
                    <a:cubicBezTo>
                      <a:pt x="693" y="18"/>
                      <a:pt x="694" y="18"/>
                      <a:pt x="696" y="18"/>
                    </a:cubicBezTo>
                    <a:cubicBezTo>
                      <a:pt x="698" y="18"/>
                      <a:pt x="700" y="18"/>
                      <a:pt x="702" y="18"/>
                    </a:cubicBezTo>
                    <a:cubicBezTo>
                      <a:pt x="704" y="18"/>
                      <a:pt x="705" y="19"/>
                      <a:pt x="706" y="20"/>
                    </a:cubicBezTo>
                    <a:cubicBezTo>
                      <a:pt x="707" y="20"/>
                      <a:pt x="707" y="21"/>
                      <a:pt x="707" y="23"/>
                    </a:cubicBezTo>
                    <a:cubicBezTo>
                      <a:pt x="707" y="25"/>
                      <a:pt x="707" y="26"/>
                      <a:pt x="707" y="27"/>
                    </a:cubicBezTo>
                    <a:cubicBezTo>
                      <a:pt x="707" y="27"/>
                      <a:pt x="707" y="27"/>
                      <a:pt x="707" y="27"/>
                    </a:cubicBezTo>
                    <a:cubicBezTo>
                      <a:pt x="707" y="27"/>
                      <a:pt x="706" y="27"/>
                      <a:pt x="706" y="27"/>
                    </a:cubicBezTo>
                    <a:cubicBezTo>
                      <a:pt x="706" y="27"/>
                      <a:pt x="705" y="27"/>
                      <a:pt x="705" y="27"/>
                    </a:cubicBezTo>
                    <a:cubicBezTo>
                      <a:pt x="705" y="27"/>
                      <a:pt x="704" y="27"/>
                      <a:pt x="704" y="26"/>
                    </a:cubicBezTo>
                    <a:cubicBezTo>
                      <a:pt x="703" y="24"/>
                      <a:pt x="702" y="22"/>
                      <a:pt x="700" y="22"/>
                    </a:cubicBezTo>
                    <a:cubicBezTo>
                      <a:pt x="699" y="21"/>
                      <a:pt x="698" y="20"/>
                      <a:pt x="696" y="20"/>
                    </a:cubicBezTo>
                    <a:cubicBezTo>
                      <a:pt x="695" y="20"/>
                      <a:pt x="693" y="21"/>
                      <a:pt x="692" y="22"/>
                    </a:cubicBezTo>
                    <a:cubicBezTo>
                      <a:pt x="691" y="22"/>
                      <a:pt x="691" y="23"/>
                      <a:pt x="691" y="24"/>
                    </a:cubicBezTo>
                    <a:cubicBezTo>
                      <a:pt x="691" y="25"/>
                      <a:pt x="691" y="26"/>
                      <a:pt x="692" y="27"/>
                    </a:cubicBezTo>
                    <a:cubicBezTo>
                      <a:pt x="693" y="28"/>
                      <a:pt x="694" y="28"/>
                      <a:pt x="696" y="29"/>
                    </a:cubicBezTo>
                    <a:cubicBezTo>
                      <a:pt x="700" y="29"/>
                      <a:pt x="702" y="30"/>
                      <a:pt x="703" y="31"/>
                    </a:cubicBezTo>
                    <a:cubicBezTo>
                      <a:pt x="706" y="32"/>
                      <a:pt x="707" y="33"/>
                      <a:pt x="708" y="34"/>
                    </a:cubicBezTo>
                    <a:cubicBezTo>
                      <a:pt x="709" y="35"/>
                      <a:pt x="709" y="37"/>
                      <a:pt x="709" y="39"/>
                    </a:cubicBezTo>
                    <a:cubicBezTo>
                      <a:pt x="709" y="41"/>
                      <a:pt x="708" y="44"/>
                      <a:pt x="706" y="46"/>
                    </a:cubicBezTo>
                    <a:cubicBezTo>
                      <a:pt x="704" y="47"/>
                      <a:pt x="701" y="48"/>
                      <a:pt x="697" y="48"/>
                    </a:cubicBezTo>
                    <a:cubicBezTo>
                      <a:pt x="696" y="48"/>
                      <a:pt x="695" y="48"/>
                      <a:pt x="693" y="48"/>
                    </a:cubicBezTo>
                    <a:cubicBezTo>
                      <a:pt x="692" y="48"/>
                      <a:pt x="691" y="48"/>
                      <a:pt x="689" y="47"/>
                    </a:cubicBezTo>
                    <a:cubicBezTo>
                      <a:pt x="689" y="47"/>
                      <a:pt x="688" y="47"/>
                      <a:pt x="687" y="46"/>
                    </a:cubicBezTo>
                    <a:cubicBezTo>
                      <a:pt x="686" y="46"/>
                      <a:pt x="686" y="46"/>
                      <a:pt x="686" y="46"/>
                    </a:cubicBezTo>
                    <a:cubicBezTo>
                      <a:pt x="686" y="45"/>
                      <a:pt x="686" y="44"/>
                      <a:pt x="686" y="43"/>
                    </a:cubicBezTo>
                    <a:cubicBezTo>
                      <a:pt x="685" y="40"/>
                      <a:pt x="685" y="38"/>
                      <a:pt x="685" y="38"/>
                    </a:cubicBezTo>
                    <a:moveTo>
                      <a:pt x="668" y="33"/>
                    </a:moveTo>
                    <a:cubicBezTo>
                      <a:pt x="667" y="33"/>
                      <a:pt x="665" y="34"/>
                      <a:pt x="663" y="35"/>
                    </a:cubicBezTo>
                    <a:cubicBezTo>
                      <a:pt x="662" y="36"/>
                      <a:pt x="661" y="37"/>
                      <a:pt x="660" y="38"/>
                    </a:cubicBezTo>
                    <a:cubicBezTo>
                      <a:pt x="659" y="39"/>
                      <a:pt x="659" y="40"/>
                      <a:pt x="659" y="41"/>
                    </a:cubicBezTo>
                    <a:cubicBezTo>
                      <a:pt x="659" y="42"/>
                      <a:pt x="659" y="43"/>
                      <a:pt x="660" y="43"/>
                    </a:cubicBezTo>
                    <a:cubicBezTo>
                      <a:pt x="661" y="44"/>
                      <a:pt x="661" y="44"/>
                      <a:pt x="662" y="44"/>
                    </a:cubicBezTo>
                    <a:cubicBezTo>
                      <a:pt x="664" y="44"/>
                      <a:pt x="665" y="44"/>
                      <a:pt x="666" y="43"/>
                    </a:cubicBezTo>
                    <a:cubicBezTo>
                      <a:pt x="667" y="42"/>
                      <a:pt x="668" y="41"/>
                      <a:pt x="668" y="41"/>
                    </a:cubicBezTo>
                    <a:cubicBezTo>
                      <a:pt x="668" y="40"/>
                      <a:pt x="668" y="39"/>
                      <a:pt x="668" y="36"/>
                    </a:cubicBezTo>
                    <a:cubicBezTo>
                      <a:pt x="668" y="35"/>
                      <a:pt x="668" y="34"/>
                      <a:pt x="668" y="33"/>
                    </a:cubicBezTo>
                    <a:moveTo>
                      <a:pt x="680" y="41"/>
                    </a:moveTo>
                    <a:cubicBezTo>
                      <a:pt x="681" y="41"/>
                      <a:pt x="681" y="41"/>
                      <a:pt x="681" y="41"/>
                    </a:cubicBezTo>
                    <a:cubicBezTo>
                      <a:pt x="681" y="42"/>
                      <a:pt x="681" y="42"/>
                      <a:pt x="681" y="42"/>
                    </a:cubicBezTo>
                    <a:cubicBezTo>
                      <a:pt x="681" y="42"/>
                      <a:pt x="681" y="42"/>
                      <a:pt x="681" y="42"/>
                    </a:cubicBezTo>
                    <a:cubicBezTo>
                      <a:pt x="680" y="44"/>
                      <a:pt x="680" y="46"/>
                      <a:pt x="679" y="46"/>
                    </a:cubicBezTo>
                    <a:cubicBezTo>
                      <a:pt x="678" y="47"/>
                      <a:pt x="677" y="48"/>
                      <a:pt x="675" y="48"/>
                    </a:cubicBezTo>
                    <a:cubicBezTo>
                      <a:pt x="674" y="48"/>
                      <a:pt x="673" y="47"/>
                      <a:pt x="672" y="46"/>
                    </a:cubicBezTo>
                    <a:cubicBezTo>
                      <a:pt x="671" y="46"/>
                      <a:pt x="670" y="44"/>
                      <a:pt x="669" y="42"/>
                    </a:cubicBezTo>
                    <a:cubicBezTo>
                      <a:pt x="668" y="44"/>
                      <a:pt x="666" y="46"/>
                      <a:pt x="665" y="46"/>
                    </a:cubicBezTo>
                    <a:cubicBezTo>
                      <a:pt x="663" y="47"/>
                      <a:pt x="660" y="48"/>
                      <a:pt x="658" y="48"/>
                    </a:cubicBezTo>
                    <a:cubicBezTo>
                      <a:pt x="655" y="48"/>
                      <a:pt x="653" y="47"/>
                      <a:pt x="652" y="46"/>
                    </a:cubicBezTo>
                    <a:cubicBezTo>
                      <a:pt x="651" y="45"/>
                      <a:pt x="650" y="44"/>
                      <a:pt x="650" y="42"/>
                    </a:cubicBezTo>
                    <a:cubicBezTo>
                      <a:pt x="650" y="41"/>
                      <a:pt x="651" y="41"/>
                      <a:pt x="651" y="40"/>
                    </a:cubicBezTo>
                    <a:cubicBezTo>
                      <a:pt x="651" y="39"/>
                      <a:pt x="652" y="38"/>
                      <a:pt x="653" y="38"/>
                    </a:cubicBezTo>
                    <a:cubicBezTo>
                      <a:pt x="653" y="37"/>
                      <a:pt x="655" y="36"/>
                      <a:pt x="656" y="35"/>
                    </a:cubicBezTo>
                    <a:cubicBezTo>
                      <a:pt x="657" y="35"/>
                      <a:pt x="658" y="34"/>
                      <a:pt x="659" y="34"/>
                    </a:cubicBezTo>
                    <a:cubicBezTo>
                      <a:pt x="668" y="30"/>
                      <a:pt x="668" y="30"/>
                      <a:pt x="668" y="30"/>
                    </a:cubicBezTo>
                    <a:cubicBezTo>
                      <a:pt x="668" y="29"/>
                      <a:pt x="668" y="29"/>
                      <a:pt x="668" y="28"/>
                    </a:cubicBezTo>
                    <a:cubicBezTo>
                      <a:pt x="668" y="24"/>
                      <a:pt x="668" y="22"/>
                      <a:pt x="667" y="21"/>
                    </a:cubicBezTo>
                    <a:cubicBezTo>
                      <a:pt x="667" y="20"/>
                      <a:pt x="666" y="20"/>
                      <a:pt x="664" y="20"/>
                    </a:cubicBezTo>
                    <a:cubicBezTo>
                      <a:pt x="663" y="20"/>
                      <a:pt x="662" y="20"/>
                      <a:pt x="661" y="21"/>
                    </a:cubicBezTo>
                    <a:cubicBezTo>
                      <a:pt x="660" y="21"/>
                      <a:pt x="659" y="22"/>
                      <a:pt x="659" y="22"/>
                    </a:cubicBezTo>
                    <a:cubicBezTo>
                      <a:pt x="659" y="23"/>
                      <a:pt x="658" y="24"/>
                      <a:pt x="658" y="25"/>
                    </a:cubicBezTo>
                    <a:cubicBezTo>
                      <a:pt x="658" y="26"/>
                      <a:pt x="658" y="27"/>
                      <a:pt x="658" y="27"/>
                    </a:cubicBezTo>
                    <a:cubicBezTo>
                      <a:pt x="657" y="28"/>
                      <a:pt x="657" y="28"/>
                      <a:pt x="656" y="28"/>
                    </a:cubicBezTo>
                    <a:cubicBezTo>
                      <a:pt x="655" y="29"/>
                      <a:pt x="654" y="29"/>
                      <a:pt x="654" y="29"/>
                    </a:cubicBezTo>
                    <a:cubicBezTo>
                      <a:pt x="653" y="30"/>
                      <a:pt x="651" y="30"/>
                      <a:pt x="651" y="30"/>
                    </a:cubicBezTo>
                    <a:cubicBezTo>
                      <a:pt x="650" y="30"/>
                      <a:pt x="650" y="29"/>
                      <a:pt x="650" y="29"/>
                    </a:cubicBezTo>
                    <a:cubicBezTo>
                      <a:pt x="650" y="28"/>
                      <a:pt x="650" y="26"/>
                      <a:pt x="651" y="25"/>
                    </a:cubicBezTo>
                    <a:cubicBezTo>
                      <a:pt x="652" y="24"/>
                      <a:pt x="653" y="23"/>
                      <a:pt x="655" y="22"/>
                    </a:cubicBezTo>
                    <a:cubicBezTo>
                      <a:pt x="657" y="20"/>
                      <a:pt x="658" y="19"/>
                      <a:pt x="660" y="19"/>
                    </a:cubicBezTo>
                    <a:cubicBezTo>
                      <a:pt x="662" y="18"/>
                      <a:pt x="664" y="18"/>
                      <a:pt x="667" y="18"/>
                    </a:cubicBezTo>
                    <a:cubicBezTo>
                      <a:pt x="669" y="18"/>
                      <a:pt x="671" y="18"/>
                      <a:pt x="672" y="19"/>
                    </a:cubicBezTo>
                    <a:cubicBezTo>
                      <a:pt x="674" y="20"/>
                      <a:pt x="675" y="21"/>
                      <a:pt x="675" y="22"/>
                    </a:cubicBezTo>
                    <a:cubicBezTo>
                      <a:pt x="676" y="23"/>
                      <a:pt x="676" y="26"/>
                      <a:pt x="676" y="29"/>
                    </a:cubicBezTo>
                    <a:cubicBezTo>
                      <a:pt x="676" y="35"/>
                      <a:pt x="676" y="35"/>
                      <a:pt x="676" y="35"/>
                    </a:cubicBezTo>
                    <a:cubicBezTo>
                      <a:pt x="676" y="39"/>
                      <a:pt x="676" y="39"/>
                      <a:pt x="676" y="39"/>
                    </a:cubicBezTo>
                    <a:cubicBezTo>
                      <a:pt x="676" y="40"/>
                      <a:pt x="676" y="40"/>
                      <a:pt x="676" y="40"/>
                    </a:cubicBezTo>
                    <a:cubicBezTo>
                      <a:pt x="676" y="41"/>
                      <a:pt x="676" y="42"/>
                      <a:pt x="676" y="42"/>
                    </a:cubicBezTo>
                    <a:cubicBezTo>
                      <a:pt x="677" y="43"/>
                      <a:pt x="677" y="43"/>
                      <a:pt x="677" y="43"/>
                    </a:cubicBezTo>
                    <a:cubicBezTo>
                      <a:pt x="678" y="43"/>
                      <a:pt x="678" y="43"/>
                      <a:pt x="678" y="43"/>
                    </a:cubicBezTo>
                    <a:cubicBezTo>
                      <a:pt x="679" y="41"/>
                      <a:pt x="679" y="41"/>
                      <a:pt x="679" y="41"/>
                    </a:cubicBezTo>
                    <a:lnTo>
                      <a:pt x="680" y="41"/>
                    </a:lnTo>
                    <a:close/>
                    <a:moveTo>
                      <a:pt x="585" y="5"/>
                    </a:moveTo>
                    <a:cubicBezTo>
                      <a:pt x="585" y="2"/>
                      <a:pt x="585" y="2"/>
                      <a:pt x="585" y="2"/>
                    </a:cubicBezTo>
                    <a:cubicBezTo>
                      <a:pt x="588" y="2"/>
                      <a:pt x="588" y="2"/>
                      <a:pt x="588" y="2"/>
                    </a:cubicBezTo>
                    <a:cubicBezTo>
                      <a:pt x="589" y="2"/>
                      <a:pt x="589" y="2"/>
                      <a:pt x="589" y="2"/>
                    </a:cubicBezTo>
                    <a:cubicBezTo>
                      <a:pt x="590" y="2"/>
                      <a:pt x="591" y="2"/>
                      <a:pt x="592" y="2"/>
                    </a:cubicBezTo>
                    <a:cubicBezTo>
                      <a:pt x="592" y="2"/>
                      <a:pt x="593" y="2"/>
                      <a:pt x="595" y="2"/>
                    </a:cubicBezTo>
                    <a:cubicBezTo>
                      <a:pt x="595" y="2"/>
                      <a:pt x="595" y="2"/>
                      <a:pt x="595" y="2"/>
                    </a:cubicBezTo>
                    <a:cubicBezTo>
                      <a:pt x="596" y="2"/>
                      <a:pt x="596" y="2"/>
                      <a:pt x="598" y="2"/>
                    </a:cubicBezTo>
                    <a:cubicBezTo>
                      <a:pt x="599" y="2"/>
                      <a:pt x="600" y="2"/>
                      <a:pt x="600" y="2"/>
                    </a:cubicBezTo>
                    <a:cubicBezTo>
                      <a:pt x="600" y="2"/>
                      <a:pt x="600" y="2"/>
                      <a:pt x="601" y="2"/>
                    </a:cubicBezTo>
                    <a:cubicBezTo>
                      <a:pt x="605" y="6"/>
                      <a:pt x="608" y="8"/>
                      <a:pt x="610" y="11"/>
                    </a:cubicBezTo>
                    <a:cubicBezTo>
                      <a:pt x="612" y="13"/>
                      <a:pt x="621" y="21"/>
                      <a:pt x="635" y="35"/>
                    </a:cubicBezTo>
                    <a:cubicBezTo>
                      <a:pt x="635" y="35"/>
                      <a:pt x="635" y="35"/>
                      <a:pt x="635" y="35"/>
                    </a:cubicBezTo>
                    <a:cubicBezTo>
                      <a:pt x="635" y="31"/>
                      <a:pt x="635" y="31"/>
                      <a:pt x="635" y="31"/>
                    </a:cubicBezTo>
                    <a:cubicBezTo>
                      <a:pt x="635" y="28"/>
                      <a:pt x="635" y="26"/>
                      <a:pt x="635" y="25"/>
                    </a:cubicBezTo>
                    <a:cubicBezTo>
                      <a:pt x="635" y="23"/>
                      <a:pt x="635" y="22"/>
                      <a:pt x="635" y="20"/>
                    </a:cubicBezTo>
                    <a:cubicBezTo>
                      <a:pt x="635" y="18"/>
                      <a:pt x="634" y="16"/>
                      <a:pt x="634" y="15"/>
                    </a:cubicBezTo>
                    <a:cubicBezTo>
                      <a:pt x="634" y="12"/>
                      <a:pt x="634" y="10"/>
                      <a:pt x="634" y="9"/>
                    </a:cubicBezTo>
                    <a:cubicBezTo>
                      <a:pt x="634" y="8"/>
                      <a:pt x="634" y="7"/>
                      <a:pt x="633" y="7"/>
                    </a:cubicBezTo>
                    <a:cubicBezTo>
                      <a:pt x="633" y="6"/>
                      <a:pt x="632" y="6"/>
                      <a:pt x="630" y="5"/>
                    </a:cubicBezTo>
                    <a:cubicBezTo>
                      <a:pt x="629" y="5"/>
                      <a:pt x="628" y="5"/>
                      <a:pt x="627" y="5"/>
                    </a:cubicBezTo>
                    <a:cubicBezTo>
                      <a:pt x="627" y="3"/>
                      <a:pt x="627" y="3"/>
                      <a:pt x="627" y="3"/>
                    </a:cubicBezTo>
                    <a:cubicBezTo>
                      <a:pt x="628" y="2"/>
                      <a:pt x="628" y="2"/>
                      <a:pt x="628" y="2"/>
                    </a:cubicBezTo>
                    <a:cubicBezTo>
                      <a:pt x="635" y="2"/>
                      <a:pt x="635" y="2"/>
                      <a:pt x="635" y="2"/>
                    </a:cubicBezTo>
                    <a:cubicBezTo>
                      <a:pt x="643" y="2"/>
                      <a:pt x="643" y="2"/>
                      <a:pt x="643" y="2"/>
                    </a:cubicBezTo>
                    <a:cubicBezTo>
                      <a:pt x="643" y="2"/>
                      <a:pt x="644" y="2"/>
                      <a:pt x="644" y="2"/>
                    </a:cubicBezTo>
                    <a:cubicBezTo>
                      <a:pt x="644" y="4"/>
                      <a:pt x="644" y="4"/>
                      <a:pt x="644" y="4"/>
                    </a:cubicBezTo>
                    <a:cubicBezTo>
                      <a:pt x="644" y="5"/>
                      <a:pt x="643" y="5"/>
                      <a:pt x="643" y="5"/>
                    </a:cubicBezTo>
                    <a:cubicBezTo>
                      <a:pt x="641" y="5"/>
                      <a:pt x="640" y="6"/>
                      <a:pt x="640" y="6"/>
                    </a:cubicBezTo>
                    <a:cubicBezTo>
                      <a:pt x="639" y="6"/>
                      <a:pt x="638" y="7"/>
                      <a:pt x="638" y="7"/>
                    </a:cubicBezTo>
                    <a:cubicBezTo>
                      <a:pt x="638" y="7"/>
                      <a:pt x="638" y="8"/>
                      <a:pt x="638" y="8"/>
                    </a:cubicBezTo>
                    <a:cubicBezTo>
                      <a:pt x="638" y="8"/>
                      <a:pt x="638" y="9"/>
                      <a:pt x="638" y="10"/>
                    </a:cubicBezTo>
                    <a:cubicBezTo>
                      <a:pt x="638" y="10"/>
                      <a:pt x="638" y="11"/>
                      <a:pt x="638" y="13"/>
                    </a:cubicBezTo>
                    <a:cubicBezTo>
                      <a:pt x="638" y="16"/>
                      <a:pt x="638" y="19"/>
                      <a:pt x="638" y="21"/>
                    </a:cubicBezTo>
                    <a:cubicBezTo>
                      <a:pt x="638" y="21"/>
                      <a:pt x="638" y="22"/>
                      <a:pt x="638" y="23"/>
                    </a:cubicBezTo>
                    <a:cubicBezTo>
                      <a:pt x="639" y="35"/>
                      <a:pt x="639" y="35"/>
                      <a:pt x="639" y="35"/>
                    </a:cubicBezTo>
                    <a:cubicBezTo>
                      <a:pt x="639" y="36"/>
                      <a:pt x="639" y="36"/>
                      <a:pt x="639" y="37"/>
                    </a:cubicBezTo>
                    <a:cubicBezTo>
                      <a:pt x="639" y="41"/>
                      <a:pt x="639" y="41"/>
                      <a:pt x="639" y="41"/>
                    </a:cubicBezTo>
                    <a:cubicBezTo>
                      <a:pt x="639" y="43"/>
                      <a:pt x="639" y="43"/>
                      <a:pt x="639" y="43"/>
                    </a:cubicBezTo>
                    <a:cubicBezTo>
                      <a:pt x="639" y="45"/>
                      <a:pt x="639" y="45"/>
                      <a:pt x="639" y="45"/>
                    </a:cubicBezTo>
                    <a:cubicBezTo>
                      <a:pt x="639" y="46"/>
                      <a:pt x="639" y="46"/>
                      <a:pt x="639" y="47"/>
                    </a:cubicBezTo>
                    <a:cubicBezTo>
                      <a:pt x="639" y="48"/>
                      <a:pt x="639" y="48"/>
                      <a:pt x="639" y="48"/>
                    </a:cubicBezTo>
                    <a:cubicBezTo>
                      <a:pt x="635" y="49"/>
                      <a:pt x="635" y="49"/>
                      <a:pt x="635" y="49"/>
                    </a:cubicBezTo>
                    <a:cubicBezTo>
                      <a:pt x="631" y="44"/>
                      <a:pt x="631" y="44"/>
                      <a:pt x="631" y="44"/>
                    </a:cubicBezTo>
                    <a:cubicBezTo>
                      <a:pt x="622" y="36"/>
                      <a:pt x="622" y="36"/>
                      <a:pt x="622" y="36"/>
                    </a:cubicBezTo>
                    <a:cubicBezTo>
                      <a:pt x="616" y="30"/>
                      <a:pt x="616" y="30"/>
                      <a:pt x="616" y="30"/>
                    </a:cubicBezTo>
                    <a:cubicBezTo>
                      <a:pt x="611" y="25"/>
                      <a:pt x="611" y="25"/>
                      <a:pt x="611" y="25"/>
                    </a:cubicBezTo>
                    <a:cubicBezTo>
                      <a:pt x="608" y="23"/>
                      <a:pt x="606" y="20"/>
                      <a:pt x="603" y="18"/>
                    </a:cubicBezTo>
                    <a:cubicBezTo>
                      <a:pt x="597" y="13"/>
                      <a:pt x="597" y="13"/>
                      <a:pt x="597" y="13"/>
                    </a:cubicBezTo>
                    <a:cubicBezTo>
                      <a:pt x="598" y="26"/>
                      <a:pt x="598" y="26"/>
                      <a:pt x="598" y="26"/>
                    </a:cubicBezTo>
                    <a:cubicBezTo>
                      <a:pt x="598" y="27"/>
                      <a:pt x="598" y="27"/>
                      <a:pt x="598" y="28"/>
                    </a:cubicBezTo>
                    <a:cubicBezTo>
                      <a:pt x="598" y="31"/>
                      <a:pt x="598" y="31"/>
                      <a:pt x="598" y="31"/>
                    </a:cubicBezTo>
                    <a:cubicBezTo>
                      <a:pt x="598" y="35"/>
                      <a:pt x="598" y="35"/>
                      <a:pt x="598" y="35"/>
                    </a:cubicBezTo>
                    <a:cubicBezTo>
                      <a:pt x="598" y="37"/>
                      <a:pt x="598" y="39"/>
                      <a:pt x="598" y="42"/>
                    </a:cubicBezTo>
                    <a:cubicBezTo>
                      <a:pt x="598" y="42"/>
                      <a:pt x="599" y="43"/>
                      <a:pt x="599" y="43"/>
                    </a:cubicBezTo>
                    <a:cubicBezTo>
                      <a:pt x="599" y="43"/>
                      <a:pt x="599" y="44"/>
                      <a:pt x="599" y="44"/>
                    </a:cubicBezTo>
                    <a:cubicBezTo>
                      <a:pt x="600" y="44"/>
                      <a:pt x="602" y="45"/>
                      <a:pt x="605" y="45"/>
                    </a:cubicBezTo>
                    <a:cubicBezTo>
                      <a:pt x="605" y="45"/>
                      <a:pt x="606" y="45"/>
                      <a:pt x="606" y="45"/>
                    </a:cubicBezTo>
                    <a:cubicBezTo>
                      <a:pt x="606" y="48"/>
                      <a:pt x="606" y="48"/>
                      <a:pt x="606" y="48"/>
                    </a:cubicBezTo>
                    <a:cubicBezTo>
                      <a:pt x="605" y="48"/>
                      <a:pt x="605" y="48"/>
                      <a:pt x="605" y="48"/>
                    </a:cubicBezTo>
                    <a:cubicBezTo>
                      <a:pt x="604" y="48"/>
                      <a:pt x="602" y="48"/>
                      <a:pt x="598" y="47"/>
                    </a:cubicBezTo>
                    <a:cubicBezTo>
                      <a:pt x="594" y="47"/>
                      <a:pt x="591" y="47"/>
                      <a:pt x="590" y="48"/>
                    </a:cubicBezTo>
                    <a:cubicBezTo>
                      <a:pt x="589" y="48"/>
                      <a:pt x="588" y="48"/>
                      <a:pt x="588" y="48"/>
                    </a:cubicBezTo>
                    <a:cubicBezTo>
                      <a:pt x="588" y="48"/>
                      <a:pt x="587" y="48"/>
                      <a:pt x="587" y="48"/>
                    </a:cubicBezTo>
                    <a:cubicBezTo>
                      <a:pt x="587" y="47"/>
                      <a:pt x="587" y="47"/>
                      <a:pt x="587" y="46"/>
                    </a:cubicBezTo>
                    <a:cubicBezTo>
                      <a:pt x="587" y="46"/>
                      <a:pt x="587" y="45"/>
                      <a:pt x="587" y="45"/>
                    </a:cubicBezTo>
                    <a:cubicBezTo>
                      <a:pt x="587" y="45"/>
                      <a:pt x="588" y="45"/>
                      <a:pt x="588" y="45"/>
                    </a:cubicBezTo>
                    <a:cubicBezTo>
                      <a:pt x="588" y="45"/>
                      <a:pt x="589" y="45"/>
                      <a:pt x="590" y="45"/>
                    </a:cubicBezTo>
                    <a:cubicBezTo>
                      <a:pt x="592" y="45"/>
                      <a:pt x="593" y="45"/>
                      <a:pt x="593" y="44"/>
                    </a:cubicBezTo>
                    <a:cubicBezTo>
                      <a:pt x="594" y="44"/>
                      <a:pt x="594" y="43"/>
                      <a:pt x="594" y="42"/>
                    </a:cubicBezTo>
                    <a:cubicBezTo>
                      <a:pt x="594" y="38"/>
                      <a:pt x="594" y="36"/>
                      <a:pt x="594" y="35"/>
                    </a:cubicBezTo>
                    <a:cubicBezTo>
                      <a:pt x="594" y="33"/>
                      <a:pt x="594" y="33"/>
                      <a:pt x="594" y="33"/>
                    </a:cubicBezTo>
                    <a:cubicBezTo>
                      <a:pt x="594" y="22"/>
                      <a:pt x="594" y="22"/>
                      <a:pt x="594" y="22"/>
                    </a:cubicBezTo>
                    <a:cubicBezTo>
                      <a:pt x="594" y="15"/>
                      <a:pt x="594" y="15"/>
                      <a:pt x="594" y="15"/>
                    </a:cubicBezTo>
                    <a:cubicBezTo>
                      <a:pt x="594" y="12"/>
                      <a:pt x="594" y="10"/>
                      <a:pt x="594" y="9"/>
                    </a:cubicBezTo>
                    <a:cubicBezTo>
                      <a:pt x="593" y="9"/>
                      <a:pt x="593" y="8"/>
                      <a:pt x="593" y="8"/>
                    </a:cubicBezTo>
                    <a:cubicBezTo>
                      <a:pt x="592" y="7"/>
                      <a:pt x="591" y="6"/>
                      <a:pt x="590" y="6"/>
                    </a:cubicBezTo>
                    <a:cubicBezTo>
                      <a:pt x="589" y="6"/>
                      <a:pt x="588" y="5"/>
                      <a:pt x="585" y="5"/>
                    </a:cubicBezTo>
                    <a:moveTo>
                      <a:pt x="546" y="21"/>
                    </a:moveTo>
                    <a:cubicBezTo>
                      <a:pt x="548" y="20"/>
                      <a:pt x="550" y="19"/>
                      <a:pt x="552" y="17"/>
                    </a:cubicBezTo>
                    <a:cubicBezTo>
                      <a:pt x="553" y="16"/>
                      <a:pt x="554" y="15"/>
                      <a:pt x="556" y="12"/>
                    </a:cubicBezTo>
                    <a:cubicBezTo>
                      <a:pt x="558" y="12"/>
                      <a:pt x="558" y="12"/>
                      <a:pt x="558" y="12"/>
                    </a:cubicBezTo>
                    <a:cubicBezTo>
                      <a:pt x="558" y="13"/>
                      <a:pt x="558" y="13"/>
                      <a:pt x="558" y="14"/>
                    </a:cubicBezTo>
                    <a:cubicBezTo>
                      <a:pt x="558" y="15"/>
                      <a:pt x="558" y="16"/>
                      <a:pt x="558" y="17"/>
                    </a:cubicBezTo>
                    <a:cubicBezTo>
                      <a:pt x="558" y="19"/>
                      <a:pt x="558" y="19"/>
                      <a:pt x="558" y="19"/>
                    </a:cubicBezTo>
                    <a:cubicBezTo>
                      <a:pt x="558" y="19"/>
                      <a:pt x="558" y="19"/>
                      <a:pt x="558" y="20"/>
                    </a:cubicBezTo>
                    <a:cubicBezTo>
                      <a:pt x="559" y="20"/>
                      <a:pt x="559" y="20"/>
                      <a:pt x="559" y="20"/>
                    </a:cubicBezTo>
                    <a:cubicBezTo>
                      <a:pt x="559" y="20"/>
                      <a:pt x="560" y="20"/>
                      <a:pt x="562" y="20"/>
                    </a:cubicBezTo>
                    <a:cubicBezTo>
                      <a:pt x="562" y="20"/>
                      <a:pt x="563" y="19"/>
                      <a:pt x="565" y="19"/>
                    </a:cubicBezTo>
                    <a:cubicBezTo>
                      <a:pt x="565" y="20"/>
                      <a:pt x="565" y="21"/>
                      <a:pt x="565" y="21"/>
                    </a:cubicBezTo>
                    <a:cubicBezTo>
                      <a:pt x="565" y="22"/>
                      <a:pt x="565" y="22"/>
                      <a:pt x="565" y="23"/>
                    </a:cubicBezTo>
                    <a:cubicBezTo>
                      <a:pt x="564" y="23"/>
                      <a:pt x="563" y="23"/>
                      <a:pt x="563" y="23"/>
                    </a:cubicBezTo>
                    <a:cubicBezTo>
                      <a:pt x="563" y="23"/>
                      <a:pt x="562" y="23"/>
                      <a:pt x="562" y="23"/>
                    </a:cubicBezTo>
                    <a:cubicBezTo>
                      <a:pt x="560" y="23"/>
                      <a:pt x="560" y="23"/>
                      <a:pt x="560" y="23"/>
                    </a:cubicBezTo>
                    <a:cubicBezTo>
                      <a:pt x="559" y="23"/>
                      <a:pt x="559" y="23"/>
                      <a:pt x="559" y="23"/>
                    </a:cubicBezTo>
                    <a:cubicBezTo>
                      <a:pt x="558" y="23"/>
                      <a:pt x="558" y="23"/>
                      <a:pt x="558" y="23"/>
                    </a:cubicBezTo>
                    <a:cubicBezTo>
                      <a:pt x="558" y="36"/>
                      <a:pt x="558" y="36"/>
                      <a:pt x="558" y="36"/>
                    </a:cubicBezTo>
                    <a:cubicBezTo>
                      <a:pt x="557" y="39"/>
                      <a:pt x="558" y="41"/>
                      <a:pt x="558" y="41"/>
                    </a:cubicBezTo>
                    <a:cubicBezTo>
                      <a:pt x="558" y="42"/>
                      <a:pt x="558" y="43"/>
                      <a:pt x="559" y="43"/>
                    </a:cubicBezTo>
                    <a:cubicBezTo>
                      <a:pt x="559" y="43"/>
                      <a:pt x="560" y="44"/>
                      <a:pt x="560" y="44"/>
                    </a:cubicBezTo>
                    <a:cubicBezTo>
                      <a:pt x="561" y="44"/>
                      <a:pt x="561" y="44"/>
                      <a:pt x="562" y="43"/>
                    </a:cubicBezTo>
                    <a:cubicBezTo>
                      <a:pt x="562" y="43"/>
                      <a:pt x="563" y="43"/>
                      <a:pt x="563" y="42"/>
                    </a:cubicBezTo>
                    <a:cubicBezTo>
                      <a:pt x="564" y="42"/>
                      <a:pt x="564" y="42"/>
                      <a:pt x="564" y="42"/>
                    </a:cubicBezTo>
                    <a:cubicBezTo>
                      <a:pt x="565" y="42"/>
                      <a:pt x="565" y="43"/>
                      <a:pt x="565" y="43"/>
                    </a:cubicBezTo>
                    <a:cubicBezTo>
                      <a:pt x="566" y="44"/>
                      <a:pt x="566" y="44"/>
                      <a:pt x="566" y="44"/>
                    </a:cubicBezTo>
                    <a:cubicBezTo>
                      <a:pt x="565" y="45"/>
                      <a:pt x="564" y="46"/>
                      <a:pt x="562" y="47"/>
                    </a:cubicBezTo>
                    <a:cubicBezTo>
                      <a:pt x="561" y="47"/>
                      <a:pt x="559" y="48"/>
                      <a:pt x="557" y="48"/>
                    </a:cubicBezTo>
                    <a:cubicBezTo>
                      <a:pt x="555" y="48"/>
                      <a:pt x="553" y="47"/>
                      <a:pt x="552" y="46"/>
                    </a:cubicBezTo>
                    <a:cubicBezTo>
                      <a:pt x="550" y="44"/>
                      <a:pt x="550" y="42"/>
                      <a:pt x="550" y="39"/>
                    </a:cubicBezTo>
                    <a:cubicBezTo>
                      <a:pt x="550" y="33"/>
                      <a:pt x="550" y="33"/>
                      <a:pt x="550" y="33"/>
                    </a:cubicBezTo>
                    <a:cubicBezTo>
                      <a:pt x="550" y="23"/>
                      <a:pt x="550" y="23"/>
                      <a:pt x="550" y="23"/>
                    </a:cubicBezTo>
                    <a:cubicBezTo>
                      <a:pt x="549" y="23"/>
                      <a:pt x="549" y="23"/>
                      <a:pt x="549" y="23"/>
                    </a:cubicBezTo>
                    <a:cubicBezTo>
                      <a:pt x="546" y="23"/>
                      <a:pt x="546" y="23"/>
                      <a:pt x="546" y="23"/>
                    </a:cubicBezTo>
                    <a:cubicBezTo>
                      <a:pt x="546" y="23"/>
                      <a:pt x="546" y="23"/>
                      <a:pt x="546" y="23"/>
                    </a:cubicBezTo>
                    <a:cubicBezTo>
                      <a:pt x="546" y="23"/>
                      <a:pt x="545" y="23"/>
                      <a:pt x="545" y="22"/>
                    </a:cubicBezTo>
                    <a:cubicBezTo>
                      <a:pt x="545" y="22"/>
                      <a:pt x="546" y="22"/>
                      <a:pt x="546" y="21"/>
                    </a:cubicBezTo>
                    <a:moveTo>
                      <a:pt x="530" y="33"/>
                    </a:moveTo>
                    <a:cubicBezTo>
                      <a:pt x="528" y="33"/>
                      <a:pt x="527" y="34"/>
                      <a:pt x="525" y="35"/>
                    </a:cubicBezTo>
                    <a:cubicBezTo>
                      <a:pt x="523" y="36"/>
                      <a:pt x="522" y="37"/>
                      <a:pt x="522" y="38"/>
                    </a:cubicBezTo>
                    <a:cubicBezTo>
                      <a:pt x="521" y="39"/>
                      <a:pt x="521" y="40"/>
                      <a:pt x="521" y="41"/>
                    </a:cubicBezTo>
                    <a:cubicBezTo>
                      <a:pt x="521" y="42"/>
                      <a:pt x="521" y="43"/>
                      <a:pt x="522" y="43"/>
                    </a:cubicBezTo>
                    <a:cubicBezTo>
                      <a:pt x="522" y="44"/>
                      <a:pt x="523" y="44"/>
                      <a:pt x="524" y="44"/>
                    </a:cubicBezTo>
                    <a:cubicBezTo>
                      <a:pt x="525" y="44"/>
                      <a:pt x="526" y="44"/>
                      <a:pt x="527" y="43"/>
                    </a:cubicBezTo>
                    <a:cubicBezTo>
                      <a:pt x="529" y="42"/>
                      <a:pt x="529" y="41"/>
                      <a:pt x="529" y="41"/>
                    </a:cubicBezTo>
                    <a:cubicBezTo>
                      <a:pt x="530" y="40"/>
                      <a:pt x="530" y="39"/>
                      <a:pt x="530" y="36"/>
                    </a:cubicBezTo>
                    <a:cubicBezTo>
                      <a:pt x="530" y="35"/>
                      <a:pt x="530" y="34"/>
                      <a:pt x="530" y="33"/>
                    </a:cubicBezTo>
                    <a:moveTo>
                      <a:pt x="541" y="41"/>
                    </a:moveTo>
                    <a:cubicBezTo>
                      <a:pt x="542" y="41"/>
                      <a:pt x="542" y="41"/>
                      <a:pt x="542" y="41"/>
                    </a:cubicBezTo>
                    <a:cubicBezTo>
                      <a:pt x="542" y="42"/>
                      <a:pt x="543" y="42"/>
                      <a:pt x="543" y="42"/>
                    </a:cubicBezTo>
                    <a:cubicBezTo>
                      <a:pt x="543" y="42"/>
                      <a:pt x="543" y="42"/>
                      <a:pt x="543" y="42"/>
                    </a:cubicBezTo>
                    <a:cubicBezTo>
                      <a:pt x="542" y="44"/>
                      <a:pt x="541" y="46"/>
                      <a:pt x="540" y="46"/>
                    </a:cubicBezTo>
                    <a:cubicBezTo>
                      <a:pt x="540" y="47"/>
                      <a:pt x="538" y="48"/>
                      <a:pt x="537" y="48"/>
                    </a:cubicBezTo>
                    <a:cubicBezTo>
                      <a:pt x="536" y="48"/>
                      <a:pt x="534" y="47"/>
                      <a:pt x="533" y="46"/>
                    </a:cubicBezTo>
                    <a:cubicBezTo>
                      <a:pt x="532" y="46"/>
                      <a:pt x="531" y="44"/>
                      <a:pt x="531" y="42"/>
                    </a:cubicBezTo>
                    <a:cubicBezTo>
                      <a:pt x="530" y="44"/>
                      <a:pt x="528" y="46"/>
                      <a:pt x="526" y="46"/>
                    </a:cubicBezTo>
                    <a:cubicBezTo>
                      <a:pt x="524" y="47"/>
                      <a:pt x="522" y="48"/>
                      <a:pt x="519" y="48"/>
                    </a:cubicBezTo>
                    <a:cubicBezTo>
                      <a:pt x="517" y="48"/>
                      <a:pt x="515" y="47"/>
                      <a:pt x="514" y="46"/>
                    </a:cubicBezTo>
                    <a:cubicBezTo>
                      <a:pt x="513" y="45"/>
                      <a:pt x="512" y="44"/>
                      <a:pt x="512" y="42"/>
                    </a:cubicBezTo>
                    <a:cubicBezTo>
                      <a:pt x="512" y="41"/>
                      <a:pt x="512" y="41"/>
                      <a:pt x="513" y="40"/>
                    </a:cubicBezTo>
                    <a:cubicBezTo>
                      <a:pt x="513" y="39"/>
                      <a:pt x="514" y="38"/>
                      <a:pt x="514" y="38"/>
                    </a:cubicBezTo>
                    <a:cubicBezTo>
                      <a:pt x="515" y="37"/>
                      <a:pt x="516" y="36"/>
                      <a:pt x="518" y="35"/>
                    </a:cubicBezTo>
                    <a:cubicBezTo>
                      <a:pt x="518" y="35"/>
                      <a:pt x="519" y="34"/>
                      <a:pt x="521" y="34"/>
                    </a:cubicBezTo>
                    <a:cubicBezTo>
                      <a:pt x="530" y="30"/>
                      <a:pt x="530" y="30"/>
                      <a:pt x="530" y="30"/>
                    </a:cubicBezTo>
                    <a:cubicBezTo>
                      <a:pt x="530" y="29"/>
                      <a:pt x="530" y="29"/>
                      <a:pt x="530" y="28"/>
                    </a:cubicBezTo>
                    <a:cubicBezTo>
                      <a:pt x="530" y="24"/>
                      <a:pt x="529" y="22"/>
                      <a:pt x="529" y="21"/>
                    </a:cubicBezTo>
                    <a:cubicBezTo>
                      <a:pt x="528" y="20"/>
                      <a:pt x="527" y="20"/>
                      <a:pt x="526" y="20"/>
                    </a:cubicBezTo>
                    <a:cubicBezTo>
                      <a:pt x="525" y="20"/>
                      <a:pt x="524" y="20"/>
                      <a:pt x="523" y="21"/>
                    </a:cubicBezTo>
                    <a:cubicBezTo>
                      <a:pt x="522" y="21"/>
                      <a:pt x="521" y="22"/>
                      <a:pt x="521" y="22"/>
                    </a:cubicBezTo>
                    <a:cubicBezTo>
                      <a:pt x="520" y="23"/>
                      <a:pt x="520" y="24"/>
                      <a:pt x="520" y="25"/>
                    </a:cubicBezTo>
                    <a:cubicBezTo>
                      <a:pt x="520" y="26"/>
                      <a:pt x="519" y="27"/>
                      <a:pt x="519" y="27"/>
                    </a:cubicBezTo>
                    <a:cubicBezTo>
                      <a:pt x="519" y="28"/>
                      <a:pt x="518" y="28"/>
                      <a:pt x="517" y="28"/>
                    </a:cubicBezTo>
                    <a:cubicBezTo>
                      <a:pt x="516" y="29"/>
                      <a:pt x="516" y="29"/>
                      <a:pt x="515" y="29"/>
                    </a:cubicBezTo>
                    <a:cubicBezTo>
                      <a:pt x="514" y="30"/>
                      <a:pt x="513" y="30"/>
                      <a:pt x="512" y="30"/>
                    </a:cubicBezTo>
                    <a:cubicBezTo>
                      <a:pt x="512" y="30"/>
                      <a:pt x="512" y="29"/>
                      <a:pt x="512" y="29"/>
                    </a:cubicBezTo>
                    <a:cubicBezTo>
                      <a:pt x="512" y="28"/>
                      <a:pt x="512" y="26"/>
                      <a:pt x="513" y="25"/>
                    </a:cubicBezTo>
                    <a:cubicBezTo>
                      <a:pt x="514" y="24"/>
                      <a:pt x="515" y="23"/>
                      <a:pt x="517" y="22"/>
                    </a:cubicBezTo>
                    <a:cubicBezTo>
                      <a:pt x="518" y="20"/>
                      <a:pt x="520" y="19"/>
                      <a:pt x="521" y="19"/>
                    </a:cubicBezTo>
                    <a:cubicBezTo>
                      <a:pt x="524" y="18"/>
                      <a:pt x="526" y="18"/>
                      <a:pt x="529" y="18"/>
                    </a:cubicBezTo>
                    <a:cubicBezTo>
                      <a:pt x="531" y="18"/>
                      <a:pt x="533" y="18"/>
                      <a:pt x="534" y="19"/>
                    </a:cubicBezTo>
                    <a:cubicBezTo>
                      <a:pt x="535" y="20"/>
                      <a:pt x="536" y="21"/>
                      <a:pt x="537" y="22"/>
                    </a:cubicBezTo>
                    <a:cubicBezTo>
                      <a:pt x="537" y="23"/>
                      <a:pt x="538" y="26"/>
                      <a:pt x="538" y="29"/>
                    </a:cubicBezTo>
                    <a:cubicBezTo>
                      <a:pt x="537" y="35"/>
                      <a:pt x="537" y="35"/>
                      <a:pt x="537" y="35"/>
                    </a:cubicBezTo>
                    <a:cubicBezTo>
                      <a:pt x="538" y="39"/>
                      <a:pt x="538" y="39"/>
                      <a:pt x="538" y="39"/>
                    </a:cubicBezTo>
                    <a:cubicBezTo>
                      <a:pt x="538" y="40"/>
                      <a:pt x="538" y="40"/>
                      <a:pt x="538" y="40"/>
                    </a:cubicBezTo>
                    <a:cubicBezTo>
                      <a:pt x="538" y="41"/>
                      <a:pt x="538" y="42"/>
                      <a:pt x="538" y="42"/>
                    </a:cubicBezTo>
                    <a:cubicBezTo>
                      <a:pt x="538" y="43"/>
                      <a:pt x="539" y="43"/>
                      <a:pt x="539" y="43"/>
                    </a:cubicBezTo>
                    <a:cubicBezTo>
                      <a:pt x="539" y="43"/>
                      <a:pt x="540" y="43"/>
                      <a:pt x="540" y="43"/>
                    </a:cubicBezTo>
                    <a:cubicBezTo>
                      <a:pt x="541" y="41"/>
                      <a:pt x="541" y="41"/>
                      <a:pt x="541" y="41"/>
                    </a:cubicBezTo>
                    <a:close/>
                    <a:moveTo>
                      <a:pt x="470" y="45"/>
                    </a:moveTo>
                    <a:cubicBezTo>
                      <a:pt x="471" y="45"/>
                      <a:pt x="471" y="45"/>
                      <a:pt x="472" y="45"/>
                    </a:cubicBezTo>
                    <a:cubicBezTo>
                      <a:pt x="472" y="45"/>
                      <a:pt x="472" y="45"/>
                      <a:pt x="473" y="45"/>
                    </a:cubicBezTo>
                    <a:cubicBezTo>
                      <a:pt x="474" y="45"/>
                      <a:pt x="475" y="45"/>
                      <a:pt x="475" y="44"/>
                    </a:cubicBezTo>
                    <a:cubicBezTo>
                      <a:pt x="475" y="44"/>
                      <a:pt x="475" y="43"/>
                      <a:pt x="475" y="42"/>
                    </a:cubicBezTo>
                    <a:cubicBezTo>
                      <a:pt x="476" y="27"/>
                      <a:pt x="476" y="27"/>
                      <a:pt x="476" y="27"/>
                    </a:cubicBezTo>
                    <a:cubicBezTo>
                      <a:pt x="476" y="25"/>
                      <a:pt x="476" y="25"/>
                      <a:pt x="476" y="25"/>
                    </a:cubicBezTo>
                    <a:cubicBezTo>
                      <a:pt x="476" y="24"/>
                      <a:pt x="476" y="24"/>
                      <a:pt x="476" y="24"/>
                    </a:cubicBezTo>
                    <a:cubicBezTo>
                      <a:pt x="476" y="14"/>
                      <a:pt x="476" y="14"/>
                      <a:pt x="476" y="14"/>
                    </a:cubicBezTo>
                    <a:cubicBezTo>
                      <a:pt x="476" y="11"/>
                      <a:pt x="476" y="10"/>
                      <a:pt x="475" y="9"/>
                    </a:cubicBezTo>
                    <a:cubicBezTo>
                      <a:pt x="475" y="8"/>
                      <a:pt x="475" y="8"/>
                      <a:pt x="475" y="8"/>
                    </a:cubicBezTo>
                    <a:cubicBezTo>
                      <a:pt x="475" y="7"/>
                      <a:pt x="474" y="7"/>
                      <a:pt x="474" y="7"/>
                    </a:cubicBezTo>
                    <a:cubicBezTo>
                      <a:pt x="473" y="7"/>
                      <a:pt x="472" y="6"/>
                      <a:pt x="471" y="6"/>
                    </a:cubicBezTo>
                    <a:cubicBezTo>
                      <a:pt x="471" y="6"/>
                      <a:pt x="471" y="6"/>
                      <a:pt x="471" y="6"/>
                    </a:cubicBezTo>
                    <a:cubicBezTo>
                      <a:pt x="471" y="5"/>
                      <a:pt x="471" y="5"/>
                      <a:pt x="471" y="4"/>
                    </a:cubicBezTo>
                    <a:cubicBezTo>
                      <a:pt x="472" y="4"/>
                      <a:pt x="474" y="3"/>
                      <a:pt x="479" y="2"/>
                    </a:cubicBezTo>
                    <a:cubicBezTo>
                      <a:pt x="480" y="2"/>
                      <a:pt x="481" y="2"/>
                      <a:pt x="482" y="1"/>
                    </a:cubicBezTo>
                    <a:cubicBezTo>
                      <a:pt x="483" y="1"/>
                      <a:pt x="483" y="1"/>
                      <a:pt x="483" y="1"/>
                    </a:cubicBezTo>
                    <a:cubicBezTo>
                      <a:pt x="483" y="17"/>
                      <a:pt x="483" y="17"/>
                      <a:pt x="483" y="17"/>
                    </a:cubicBezTo>
                    <a:cubicBezTo>
                      <a:pt x="483" y="17"/>
                      <a:pt x="483" y="18"/>
                      <a:pt x="483" y="19"/>
                    </a:cubicBezTo>
                    <a:cubicBezTo>
                      <a:pt x="483" y="20"/>
                      <a:pt x="483" y="20"/>
                      <a:pt x="483" y="22"/>
                    </a:cubicBezTo>
                    <a:cubicBezTo>
                      <a:pt x="483" y="27"/>
                      <a:pt x="483" y="27"/>
                      <a:pt x="483" y="27"/>
                    </a:cubicBezTo>
                    <a:cubicBezTo>
                      <a:pt x="483" y="32"/>
                      <a:pt x="483" y="32"/>
                      <a:pt x="483" y="32"/>
                    </a:cubicBezTo>
                    <a:cubicBezTo>
                      <a:pt x="484" y="31"/>
                      <a:pt x="487" y="30"/>
                      <a:pt x="491" y="27"/>
                    </a:cubicBezTo>
                    <a:cubicBezTo>
                      <a:pt x="492" y="27"/>
                      <a:pt x="493" y="26"/>
                      <a:pt x="495" y="24"/>
                    </a:cubicBezTo>
                    <a:cubicBezTo>
                      <a:pt x="496" y="24"/>
                      <a:pt x="496" y="23"/>
                      <a:pt x="497" y="23"/>
                    </a:cubicBezTo>
                    <a:cubicBezTo>
                      <a:pt x="496" y="23"/>
                      <a:pt x="496" y="23"/>
                      <a:pt x="495" y="23"/>
                    </a:cubicBezTo>
                    <a:cubicBezTo>
                      <a:pt x="494" y="22"/>
                      <a:pt x="493" y="22"/>
                      <a:pt x="492" y="22"/>
                    </a:cubicBezTo>
                    <a:cubicBezTo>
                      <a:pt x="492" y="21"/>
                      <a:pt x="492" y="21"/>
                      <a:pt x="492" y="21"/>
                    </a:cubicBezTo>
                    <a:cubicBezTo>
                      <a:pt x="492" y="21"/>
                      <a:pt x="492" y="20"/>
                      <a:pt x="492" y="20"/>
                    </a:cubicBezTo>
                    <a:cubicBezTo>
                      <a:pt x="495" y="20"/>
                      <a:pt x="495" y="20"/>
                      <a:pt x="495" y="20"/>
                    </a:cubicBezTo>
                    <a:cubicBezTo>
                      <a:pt x="495" y="20"/>
                      <a:pt x="496" y="20"/>
                      <a:pt x="497" y="20"/>
                    </a:cubicBezTo>
                    <a:cubicBezTo>
                      <a:pt x="498" y="20"/>
                      <a:pt x="499" y="20"/>
                      <a:pt x="500" y="20"/>
                    </a:cubicBezTo>
                    <a:cubicBezTo>
                      <a:pt x="501" y="20"/>
                      <a:pt x="502" y="20"/>
                      <a:pt x="503" y="20"/>
                    </a:cubicBezTo>
                    <a:cubicBezTo>
                      <a:pt x="505" y="20"/>
                      <a:pt x="506" y="20"/>
                      <a:pt x="506" y="20"/>
                    </a:cubicBezTo>
                    <a:cubicBezTo>
                      <a:pt x="506" y="20"/>
                      <a:pt x="507" y="20"/>
                      <a:pt x="508" y="20"/>
                    </a:cubicBezTo>
                    <a:cubicBezTo>
                      <a:pt x="508" y="20"/>
                      <a:pt x="508" y="20"/>
                      <a:pt x="508" y="20"/>
                    </a:cubicBezTo>
                    <a:cubicBezTo>
                      <a:pt x="508" y="21"/>
                      <a:pt x="508" y="21"/>
                      <a:pt x="508" y="21"/>
                    </a:cubicBezTo>
                    <a:cubicBezTo>
                      <a:pt x="505" y="22"/>
                      <a:pt x="505" y="22"/>
                      <a:pt x="505" y="22"/>
                    </a:cubicBezTo>
                    <a:cubicBezTo>
                      <a:pt x="503" y="23"/>
                      <a:pt x="502" y="23"/>
                      <a:pt x="501" y="24"/>
                    </a:cubicBezTo>
                    <a:cubicBezTo>
                      <a:pt x="499" y="25"/>
                      <a:pt x="496" y="27"/>
                      <a:pt x="491" y="30"/>
                    </a:cubicBezTo>
                    <a:cubicBezTo>
                      <a:pt x="492" y="30"/>
                      <a:pt x="492" y="31"/>
                      <a:pt x="493" y="32"/>
                    </a:cubicBezTo>
                    <a:cubicBezTo>
                      <a:pt x="494" y="32"/>
                      <a:pt x="494" y="32"/>
                      <a:pt x="494" y="32"/>
                    </a:cubicBezTo>
                    <a:cubicBezTo>
                      <a:pt x="497" y="35"/>
                      <a:pt x="497" y="35"/>
                      <a:pt x="497" y="35"/>
                    </a:cubicBezTo>
                    <a:cubicBezTo>
                      <a:pt x="503" y="41"/>
                      <a:pt x="503" y="41"/>
                      <a:pt x="503" y="41"/>
                    </a:cubicBezTo>
                    <a:cubicBezTo>
                      <a:pt x="506" y="44"/>
                      <a:pt x="506" y="44"/>
                      <a:pt x="506" y="44"/>
                    </a:cubicBezTo>
                    <a:cubicBezTo>
                      <a:pt x="506" y="44"/>
                      <a:pt x="507" y="45"/>
                      <a:pt x="509" y="46"/>
                    </a:cubicBezTo>
                    <a:cubicBezTo>
                      <a:pt x="509" y="46"/>
                      <a:pt x="509" y="47"/>
                      <a:pt x="509" y="47"/>
                    </a:cubicBezTo>
                    <a:cubicBezTo>
                      <a:pt x="509" y="47"/>
                      <a:pt x="509" y="47"/>
                      <a:pt x="509" y="48"/>
                    </a:cubicBezTo>
                    <a:cubicBezTo>
                      <a:pt x="509" y="48"/>
                      <a:pt x="508" y="48"/>
                      <a:pt x="507" y="47"/>
                    </a:cubicBezTo>
                    <a:cubicBezTo>
                      <a:pt x="506" y="47"/>
                      <a:pt x="505" y="47"/>
                      <a:pt x="505" y="47"/>
                    </a:cubicBezTo>
                    <a:cubicBezTo>
                      <a:pt x="500" y="47"/>
                      <a:pt x="495" y="47"/>
                      <a:pt x="492" y="47"/>
                    </a:cubicBezTo>
                    <a:cubicBezTo>
                      <a:pt x="492" y="47"/>
                      <a:pt x="492" y="47"/>
                      <a:pt x="492" y="47"/>
                    </a:cubicBezTo>
                    <a:cubicBezTo>
                      <a:pt x="492" y="46"/>
                      <a:pt x="492" y="46"/>
                      <a:pt x="492" y="46"/>
                    </a:cubicBezTo>
                    <a:cubicBezTo>
                      <a:pt x="492" y="46"/>
                      <a:pt x="492" y="46"/>
                      <a:pt x="492" y="45"/>
                    </a:cubicBezTo>
                    <a:cubicBezTo>
                      <a:pt x="493" y="45"/>
                      <a:pt x="493" y="45"/>
                      <a:pt x="494" y="45"/>
                    </a:cubicBezTo>
                    <a:cubicBezTo>
                      <a:pt x="495" y="45"/>
                      <a:pt x="495" y="45"/>
                      <a:pt x="496" y="45"/>
                    </a:cubicBezTo>
                    <a:cubicBezTo>
                      <a:pt x="495" y="44"/>
                      <a:pt x="495" y="44"/>
                      <a:pt x="494" y="43"/>
                    </a:cubicBezTo>
                    <a:cubicBezTo>
                      <a:pt x="485" y="33"/>
                      <a:pt x="485" y="33"/>
                      <a:pt x="485" y="33"/>
                    </a:cubicBezTo>
                    <a:cubicBezTo>
                      <a:pt x="483" y="34"/>
                      <a:pt x="483" y="34"/>
                      <a:pt x="483" y="34"/>
                    </a:cubicBezTo>
                    <a:cubicBezTo>
                      <a:pt x="483" y="42"/>
                      <a:pt x="483" y="42"/>
                      <a:pt x="483" y="42"/>
                    </a:cubicBezTo>
                    <a:cubicBezTo>
                      <a:pt x="483" y="42"/>
                      <a:pt x="483" y="42"/>
                      <a:pt x="483" y="43"/>
                    </a:cubicBezTo>
                    <a:cubicBezTo>
                      <a:pt x="483" y="44"/>
                      <a:pt x="483" y="44"/>
                      <a:pt x="483" y="44"/>
                    </a:cubicBezTo>
                    <a:cubicBezTo>
                      <a:pt x="484" y="44"/>
                      <a:pt x="484" y="45"/>
                      <a:pt x="484" y="45"/>
                    </a:cubicBezTo>
                    <a:cubicBezTo>
                      <a:pt x="485" y="45"/>
                      <a:pt x="485" y="45"/>
                      <a:pt x="487" y="45"/>
                    </a:cubicBezTo>
                    <a:cubicBezTo>
                      <a:pt x="487" y="45"/>
                      <a:pt x="487" y="45"/>
                      <a:pt x="487" y="45"/>
                    </a:cubicBezTo>
                    <a:cubicBezTo>
                      <a:pt x="487" y="46"/>
                      <a:pt x="487" y="46"/>
                      <a:pt x="487" y="46"/>
                    </a:cubicBezTo>
                    <a:cubicBezTo>
                      <a:pt x="487" y="47"/>
                      <a:pt x="487" y="47"/>
                      <a:pt x="487" y="47"/>
                    </a:cubicBezTo>
                    <a:cubicBezTo>
                      <a:pt x="487" y="47"/>
                      <a:pt x="487" y="47"/>
                      <a:pt x="487" y="47"/>
                    </a:cubicBezTo>
                    <a:cubicBezTo>
                      <a:pt x="487" y="47"/>
                      <a:pt x="487" y="47"/>
                      <a:pt x="487" y="47"/>
                    </a:cubicBezTo>
                    <a:cubicBezTo>
                      <a:pt x="485" y="47"/>
                      <a:pt x="483" y="47"/>
                      <a:pt x="482" y="47"/>
                    </a:cubicBezTo>
                    <a:cubicBezTo>
                      <a:pt x="481" y="47"/>
                      <a:pt x="481" y="47"/>
                      <a:pt x="480" y="47"/>
                    </a:cubicBezTo>
                    <a:cubicBezTo>
                      <a:pt x="480" y="47"/>
                      <a:pt x="480" y="47"/>
                      <a:pt x="479" y="47"/>
                    </a:cubicBezTo>
                    <a:cubicBezTo>
                      <a:pt x="477" y="47"/>
                      <a:pt x="477" y="47"/>
                      <a:pt x="477" y="47"/>
                    </a:cubicBezTo>
                    <a:cubicBezTo>
                      <a:pt x="474" y="47"/>
                      <a:pt x="474" y="47"/>
                      <a:pt x="474" y="47"/>
                    </a:cubicBezTo>
                    <a:cubicBezTo>
                      <a:pt x="473" y="47"/>
                      <a:pt x="473" y="47"/>
                      <a:pt x="473" y="47"/>
                    </a:cubicBezTo>
                    <a:cubicBezTo>
                      <a:pt x="471" y="47"/>
                      <a:pt x="471" y="47"/>
                      <a:pt x="471" y="47"/>
                    </a:cubicBezTo>
                    <a:cubicBezTo>
                      <a:pt x="470" y="47"/>
                      <a:pt x="470" y="47"/>
                      <a:pt x="470" y="46"/>
                    </a:cubicBezTo>
                    <a:cubicBezTo>
                      <a:pt x="470" y="46"/>
                      <a:pt x="470" y="46"/>
                      <a:pt x="470" y="45"/>
                    </a:cubicBezTo>
                    <a:moveTo>
                      <a:pt x="456" y="33"/>
                    </a:moveTo>
                    <a:cubicBezTo>
                      <a:pt x="454" y="33"/>
                      <a:pt x="453" y="34"/>
                      <a:pt x="451" y="35"/>
                    </a:cubicBezTo>
                    <a:cubicBezTo>
                      <a:pt x="449" y="36"/>
                      <a:pt x="448" y="37"/>
                      <a:pt x="447" y="38"/>
                    </a:cubicBezTo>
                    <a:cubicBezTo>
                      <a:pt x="447" y="39"/>
                      <a:pt x="447" y="40"/>
                      <a:pt x="447" y="41"/>
                    </a:cubicBezTo>
                    <a:cubicBezTo>
                      <a:pt x="447" y="42"/>
                      <a:pt x="447" y="43"/>
                      <a:pt x="448" y="43"/>
                    </a:cubicBezTo>
                    <a:cubicBezTo>
                      <a:pt x="448" y="44"/>
                      <a:pt x="449" y="44"/>
                      <a:pt x="450" y="44"/>
                    </a:cubicBezTo>
                    <a:cubicBezTo>
                      <a:pt x="451" y="44"/>
                      <a:pt x="452" y="44"/>
                      <a:pt x="453" y="43"/>
                    </a:cubicBezTo>
                    <a:cubicBezTo>
                      <a:pt x="454" y="42"/>
                      <a:pt x="455" y="41"/>
                      <a:pt x="455" y="41"/>
                    </a:cubicBezTo>
                    <a:cubicBezTo>
                      <a:pt x="456" y="40"/>
                      <a:pt x="456" y="39"/>
                      <a:pt x="456" y="36"/>
                    </a:cubicBezTo>
                    <a:cubicBezTo>
                      <a:pt x="456" y="35"/>
                      <a:pt x="456" y="34"/>
                      <a:pt x="456" y="33"/>
                    </a:cubicBezTo>
                    <a:moveTo>
                      <a:pt x="467" y="41"/>
                    </a:moveTo>
                    <a:cubicBezTo>
                      <a:pt x="468" y="41"/>
                      <a:pt x="468" y="41"/>
                      <a:pt x="468" y="41"/>
                    </a:cubicBezTo>
                    <a:cubicBezTo>
                      <a:pt x="468" y="42"/>
                      <a:pt x="468" y="42"/>
                      <a:pt x="469" y="42"/>
                    </a:cubicBezTo>
                    <a:cubicBezTo>
                      <a:pt x="469" y="42"/>
                      <a:pt x="469" y="42"/>
                      <a:pt x="469" y="42"/>
                    </a:cubicBezTo>
                    <a:cubicBezTo>
                      <a:pt x="468" y="44"/>
                      <a:pt x="467" y="46"/>
                      <a:pt x="466" y="46"/>
                    </a:cubicBezTo>
                    <a:cubicBezTo>
                      <a:pt x="465" y="47"/>
                      <a:pt x="464" y="48"/>
                      <a:pt x="463" y="48"/>
                    </a:cubicBezTo>
                    <a:cubicBezTo>
                      <a:pt x="461" y="48"/>
                      <a:pt x="460" y="47"/>
                      <a:pt x="459" y="46"/>
                    </a:cubicBezTo>
                    <a:cubicBezTo>
                      <a:pt x="458" y="46"/>
                      <a:pt x="457" y="44"/>
                      <a:pt x="456" y="42"/>
                    </a:cubicBezTo>
                    <a:cubicBezTo>
                      <a:pt x="455" y="44"/>
                      <a:pt x="454" y="46"/>
                      <a:pt x="452" y="46"/>
                    </a:cubicBezTo>
                    <a:cubicBezTo>
                      <a:pt x="450" y="47"/>
                      <a:pt x="448" y="48"/>
                      <a:pt x="445" y="48"/>
                    </a:cubicBezTo>
                    <a:cubicBezTo>
                      <a:pt x="443" y="48"/>
                      <a:pt x="441" y="47"/>
                      <a:pt x="440" y="46"/>
                    </a:cubicBezTo>
                    <a:cubicBezTo>
                      <a:pt x="439" y="45"/>
                      <a:pt x="438" y="44"/>
                      <a:pt x="438" y="42"/>
                    </a:cubicBezTo>
                    <a:cubicBezTo>
                      <a:pt x="438" y="41"/>
                      <a:pt x="438" y="41"/>
                      <a:pt x="438" y="40"/>
                    </a:cubicBezTo>
                    <a:cubicBezTo>
                      <a:pt x="439" y="39"/>
                      <a:pt x="439" y="38"/>
                      <a:pt x="440" y="38"/>
                    </a:cubicBezTo>
                    <a:cubicBezTo>
                      <a:pt x="441" y="37"/>
                      <a:pt x="442" y="36"/>
                      <a:pt x="444" y="35"/>
                    </a:cubicBezTo>
                    <a:cubicBezTo>
                      <a:pt x="444" y="35"/>
                      <a:pt x="445" y="34"/>
                      <a:pt x="447" y="34"/>
                    </a:cubicBezTo>
                    <a:cubicBezTo>
                      <a:pt x="456" y="30"/>
                      <a:pt x="456" y="30"/>
                      <a:pt x="456" y="30"/>
                    </a:cubicBezTo>
                    <a:cubicBezTo>
                      <a:pt x="456" y="29"/>
                      <a:pt x="456" y="29"/>
                      <a:pt x="456" y="28"/>
                    </a:cubicBezTo>
                    <a:cubicBezTo>
                      <a:pt x="456" y="24"/>
                      <a:pt x="455" y="22"/>
                      <a:pt x="454" y="21"/>
                    </a:cubicBezTo>
                    <a:cubicBezTo>
                      <a:pt x="454" y="20"/>
                      <a:pt x="453" y="20"/>
                      <a:pt x="452" y="20"/>
                    </a:cubicBezTo>
                    <a:cubicBezTo>
                      <a:pt x="451" y="20"/>
                      <a:pt x="450" y="20"/>
                      <a:pt x="449" y="21"/>
                    </a:cubicBezTo>
                    <a:cubicBezTo>
                      <a:pt x="448" y="21"/>
                      <a:pt x="447" y="22"/>
                      <a:pt x="447" y="22"/>
                    </a:cubicBezTo>
                    <a:cubicBezTo>
                      <a:pt x="446" y="23"/>
                      <a:pt x="446" y="24"/>
                      <a:pt x="446" y="25"/>
                    </a:cubicBezTo>
                    <a:cubicBezTo>
                      <a:pt x="445" y="26"/>
                      <a:pt x="445" y="27"/>
                      <a:pt x="445" y="27"/>
                    </a:cubicBezTo>
                    <a:cubicBezTo>
                      <a:pt x="445" y="28"/>
                      <a:pt x="444" y="28"/>
                      <a:pt x="443" y="28"/>
                    </a:cubicBezTo>
                    <a:cubicBezTo>
                      <a:pt x="442" y="29"/>
                      <a:pt x="442" y="29"/>
                      <a:pt x="441" y="29"/>
                    </a:cubicBezTo>
                    <a:cubicBezTo>
                      <a:pt x="440" y="30"/>
                      <a:pt x="439" y="30"/>
                      <a:pt x="438" y="30"/>
                    </a:cubicBezTo>
                    <a:cubicBezTo>
                      <a:pt x="438" y="30"/>
                      <a:pt x="438" y="29"/>
                      <a:pt x="438" y="29"/>
                    </a:cubicBezTo>
                    <a:cubicBezTo>
                      <a:pt x="438" y="28"/>
                      <a:pt x="438" y="26"/>
                      <a:pt x="439" y="25"/>
                    </a:cubicBezTo>
                    <a:cubicBezTo>
                      <a:pt x="439" y="24"/>
                      <a:pt x="441" y="23"/>
                      <a:pt x="442" y="22"/>
                    </a:cubicBezTo>
                    <a:cubicBezTo>
                      <a:pt x="444" y="20"/>
                      <a:pt x="446" y="19"/>
                      <a:pt x="447" y="19"/>
                    </a:cubicBezTo>
                    <a:cubicBezTo>
                      <a:pt x="449" y="18"/>
                      <a:pt x="452" y="18"/>
                      <a:pt x="455" y="18"/>
                    </a:cubicBezTo>
                    <a:cubicBezTo>
                      <a:pt x="457" y="18"/>
                      <a:pt x="458" y="18"/>
                      <a:pt x="460" y="19"/>
                    </a:cubicBezTo>
                    <a:cubicBezTo>
                      <a:pt x="461" y="20"/>
                      <a:pt x="462" y="21"/>
                      <a:pt x="463" y="22"/>
                    </a:cubicBezTo>
                    <a:cubicBezTo>
                      <a:pt x="463" y="23"/>
                      <a:pt x="463" y="26"/>
                      <a:pt x="463" y="29"/>
                    </a:cubicBezTo>
                    <a:cubicBezTo>
                      <a:pt x="463" y="35"/>
                      <a:pt x="463" y="35"/>
                      <a:pt x="463" y="35"/>
                    </a:cubicBezTo>
                    <a:cubicBezTo>
                      <a:pt x="463" y="39"/>
                      <a:pt x="463" y="39"/>
                      <a:pt x="463" y="39"/>
                    </a:cubicBezTo>
                    <a:cubicBezTo>
                      <a:pt x="463" y="40"/>
                      <a:pt x="463" y="40"/>
                      <a:pt x="463" y="40"/>
                    </a:cubicBezTo>
                    <a:cubicBezTo>
                      <a:pt x="463" y="41"/>
                      <a:pt x="464" y="42"/>
                      <a:pt x="464" y="42"/>
                    </a:cubicBezTo>
                    <a:cubicBezTo>
                      <a:pt x="464" y="43"/>
                      <a:pt x="464" y="43"/>
                      <a:pt x="465" y="43"/>
                    </a:cubicBezTo>
                    <a:cubicBezTo>
                      <a:pt x="465" y="43"/>
                      <a:pt x="465" y="43"/>
                      <a:pt x="466" y="43"/>
                    </a:cubicBezTo>
                    <a:cubicBezTo>
                      <a:pt x="467" y="41"/>
                      <a:pt x="467" y="41"/>
                      <a:pt x="467" y="41"/>
                    </a:cubicBezTo>
                    <a:close/>
                    <a:moveTo>
                      <a:pt x="387" y="47"/>
                    </a:moveTo>
                    <a:cubicBezTo>
                      <a:pt x="387" y="46"/>
                      <a:pt x="387" y="46"/>
                      <a:pt x="387" y="44"/>
                    </a:cubicBezTo>
                    <a:cubicBezTo>
                      <a:pt x="388" y="42"/>
                      <a:pt x="392" y="38"/>
                      <a:pt x="397" y="32"/>
                    </a:cubicBezTo>
                    <a:cubicBezTo>
                      <a:pt x="399" y="29"/>
                      <a:pt x="399" y="29"/>
                      <a:pt x="399" y="29"/>
                    </a:cubicBezTo>
                    <a:cubicBezTo>
                      <a:pt x="399" y="28"/>
                      <a:pt x="400" y="28"/>
                      <a:pt x="401" y="27"/>
                    </a:cubicBezTo>
                    <a:cubicBezTo>
                      <a:pt x="402" y="25"/>
                      <a:pt x="403" y="23"/>
                      <a:pt x="405" y="21"/>
                    </a:cubicBezTo>
                    <a:cubicBezTo>
                      <a:pt x="407" y="19"/>
                      <a:pt x="409" y="16"/>
                      <a:pt x="412" y="12"/>
                    </a:cubicBezTo>
                    <a:cubicBezTo>
                      <a:pt x="413" y="11"/>
                      <a:pt x="414" y="9"/>
                      <a:pt x="415" y="8"/>
                    </a:cubicBezTo>
                    <a:cubicBezTo>
                      <a:pt x="416" y="7"/>
                      <a:pt x="416" y="6"/>
                      <a:pt x="417" y="6"/>
                    </a:cubicBezTo>
                    <a:cubicBezTo>
                      <a:pt x="416" y="6"/>
                      <a:pt x="416" y="6"/>
                      <a:pt x="416" y="6"/>
                    </a:cubicBezTo>
                    <a:cubicBezTo>
                      <a:pt x="413" y="6"/>
                      <a:pt x="413" y="6"/>
                      <a:pt x="413" y="6"/>
                    </a:cubicBezTo>
                    <a:cubicBezTo>
                      <a:pt x="410" y="6"/>
                      <a:pt x="407" y="6"/>
                      <a:pt x="403" y="6"/>
                    </a:cubicBezTo>
                    <a:cubicBezTo>
                      <a:pt x="399" y="6"/>
                      <a:pt x="397" y="7"/>
                      <a:pt x="396" y="7"/>
                    </a:cubicBezTo>
                    <a:cubicBezTo>
                      <a:pt x="395" y="8"/>
                      <a:pt x="394" y="8"/>
                      <a:pt x="393" y="9"/>
                    </a:cubicBezTo>
                    <a:cubicBezTo>
                      <a:pt x="392" y="10"/>
                      <a:pt x="391" y="11"/>
                      <a:pt x="390" y="12"/>
                    </a:cubicBezTo>
                    <a:cubicBezTo>
                      <a:pt x="390" y="12"/>
                      <a:pt x="390" y="12"/>
                      <a:pt x="390" y="13"/>
                    </a:cubicBezTo>
                    <a:cubicBezTo>
                      <a:pt x="389" y="13"/>
                      <a:pt x="388" y="13"/>
                      <a:pt x="388" y="13"/>
                    </a:cubicBezTo>
                    <a:cubicBezTo>
                      <a:pt x="388" y="13"/>
                      <a:pt x="388" y="13"/>
                      <a:pt x="387" y="13"/>
                    </a:cubicBezTo>
                    <a:cubicBezTo>
                      <a:pt x="387" y="12"/>
                      <a:pt x="388" y="8"/>
                      <a:pt x="390" y="0"/>
                    </a:cubicBezTo>
                    <a:cubicBezTo>
                      <a:pt x="392" y="0"/>
                      <a:pt x="392" y="0"/>
                      <a:pt x="392" y="0"/>
                    </a:cubicBezTo>
                    <a:cubicBezTo>
                      <a:pt x="393" y="2"/>
                      <a:pt x="394" y="3"/>
                      <a:pt x="394" y="3"/>
                    </a:cubicBezTo>
                    <a:cubicBezTo>
                      <a:pt x="395" y="3"/>
                      <a:pt x="395" y="4"/>
                      <a:pt x="397" y="4"/>
                    </a:cubicBezTo>
                    <a:cubicBezTo>
                      <a:pt x="397" y="4"/>
                      <a:pt x="397" y="4"/>
                      <a:pt x="397" y="4"/>
                    </a:cubicBezTo>
                    <a:cubicBezTo>
                      <a:pt x="398" y="4"/>
                      <a:pt x="398" y="4"/>
                      <a:pt x="398" y="4"/>
                    </a:cubicBezTo>
                    <a:cubicBezTo>
                      <a:pt x="400" y="3"/>
                      <a:pt x="404" y="3"/>
                      <a:pt x="411" y="3"/>
                    </a:cubicBezTo>
                    <a:cubicBezTo>
                      <a:pt x="416" y="3"/>
                      <a:pt x="420" y="3"/>
                      <a:pt x="422" y="3"/>
                    </a:cubicBezTo>
                    <a:cubicBezTo>
                      <a:pt x="425" y="3"/>
                      <a:pt x="425" y="3"/>
                      <a:pt x="425" y="3"/>
                    </a:cubicBezTo>
                    <a:cubicBezTo>
                      <a:pt x="430" y="3"/>
                      <a:pt x="430" y="3"/>
                      <a:pt x="430" y="3"/>
                    </a:cubicBezTo>
                    <a:cubicBezTo>
                      <a:pt x="430" y="3"/>
                      <a:pt x="430" y="4"/>
                      <a:pt x="430" y="4"/>
                    </a:cubicBezTo>
                    <a:cubicBezTo>
                      <a:pt x="430" y="4"/>
                      <a:pt x="429" y="5"/>
                      <a:pt x="427" y="8"/>
                    </a:cubicBezTo>
                    <a:cubicBezTo>
                      <a:pt x="426" y="9"/>
                      <a:pt x="425" y="10"/>
                      <a:pt x="425" y="11"/>
                    </a:cubicBezTo>
                    <a:cubicBezTo>
                      <a:pt x="423" y="13"/>
                      <a:pt x="423" y="13"/>
                      <a:pt x="423" y="13"/>
                    </a:cubicBezTo>
                    <a:cubicBezTo>
                      <a:pt x="423" y="14"/>
                      <a:pt x="423" y="14"/>
                      <a:pt x="423" y="14"/>
                    </a:cubicBezTo>
                    <a:cubicBezTo>
                      <a:pt x="413" y="26"/>
                      <a:pt x="413" y="26"/>
                      <a:pt x="413" y="26"/>
                    </a:cubicBezTo>
                    <a:cubicBezTo>
                      <a:pt x="405" y="36"/>
                      <a:pt x="405" y="36"/>
                      <a:pt x="405" y="36"/>
                    </a:cubicBezTo>
                    <a:cubicBezTo>
                      <a:pt x="403" y="39"/>
                      <a:pt x="401" y="42"/>
                      <a:pt x="400" y="44"/>
                    </a:cubicBezTo>
                    <a:cubicBezTo>
                      <a:pt x="401" y="44"/>
                      <a:pt x="403" y="44"/>
                      <a:pt x="405" y="44"/>
                    </a:cubicBezTo>
                    <a:cubicBezTo>
                      <a:pt x="408" y="44"/>
                      <a:pt x="408" y="44"/>
                      <a:pt x="408" y="44"/>
                    </a:cubicBezTo>
                    <a:cubicBezTo>
                      <a:pt x="409" y="44"/>
                      <a:pt x="409" y="44"/>
                      <a:pt x="409" y="44"/>
                    </a:cubicBezTo>
                    <a:cubicBezTo>
                      <a:pt x="412" y="44"/>
                      <a:pt x="414" y="44"/>
                      <a:pt x="416" y="44"/>
                    </a:cubicBezTo>
                    <a:cubicBezTo>
                      <a:pt x="418" y="43"/>
                      <a:pt x="420" y="43"/>
                      <a:pt x="421" y="42"/>
                    </a:cubicBezTo>
                    <a:cubicBezTo>
                      <a:pt x="422" y="42"/>
                      <a:pt x="423" y="41"/>
                      <a:pt x="424" y="40"/>
                    </a:cubicBezTo>
                    <a:cubicBezTo>
                      <a:pt x="425" y="39"/>
                      <a:pt x="427" y="37"/>
                      <a:pt x="428" y="35"/>
                    </a:cubicBezTo>
                    <a:cubicBezTo>
                      <a:pt x="429" y="35"/>
                      <a:pt x="430" y="34"/>
                      <a:pt x="430" y="34"/>
                    </a:cubicBezTo>
                    <a:cubicBezTo>
                      <a:pt x="431" y="34"/>
                      <a:pt x="431" y="34"/>
                      <a:pt x="431" y="34"/>
                    </a:cubicBezTo>
                    <a:cubicBezTo>
                      <a:pt x="430" y="42"/>
                      <a:pt x="430" y="42"/>
                      <a:pt x="430" y="42"/>
                    </a:cubicBezTo>
                    <a:cubicBezTo>
                      <a:pt x="430" y="42"/>
                      <a:pt x="430" y="42"/>
                      <a:pt x="430" y="42"/>
                    </a:cubicBezTo>
                    <a:cubicBezTo>
                      <a:pt x="430" y="43"/>
                      <a:pt x="430" y="44"/>
                      <a:pt x="430" y="47"/>
                    </a:cubicBezTo>
                    <a:cubicBezTo>
                      <a:pt x="415" y="47"/>
                      <a:pt x="415" y="47"/>
                      <a:pt x="415" y="47"/>
                    </a:cubicBezTo>
                    <a:cubicBezTo>
                      <a:pt x="414" y="47"/>
                      <a:pt x="413" y="47"/>
                      <a:pt x="412" y="47"/>
                    </a:cubicBezTo>
                    <a:cubicBezTo>
                      <a:pt x="408" y="47"/>
                      <a:pt x="408" y="47"/>
                      <a:pt x="408" y="47"/>
                    </a:cubicBezTo>
                    <a:cubicBezTo>
                      <a:pt x="404" y="47"/>
                      <a:pt x="404" y="47"/>
                      <a:pt x="404" y="47"/>
                    </a:cubicBezTo>
                    <a:cubicBezTo>
                      <a:pt x="403" y="47"/>
                      <a:pt x="403" y="47"/>
                      <a:pt x="403" y="47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393" y="47"/>
                      <a:pt x="392" y="47"/>
                      <a:pt x="391" y="47"/>
                    </a:cubicBezTo>
                    <a:cubicBezTo>
                      <a:pt x="391" y="47"/>
                      <a:pt x="390" y="47"/>
                      <a:pt x="389" y="47"/>
                    </a:cubicBezTo>
                    <a:cubicBezTo>
                      <a:pt x="388" y="47"/>
                      <a:pt x="388" y="47"/>
                      <a:pt x="387" y="47"/>
                    </a:cubicBezTo>
                    <a:moveTo>
                      <a:pt x="348" y="46"/>
                    </a:moveTo>
                    <a:cubicBezTo>
                      <a:pt x="349" y="46"/>
                      <a:pt x="349" y="45"/>
                      <a:pt x="350" y="45"/>
                    </a:cubicBezTo>
                    <a:cubicBezTo>
                      <a:pt x="352" y="45"/>
                      <a:pt x="353" y="45"/>
                      <a:pt x="353" y="44"/>
                    </a:cubicBezTo>
                    <a:cubicBezTo>
                      <a:pt x="353" y="44"/>
                      <a:pt x="354" y="43"/>
                      <a:pt x="354" y="41"/>
                    </a:cubicBezTo>
                    <a:cubicBezTo>
                      <a:pt x="354" y="31"/>
                      <a:pt x="354" y="31"/>
                      <a:pt x="354" y="31"/>
                    </a:cubicBezTo>
                    <a:cubicBezTo>
                      <a:pt x="354" y="29"/>
                      <a:pt x="354" y="29"/>
                      <a:pt x="354" y="29"/>
                    </a:cubicBezTo>
                    <a:cubicBezTo>
                      <a:pt x="354" y="21"/>
                      <a:pt x="354" y="21"/>
                      <a:pt x="354" y="21"/>
                    </a:cubicBezTo>
                    <a:cubicBezTo>
                      <a:pt x="354" y="13"/>
                      <a:pt x="354" y="13"/>
                      <a:pt x="354" y="13"/>
                    </a:cubicBezTo>
                    <a:cubicBezTo>
                      <a:pt x="354" y="12"/>
                      <a:pt x="354" y="12"/>
                      <a:pt x="354" y="12"/>
                    </a:cubicBezTo>
                    <a:cubicBezTo>
                      <a:pt x="354" y="10"/>
                      <a:pt x="353" y="9"/>
                      <a:pt x="353" y="8"/>
                    </a:cubicBezTo>
                    <a:cubicBezTo>
                      <a:pt x="352" y="7"/>
                      <a:pt x="351" y="7"/>
                      <a:pt x="350" y="7"/>
                    </a:cubicBezTo>
                    <a:cubicBezTo>
                      <a:pt x="350" y="7"/>
                      <a:pt x="349" y="7"/>
                      <a:pt x="349" y="7"/>
                    </a:cubicBezTo>
                    <a:cubicBezTo>
                      <a:pt x="349" y="6"/>
                      <a:pt x="349" y="6"/>
                      <a:pt x="349" y="6"/>
                    </a:cubicBezTo>
                    <a:cubicBezTo>
                      <a:pt x="349" y="5"/>
                      <a:pt x="349" y="5"/>
                      <a:pt x="349" y="5"/>
                    </a:cubicBezTo>
                    <a:cubicBezTo>
                      <a:pt x="351" y="5"/>
                      <a:pt x="353" y="4"/>
                      <a:pt x="355" y="4"/>
                    </a:cubicBezTo>
                    <a:cubicBezTo>
                      <a:pt x="357" y="3"/>
                      <a:pt x="358" y="2"/>
                      <a:pt x="359" y="1"/>
                    </a:cubicBezTo>
                    <a:cubicBezTo>
                      <a:pt x="360" y="1"/>
                      <a:pt x="360" y="1"/>
                      <a:pt x="360" y="1"/>
                    </a:cubicBezTo>
                    <a:cubicBezTo>
                      <a:pt x="360" y="1"/>
                      <a:pt x="361" y="1"/>
                      <a:pt x="361" y="1"/>
                    </a:cubicBezTo>
                    <a:cubicBezTo>
                      <a:pt x="361" y="9"/>
                      <a:pt x="361" y="15"/>
                      <a:pt x="361" y="18"/>
                    </a:cubicBezTo>
                    <a:cubicBezTo>
                      <a:pt x="361" y="19"/>
                      <a:pt x="361" y="19"/>
                      <a:pt x="361" y="20"/>
                    </a:cubicBezTo>
                    <a:cubicBezTo>
                      <a:pt x="361" y="20"/>
                      <a:pt x="361" y="20"/>
                      <a:pt x="361" y="20"/>
                    </a:cubicBezTo>
                    <a:cubicBezTo>
                      <a:pt x="361" y="21"/>
                      <a:pt x="361" y="21"/>
                      <a:pt x="361" y="21"/>
                    </a:cubicBezTo>
                    <a:cubicBezTo>
                      <a:pt x="361" y="36"/>
                      <a:pt x="361" y="36"/>
                      <a:pt x="361" y="36"/>
                    </a:cubicBezTo>
                    <a:cubicBezTo>
                      <a:pt x="361" y="41"/>
                      <a:pt x="361" y="41"/>
                      <a:pt x="361" y="41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61" y="43"/>
                      <a:pt x="362" y="44"/>
                      <a:pt x="362" y="44"/>
                    </a:cubicBezTo>
                    <a:cubicBezTo>
                      <a:pt x="362" y="45"/>
                      <a:pt x="363" y="45"/>
                      <a:pt x="364" y="45"/>
                    </a:cubicBezTo>
                    <a:cubicBezTo>
                      <a:pt x="364" y="45"/>
                      <a:pt x="365" y="45"/>
                      <a:pt x="367" y="45"/>
                    </a:cubicBezTo>
                    <a:cubicBezTo>
                      <a:pt x="367" y="46"/>
                      <a:pt x="367" y="46"/>
                      <a:pt x="367" y="47"/>
                    </a:cubicBezTo>
                    <a:cubicBezTo>
                      <a:pt x="367" y="47"/>
                      <a:pt x="367" y="47"/>
                      <a:pt x="367" y="48"/>
                    </a:cubicBezTo>
                    <a:cubicBezTo>
                      <a:pt x="364" y="47"/>
                      <a:pt x="364" y="47"/>
                      <a:pt x="364" y="47"/>
                    </a:cubicBezTo>
                    <a:cubicBezTo>
                      <a:pt x="362" y="47"/>
                      <a:pt x="360" y="47"/>
                      <a:pt x="358" y="47"/>
                    </a:cubicBezTo>
                    <a:cubicBezTo>
                      <a:pt x="357" y="47"/>
                      <a:pt x="357" y="47"/>
                      <a:pt x="357" y="47"/>
                    </a:cubicBezTo>
                    <a:cubicBezTo>
                      <a:pt x="355" y="47"/>
                      <a:pt x="353" y="47"/>
                      <a:pt x="351" y="47"/>
                    </a:cubicBezTo>
                    <a:cubicBezTo>
                      <a:pt x="348" y="47"/>
                      <a:pt x="348" y="47"/>
                      <a:pt x="348" y="47"/>
                    </a:cubicBezTo>
                    <a:lnTo>
                      <a:pt x="348" y="46"/>
                    </a:lnTo>
                    <a:close/>
                    <a:moveTo>
                      <a:pt x="328" y="47"/>
                    </a:moveTo>
                    <a:cubicBezTo>
                      <a:pt x="328" y="45"/>
                      <a:pt x="328" y="45"/>
                      <a:pt x="328" y="45"/>
                    </a:cubicBezTo>
                    <a:cubicBezTo>
                      <a:pt x="332" y="45"/>
                      <a:pt x="332" y="45"/>
                      <a:pt x="332" y="45"/>
                    </a:cubicBezTo>
                    <a:cubicBezTo>
                      <a:pt x="333" y="44"/>
                      <a:pt x="333" y="44"/>
                      <a:pt x="333" y="44"/>
                    </a:cubicBezTo>
                    <a:cubicBezTo>
                      <a:pt x="334" y="44"/>
                      <a:pt x="334" y="43"/>
                      <a:pt x="334" y="42"/>
                    </a:cubicBezTo>
                    <a:cubicBezTo>
                      <a:pt x="334" y="41"/>
                      <a:pt x="334" y="41"/>
                      <a:pt x="334" y="41"/>
                    </a:cubicBezTo>
                    <a:cubicBezTo>
                      <a:pt x="334" y="41"/>
                      <a:pt x="334" y="41"/>
                      <a:pt x="334" y="40"/>
                    </a:cubicBezTo>
                    <a:cubicBezTo>
                      <a:pt x="334" y="39"/>
                      <a:pt x="334" y="38"/>
                      <a:pt x="334" y="38"/>
                    </a:cubicBezTo>
                    <a:cubicBezTo>
                      <a:pt x="334" y="37"/>
                      <a:pt x="334" y="37"/>
                      <a:pt x="334" y="35"/>
                    </a:cubicBezTo>
                    <a:cubicBezTo>
                      <a:pt x="334" y="34"/>
                      <a:pt x="334" y="34"/>
                      <a:pt x="334" y="34"/>
                    </a:cubicBezTo>
                    <a:cubicBezTo>
                      <a:pt x="334" y="32"/>
                      <a:pt x="334" y="32"/>
                      <a:pt x="334" y="32"/>
                    </a:cubicBezTo>
                    <a:cubicBezTo>
                      <a:pt x="334" y="26"/>
                      <a:pt x="334" y="26"/>
                      <a:pt x="334" y="26"/>
                    </a:cubicBezTo>
                    <a:cubicBezTo>
                      <a:pt x="334" y="26"/>
                      <a:pt x="334" y="25"/>
                      <a:pt x="334" y="24"/>
                    </a:cubicBezTo>
                    <a:cubicBezTo>
                      <a:pt x="333" y="24"/>
                      <a:pt x="333" y="23"/>
                      <a:pt x="332" y="23"/>
                    </a:cubicBezTo>
                    <a:cubicBezTo>
                      <a:pt x="332" y="23"/>
                      <a:pt x="330" y="23"/>
                      <a:pt x="329" y="23"/>
                    </a:cubicBezTo>
                    <a:cubicBezTo>
                      <a:pt x="329" y="21"/>
                      <a:pt x="329" y="21"/>
                      <a:pt x="329" y="21"/>
                    </a:cubicBezTo>
                    <a:cubicBezTo>
                      <a:pt x="331" y="20"/>
                      <a:pt x="333" y="20"/>
                      <a:pt x="335" y="19"/>
                    </a:cubicBezTo>
                    <a:cubicBezTo>
                      <a:pt x="336" y="19"/>
                      <a:pt x="338" y="18"/>
                      <a:pt x="339" y="16"/>
                    </a:cubicBezTo>
                    <a:cubicBezTo>
                      <a:pt x="342" y="16"/>
                      <a:pt x="342" y="16"/>
                      <a:pt x="342" y="16"/>
                    </a:cubicBezTo>
                    <a:cubicBezTo>
                      <a:pt x="342" y="19"/>
                      <a:pt x="342" y="23"/>
                      <a:pt x="342" y="27"/>
                    </a:cubicBezTo>
                    <a:cubicBezTo>
                      <a:pt x="342" y="42"/>
                      <a:pt x="342" y="42"/>
                      <a:pt x="342" y="42"/>
                    </a:cubicBezTo>
                    <a:cubicBezTo>
                      <a:pt x="342" y="43"/>
                      <a:pt x="342" y="44"/>
                      <a:pt x="342" y="44"/>
                    </a:cubicBezTo>
                    <a:cubicBezTo>
                      <a:pt x="342" y="45"/>
                      <a:pt x="344" y="45"/>
                      <a:pt x="345" y="45"/>
                    </a:cubicBezTo>
                    <a:cubicBezTo>
                      <a:pt x="346" y="45"/>
                      <a:pt x="346" y="45"/>
                      <a:pt x="347" y="45"/>
                    </a:cubicBezTo>
                    <a:cubicBezTo>
                      <a:pt x="347" y="47"/>
                      <a:pt x="347" y="47"/>
                      <a:pt x="347" y="47"/>
                    </a:cubicBezTo>
                    <a:cubicBezTo>
                      <a:pt x="346" y="47"/>
                      <a:pt x="346" y="47"/>
                      <a:pt x="345" y="47"/>
                    </a:cubicBezTo>
                    <a:cubicBezTo>
                      <a:pt x="345" y="47"/>
                      <a:pt x="344" y="47"/>
                      <a:pt x="344" y="47"/>
                    </a:cubicBezTo>
                    <a:cubicBezTo>
                      <a:pt x="341" y="47"/>
                      <a:pt x="338" y="47"/>
                      <a:pt x="334" y="47"/>
                    </a:cubicBezTo>
                    <a:cubicBezTo>
                      <a:pt x="333" y="47"/>
                      <a:pt x="332" y="47"/>
                      <a:pt x="331" y="47"/>
                    </a:cubicBezTo>
                    <a:cubicBezTo>
                      <a:pt x="329" y="47"/>
                      <a:pt x="329" y="47"/>
                      <a:pt x="328" y="47"/>
                    </a:cubicBezTo>
                    <a:moveTo>
                      <a:pt x="333" y="6"/>
                    </a:moveTo>
                    <a:cubicBezTo>
                      <a:pt x="333" y="4"/>
                      <a:pt x="334" y="3"/>
                      <a:pt x="335" y="3"/>
                    </a:cubicBezTo>
                    <a:cubicBezTo>
                      <a:pt x="335" y="2"/>
                      <a:pt x="336" y="1"/>
                      <a:pt x="338" y="1"/>
                    </a:cubicBezTo>
                    <a:cubicBezTo>
                      <a:pt x="339" y="1"/>
                      <a:pt x="340" y="2"/>
                      <a:pt x="341" y="3"/>
                    </a:cubicBezTo>
                    <a:cubicBezTo>
                      <a:pt x="342" y="3"/>
                      <a:pt x="343" y="4"/>
                      <a:pt x="343" y="6"/>
                    </a:cubicBezTo>
                    <a:cubicBezTo>
                      <a:pt x="343" y="6"/>
                      <a:pt x="342" y="7"/>
                      <a:pt x="342" y="8"/>
                    </a:cubicBezTo>
                    <a:cubicBezTo>
                      <a:pt x="342" y="9"/>
                      <a:pt x="341" y="9"/>
                      <a:pt x="340" y="10"/>
                    </a:cubicBezTo>
                    <a:cubicBezTo>
                      <a:pt x="340" y="10"/>
                      <a:pt x="339" y="11"/>
                      <a:pt x="338" y="11"/>
                    </a:cubicBezTo>
                    <a:cubicBezTo>
                      <a:pt x="337" y="11"/>
                      <a:pt x="336" y="10"/>
                      <a:pt x="335" y="9"/>
                    </a:cubicBezTo>
                    <a:cubicBezTo>
                      <a:pt x="334" y="8"/>
                      <a:pt x="333" y="7"/>
                      <a:pt x="333" y="6"/>
                    </a:cubicBezTo>
                    <a:moveTo>
                      <a:pt x="267" y="45"/>
                    </a:moveTo>
                    <a:cubicBezTo>
                      <a:pt x="267" y="45"/>
                      <a:pt x="267" y="45"/>
                      <a:pt x="268" y="45"/>
                    </a:cubicBezTo>
                    <a:cubicBezTo>
                      <a:pt x="269" y="45"/>
                      <a:pt x="270" y="45"/>
                      <a:pt x="271" y="44"/>
                    </a:cubicBezTo>
                    <a:cubicBezTo>
                      <a:pt x="271" y="44"/>
                      <a:pt x="271" y="44"/>
                      <a:pt x="271" y="44"/>
                    </a:cubicBezTo>
                    <a:cubicBezTo>
                      <a:pt x="271" y="44"/>
                      <a:pt x="271" y="41"/>
                      <a:pt x="272" y="37"/>
                    </a:cubicBezTo>
                    <a:cubicBezTo>
                      <a:pt x="272" y="35"/>
                      <a:pt x="272" y="35"/>
                      <a:pt x="272" y="35"/>
                    </a:cubicBezTo>
                    <a:cubicBezTo>
                      <a:pt x="272" y="32"/>
                      <a:pt x="272" y="32"/>
                      <a:pt x="272" y="32"/>
                    </a:cubicBezTo>
                    <a:cubicBezTo>
                      <a:pt x="272" y="28"/>
                      <a:pt x="272" y="28"/>
                      <a:pt x="272" y="28"/>
                    </a:cubicBezTo>
                    <a:cubicBezTo>
                      <a:pt x="272" y="27"/>
                      <a:pt x="272" y="27"/>
                      <a:pt x="272" y="27"/>
                    </a:cubicBezTo>
                    <a:cubicBezTo>
                      <a:pt x="272" y="26"/>
                      <a:pt x="271" y="25"/>
                      <a:pt x="271" y="25"/>
                    </a:cubicBezTo>
                    <a:cubicBezTo>
                      <a:pt x="270" y="24"/>
                      <a:pt x="269" y="24"/>
                      <a:pt x="267" y="23"/>
                    </a:cubicBezTo>
                    <a:cubicBezTo>
                      <a:pt x="267" y="22"/>
                      <a:pt x="267" y="22"/>
                      <a:pt x="267" y="22"/>
                    </a:cubicBezTo>
                    <a:cubicBezTo>
                      <a:pt x="267" y="21"/>
                      <a:pt x="268" y="21"/>
                      <a:pt x="268" y="21"/>
                    </a:cubicBezTo>
                    <a:cubicBezTo>
                      <a:pt x="271" y="21"/>
                      <a:pt x="272" y="20"/>
                      <a:pt x="274" y="19"/>
                    </a:cubicBezTo>
                    <a:cubicBezTo>
                      <a:pt x="275" y="19"/>
                      <a:pt x="276" y="18"/>
                      <a:pt x="277" y="16"/>
                    </a:cubicBezTo>
                    <a:cubicBezTo>
                      <a:pt x="279" y="16"/>
                      <a:pt x="279" y="16"/>
                      <a:pt x="279" y="16"/>
                    </a:cubicBezTo>
                    <a:cubicBezTo>
                      <a:pt x="279" y="17"/>
                      <a:pt x="279" y="17"/>
                      <a:pt x="279" y="17"/>
                    </a:cubicBezTo>
                    <a:cubicBezTo>
                      <a:pt x="279" y="20"/>
                      <a:pt x="279" y="20"/>
                      <a:pt x="279" y="20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279" y="22"/>
                      <a:pt x="279" y="22"/>
                      <a:pt x="279" y="22"/>
                    </a:cubicBezTo>
                    <a:cubicBezTo>
                      <a:pt x="281" y="20"/>
                      <a:pt x="283" y="19"/>
                      <a:pt x="285" y="18"/>
                    </a:cubicBezTo>
                    <a:cubicBezTo>
                      <a:pt x="286" y="18"/>
                      <a:pt x="288" y="17"/>
                      <a:pt x="290" y="17"/>
                    </a:cubicBezTo>
                    <a:cubicBezTo>
                      <a:pt x="292" y="17"/>
                      <a:pt x="294" y="18"/>
                      <a:pt x="296" y="19"/>
                    </a:cubicBezTo>
                    <a:cubicBezTo>
                      <a:pt x="297" y="19"/>
                      <a:pt x="299" y="21"/>
                      <a:pt x="300" y="23"/>
                    </a:cubicBezTo>
                    <a:cubicBezTo>
                      <a:pt x="302" y="21"/>
                      <a:pt x="303" y="20"/>
                      <a:pt x="304" y="19"/>
                    </a:cubicBezTo>
                    <a:cubicBezTo>
                      <a:pt x="305" y="19"/>
                      <a:pt x="306" y="18"/>
                      <a:pt x="307" y="18"/>
                    </a:cubicBezTo>
                    <a:cubicBezTo>
                      <a:pt x="309" y="18"/>
                      <a:pt x="310" y="18"/>
                      <a:pt x="311" y="18"/>
                    </a:cubicBezTo>
                    <a:cubicBezTo>
                      <a:pt x="315" y="18"/>
                      <a:pt x="317" y="19"/>
                      <a:pt x="319" y="20"/>
                    </a:cubicBezTo>
                    <a:cubicBezTo>
                      <a:pt x="321" y="22"/>
                      <a:pt x="322" y="25"/>
                      <a:pt x="322" y="29"/>
                    </a:cubicBezTo>
                    <a:cubicBezTo>
                      <a:pt x="322" y="34"/>
                      <a:pt x="322" y="34"/>
                      <a:pt x="322" y="34"/>
                    </a:cubicBezTo>
                    <a:cubicBezTo>
                      <a:pt x="322" y="35"/>
                      <a:pt x="322" y="37"/>
                      <a:pt x="322" y="40"/>
                    </a:cubicBezTo>
                    <a:cubicBezTo>
                      <a:pt x="322" y="43"/>
                      <a:pt x="322" y="43"/>
                      <a:pt x="322" y="43"/>
                    </a:cubicBezTo>
                    <a:cubicBezTo>
                      <a:pt x="322" y="43"/>
                      <a:pt x="322" y="44"/>
                      <a:pt x="322" y="44"/>
                    </a:cubicBezTo>
                    <a:cubicBezTo>
                      <a:pt x="323" y="44"/>
                      <a:pt x="324" y="45"/>
                      <a:pt x="325" y="45"/>
                    </a:cubicBezTo>
                    <a:cubicBezTo>
                      <a:pt x="325" y="45"/>
                      <a:pt x="326" y="45"/>
                      <a:pt x="326" y="45"/>
                    </a:cubicBezTo>
                    <a:cubicBezTo>
                      <a:pt x="326" y="46"/>
                      <a:pt x="326" y="46"/>
                      <a:pt x="326" y="46"/>
                    </a:cubicBezTo>
                    <a:cubicBezTo>
                      <a:pt x="326" y="47"/>
                      <a:pt x="326" y="47"/>
                      <a:pt x="326" y="47"/>
                    </a:cubicBezTo>
                    <a:cubicBezTo>
                      <a:pt x="326" y="47"/>
                      <a:pt x="325" y="47"/>
                      <a:pt x="325" y="47"/>
                    </a:cubicBezTo>
                    <a:cubicBezTo>
                      <a:pt x="325" y="47"/>
                      <a:pt x="324" y="47"/>
                      <a:pt x="323" y="47"/>
                    </a:cubicBezTo>
                    <a:cubicBezTo>
                      <a:pt x="322" y="47"/>
                      <a:pt x="321" y="47"/>
                      <a:pt x="320" y="47"/>
                    </a:cubicBezTo>
                    <a:cubicBezTo>
                      <a:pt x="316" y="47"/>
                      <a:pt x="313" y="47"/>
                      <a:pt x="311" y="47"/>
                    </a:cubicBezTo>
                    <a:cubicBezTo>
                      <a:pt x="311" y="47"/>
                      <a:pt x="311" y="46"/>
                      <a:pt x="311" y="46"/>
                    </a:cubicBezTo>
                    <a:cubicBezTo>
                      <a:pt x="311" y="45"/>
                      <a:pt x="311" y="45"/>
                      <a:pt x="311" y="45"/>
                    </a:cubicBezTo>
                    <a:cubicBezTo>
                      <a:pt x="311" y="45"/>
                      <a:pt x="312" y="45"/>
                      <a:pt x="314" y="44"/>
                    </a:cubicBezTo>
                    <a:cubicBezTo>
                      <a:pt x="314" y="44"/>
                      <a:pt x="314" y="44"/>
                      <a:pt x="314" y="43"/>
                    </a:cubicBezTo>
                    <a:cubicBezTo>
                      <a:pt x="314" y="43"/>
                      <a:pt x="314" y="42"/>
                      <a:pt x="314" y="40"/>
                    </a:cubicBezTo>
                    <a:cubicBezTo>
                      <a:pt x="314" y="30"/>
                      <a:pt x="314" y="30"/>
                      <a:pt x="314" y="30"/>
                    </a:cubicBezTo>
                    <a:cubicBezTo>
                      <a:pt x="314" y="28"/>
                      <a:pt x="314" y="27"/>
                      <a:pt x="314" y="26"/>
                    </a:cubicBezTo>
                    <a:cubicBezTo>
                      <a:pt x="314" y="25"/>
                      <a:pt x="313" y="24"/>
                      <a:pt x="313" y="23"/>
                    </a:cubicBezTo>
                    <a:cubicBezTo>
                      <a:pt x="312" y="22"/>
                      <a:pt x="312" y="22"/>
                      <a:pt x="311" y="22"/>
                    </a:cubicBezTo>
                    <a:cubicBezTo>
                      <a:pt x="310" y="21"/>
                      <a:pt x="309" y="21"/>
                      <a:pt x="309" y="21"/>
                    </a:cubicBezTo>
                    <a:cubicBezTo>
                      <a:pt x="307" y="21"/>
                      <a:pt x="306" y="21"/>
                      <a:pt x="304" y="22"/>
                    </a:cubicBezTo>
                    <a:cubicBezTo>
                      <a:pt x="303" y="23"/>
                      <a:pt x="302" y="24"/>
                      <a:pt x="301" y="25"/>
                    </a:cubicBezTo>
                    <a:cubicBezTo>
                      <a:pt x="301" y="26"/>
                      <a:pt x="301" y="26"/>
                      <a:pt x="301" y="26"/>
                    </a:cubicBezTo>
                    <a:cubicBezTo>
                      <a:pt x="301" y="31"/>
                      <a:pt x="301" y="31"/>
                      <a:pt x="301" y="31"/>
                    </a:cubicBezTo>
                    <a:cubicBezTo>
                      <a:pt x="301" y="35"/>
                      <a:pt x="301" y="35"/>
                      <a:pt x="301" y="35"/>
                    </a:cubicBezTo>
                    <a:cubicBezTo>
                      <a:pt x="301" y="38"/>
                      <a:pt x="301" y="38"/>
                      <a:pt x="301" y="38"/>
                    </a:cubicBezTo>
                    <a:cubicBezTo>
                      <a:pt x="301" y="41"/>
                      <a:pt x="301" y="41"/>
                      <a:pt x="301" y="41"/>
                    </a:cubicBezTo>
                    <a:cubicBezTo>
                      <a:pt x="301" y="43"/>
                      <a:pt x="301" y="44"/>
                      <a:pt x="301" y="44"/>
                    </a:cubicBezTo>
                    <a:cubicBezTo>
                      <a:pt x="302" y="44"/>
                      <a:pt x="303" y="45"/>
                      <a:pt x="305" y="45"/>
                    </a:cubicBezTo>
                    <a:cubicBezTo>
                      <a:pt x="306" y="45"/>
                      <a:pt x="306" y="45"/>
                      <a:pt x="306" y="45"/>
                    </a:cubicBezTo>
                    <a:cubicBezTo>
                      <a:pt x="306" y="46"/>
                      <a:pt x="306" y="46"/>
                      <a:pt x="306" y="47"/>
                    </a:cubicBezTo>
                    <a:cubicBezTo>
                      <a:pt x="306" y="47"/>
                      <a:pt x="306" y="47"/>
                      <a:pt x="306" y="47"/>
                    </a:cubicBezTo>
                    <a:cubicBezTo>
                      <a:pt x="305" y="47"/>
                      <a:pt x="305" y="47"/>
                      <a:pt x="305" y="47"/>
                    </a:cubicBezTo>
                    <a:cubicBezTo>
                      <a:pt x="303" y="47"/>
                      <a:pt x="303" y="47"/>
                      <a:pt x="303" y="47"/>
                    </a:cubicBezTo>
                    <a:cubicBezTo>
                      <a:pt x="303" y="47"/>
                      <a:pt x="303" y="47"/>
                      <a:pt x="303" y="47"/>
                    </a:cubicBezTo>
                    <a:cubicBezTo>
                      <a:pt x="301" y="47"/>
                      <a:pt x="299" y="47"/>
                      <a:pt x="297" y="47"/>
                    </a:cubicBezTo>
                    <a:cubicBezTo>
                      <a:pt x="294" y="47"/>
                      <a:pt x="294" y="47"/>
                      <a:pt x="294" y="47"/>
                    </a:cubicBezTo>
                    <a:cubicBezTo>
                      <a:pt x="293" y="47"/>
                      <a:pt x="291" y="47"/>
                      <a:pt x="289" y="47"/>
                    </a:cubicBezTo>
                    <a:cubicBezTo>
                      <a:pt x="288" y="47"/>
                      <a:pt x="288" y="47"/>
                      <a:pt x="288" y="47"/>
                    </a:cubicBezTo>
                    <a:cubicBezTo>
                      <a:pt x="288" y="45"/>
                      <a:pt x="288" y="45"/>
                      <a:pt x="288" y="45"/>
                    </a:cubicBezTo>
                    <a:cubicBezTo>
                      <a:pt x="289" y="45"/>
                      <a:pt x="290" y="45"/>
                      <a:pt x="292" y="45"/>
                    </a:cubicBezTo>
                    <a:cubicBezTo>
                      <a:pt x="292" y="45"/>
                      <a:pt x="292" y="45"/>
                      <a:pt x="292" y="44"/>
                    </a:cubicBezTo>
                    <a:cubicBezTo>
                      <a:pt x="293" y="44"/>
                      <a:pt x="293" y="44"/>
                      <a:pt x="293" y="44"/>
                    </a:cubicBezTo>
                    <a:cubicBezTo>
                      <a:pt x="293" y="43"/>
                      <a:pt x="293" y="42"/>
                      <a:pt x="293" y="41"/>
                    </a:cubicBezTo>
                    <a:cubicBezTo>
                      <a:pt x="293" y="34"/>
                      <a:pt x="293" y="34"/>
                      <a:pt x="293" y="34"/>
                    </a:cubicBezTo>
                    <a:cubicBezTo>
                      <a:pt x="293" y="32"/>
                      <a:pt x="293" y="32"/>
                      <a:pt x="293" y="32"/>
                    </a:cubicBezTo>
                    <a:cubicBezTo>
                      <a:pt x="293" y="28"/>
                      <a:pt x="293" y="26"/>
                      <a:pt x="293" y="25"/>
                    </a:cubicBezTo>
                    <a:cubicBezTo>
                      <a:pt x="292" y="24"/>
                      <a:pt x="292" y="23"/>
                      <a:pt x="291" y="22"/>
                    </a:cubicBezTo>
                    <a:cubicBezTo>
                      <a:pt x="290" y="22"/>
                      <a:pt x="288" y="21"/>
                      <a:pt x="287" y="21"/>
                    </a:cubicBezTo>
                    <a:cubicBezTo>
                      <a:pt x="285" y="21"/>
                      <a:pt x="283" y="22"/>
                      <a:pt x="282" y="23"/>
                    </a:cubicBezTo>
                    <a:cubicBezTo>
                      <a:pt x="280" y="24"/>
                      <a:pt x="279" y="24"/>
                      <a:pt x="279" y="25"/>
                    </a:cubicBezTo>
                    <a:cubicBezTo>
                      <a:pt x="279" y="25"/>
                      <a:pt x="279" y="26"/>
                      <a:pt x="279" y="26"/>
                    </a:cubicBezTo>
                    <a:cubicBezTo>
                      <a:pt x="279" y="26"/>
                      <a:pt x="279" y="26"/>
                      <a:pt x="279" y="26"/>
                    </a:cubicBezTo>
                    <a:cubicBezTo>
                      <a:pt x="279" y="26"/>
                      <a:pt x="279" y="26"/>
                      <a:pt x="279" y="26"/>
                    </a:cubicBezTo>
                    <a:cubicBezTo>
                      <a:pt x="279" y="27"/>
                      <a:pt x="279" y="27"/>
                      <a:pt x="279" y="27"/>
                    </a:cubicBezTo>
                    <a:cubicBezTo>
                      <a:pt x="279" y="37"/>
                      <a:pt x="279" y="37"/>
                      <a:pt x="279" y="37"/>
                    </a:cubicBezTo>
                    <a:cubicBezTo>
                      <a:pt x="279" y="43"/>
                      <a:pt x="279" y="43"/>
                      <a:pt x="279" y="43"/>
                    </a:cubicBezTo>
                    <a:cubicBezTo>
                      <a:pt x="279" y="43"/>
                      <a:pt x="279" y="43"/>
                      <a:pt x="279" y="44"/>
                    </a:cubicBezTo>
                    <a:cubicBezTo>
                      <a:pt x="279" y="44"/>
                      <a:pt x="279" y="44"/>
                      <a:pt x="279" y="44"/>
                    </a:cubicBezTo>
                    <a:cubicBezTo>
                      <a:pt x="280" y="44"/>
                      <a:pt x="281" y="44"/>
                      <a:pt x="281" y="45"/>
                    </a:cubicBezTo>
                    <a:cubicBezTo>
                      <a:pt x="282" y="45"/>
                      <a:pt x="283" y="45"/>
                      <a:pt x="283" y="45"/>
                    </a:cubicBezTo>
                    <a:cubicBezTo>
                      <a:pt x="283" y="46"/>
                      <a:pt x="283" y="46"/>
                      <a:pt x="283" y="46"/>
                    </a:cubicBezTo>
                    <a:cubicBezTo>
                      <a:pt x="283" y="46"/>
                      <a:pt x="283" y="47"/>
                      <a:pt x="283" y="47"/>
                    </a:cubicBezTo>
                    <a:cubicBezTo>
                      <a:pt x="283" y="47"/>
                      <a:pt x="282" y="47"/>
                      <a:pt x="282" y="47"/>
                    </a:cubicBezTo>
                    <a:cubicBezTo>
                      <a:pt x="282" y="47"/>
                      <a:pt x="281" y="47"/>
                      <a:pt x="279" y="47"/>
                    </a:cubicBezTo>
                    <a:cubicBezTo>
                      <a:pt x="275" y="47"/>
                      <a:pt x="275" y="47"/>
                      <a:pt x="275" y="47"/>
                    </a:cubicBezTo>
                    <a:cubicBezTo>
                      <a:pt x="273" y="47"/>
                      <a:pt x="271" y="47"/>
                      <a:pt x="268" y="47"/>
                    </a:cubicBezTo>
                    <a:cubicBezTo>
                      <a:pt x="267" y="47"/>
                      <a:pt x="267" y="47"/>
                      <a:pt x="267" y="47"/>
                    </a:cubicBezTo>
                    <a:cubicBezTo>
                      <a:pt x="267" y="47"/>
                      <a:pt x="267" y="47"/>
                      <a:pt x="267" y="46"/>
                    </a:cubicBezTo>
                    <a:cubicBezTo>
                      <a:pt x="267" y="46"/>
                      <a:pt x="267" y="46"/>
                      <a:pt x="267" y="45"/>
                    </a:cubicBezTo>
                    <a:moveTo>
                      <a:pt x="233" y="28"/>
                    </a:moveTo>
                    <a:cubicBezTo>
                      <a:pt x="239" y="28"/>
                      <a:pt x="242" y="28"/>
                      <a:pt x="243" y="28"/>
                    </a:cubicBezTo>
                    <a:cubicBezTo>
                      <a:pt x="244" y="28"/>
                      <a:pt x="244" y="28"/>
                      <a:pt x="244" y="28"/>
                    </a:cubicBezTo>
                    <a:cubicBezTo>
                      <a:pt x="243" y="26"/>
                      <a:pt x="242" y="23"/>
                      <a:pt x="241" y="21"/>
                    </a:cubicBezTo>
                    <a:cubicBezTo>
                      <a:pt x="240" y="18"/>
                      <a:pt x="239" y="16"/>
                      <a:pt x="238" y="14"/>
                    </a:cubicBezTo>
                    <a:lnTo>
                      <a:pt x="233" y="28"/>
                    </a:lnTo>
                    <a:close/>
                    <a:moveTo>
                      <a:pt x="216" y="47"/>
                    </a:moveTo>
                    <a:cubicBezTo>
                      <a:pt x="216" y="45"/>
                      <a:pt x="216" y="45"/>
                      <a:pt x="216" y="45"/>
                    </a:cubicBezTo>
                    <a:cubicBezTo>
                      <a:pt x="217" y="45"/>
                      <a:pt x="217" y="45"/>
                      <a:pt x="219" y="44"/>
                    </a:cubicBezTo>
                    <a:cubicBezTo>
                      <a:pt x="220" y="44"/>
                      <a:pt x="222" y="44"/>
                      <a:pt x="222" y="44"/>
                    </a:cubicBezTo>
                    <a:cubicBezTo>
                      <a:pt x="222" y="43"/>
                      <a:pt x="223" y="43"/>
                      <a:pt x="223" y="42"/>
                    </a:cubicBezTo>
                    <a:cubicBezTo>
                      <a:pt x="231" y="23"/>
                      <a:pt x="231" y="23"/>
                      <a:pt x="231" y="23"/>
                    </a:cubicBezTo>
                    <a:cubicBezTo>
                      <a:pt x="239" y="1"/>
                      <a:pt x="239" y="1"/>
                      <a:pt x="239" y="1"/>
                    </a:cubicBezTo>
                    <a:cubicBezTo>
                      <a:pt x="240" y="1"/>
                      <a:pt x="241" y="1"/>
                      <a:pt x="241" y="1"/>
                    </a:cubicBezTo>
                    <a:cubicBezTo>
                      <a:pt x="243" y="1"/>
                      <a:pt x="243" y="1"/>
                      <a:pt x="243" y="1"/>
                    </a:cubicBezTo>
                    <a:cubicBezTo>
                      <a:pt x="243" y="2"/>
                      <a:pt x="243" y="2"/>
                      <a:pt x="243" y="2"/>
                    </a:cubicBezTo>
                    <a:cubicBezTo>
                      <a:pt x="250" y="16"/>
                      <a:pt x="250" y="16"/>
                      <a:pt x="250" y="16"/>
                    </a:cubicBezTo>
                    <a:cubicBezTo>
                      <a:pt x="251" y="19"/>
                      <a:pt x="252" y="22"/>
                      <a:pt x="253" y="25"/>
                    </a:cubicBezTo>
                    <a:cubicBezTo>
                      <a:pt x="254" y="28"/>
                      <a:pt x="255" y="30"/>
                      <a:pt x="256" y="32"/>
                    </a:cubicBezTo>
                    <a:cubicBezTo>
                      <a:pt x="257" y="33"/>
                      <a:pt x="257" y="35"/>
                      <a:pt x="258" y="37"/>
                    </a:cubicBezTo>
                    <a:cubicBezTo>
                      <a:pt x="259" y="38"/>
                      <a:pt x="259" y="40"/>
                      <a:pt x="260" y="42"/>
                    </a:cubicBezTo>
                    <a:cubicBezTo>
                      <a:pt x="261" y="43"/>
                      <a:pt x="261" y="43"/>
                      <a:pt x="261" y="43"/>
                    </a:cubicBezTo>
                    <a:cubicBezTo>
                      <a:pt x="262" y="44"/>
                      <a:pt x="262" y="44"/>
                      <a:pt x="263" y="44"/>
                    </a:cubicBezTo>
                    <a:cubicBezTo>
                      <a:pt x="264" y="44"/>
                      <a:pt x="265" y="44"/>
                      <a:pt x="266" y="45"/>
                    </a:cubicBezTo>
                    <a:cubicBezTo>
                      <a:pt x="267" y="46"/>
                      <a:pt x="267" y="46"/>
                      <a:pt x="267" y="47"/>
                    </a:cubicBezTo>
                    <a:cubicBezTo>
                      <a:pt x="267" y="47"/>
                      <a:pt x="267" y="47"/>
                      <a:pt x="267" y="47"/>
                    </a:cubicBezTo>
                    <a:cubicBezTo>
                      <a:pt x="265" y="47"/>
                      <a:pt x="263" y="47"/>
                      <a:pt x="261" y="47"/>
                    </a:cubicBezTo>
                    <a:cubicBezTo>
                      <a:pt x="259" y="47"/>
                      <a:pt x="257" y="47"/>
                      <a:pt x="255" y="47"/>
                    </a:cubicBezTo>
                    <a:cubicBezTo>
                      <a:pt x="253" y="47"/>
                      <a:pt x="252" y="47"/>
                      <a:pt x="251" y="47"/>
                    </a:cubicBezTo>
                    <a:cubicBezTo>
                      <a:pt x="245" y="47"/>
                      <a:pt x="245" y="47"/>
                      <a:pt x="245" y="47"/>
                    </a:cubicBezTo>
                    <a:cubicBezTo>
                      <a:pt x="243" y="47"/>
                      <a:pt x="243" y="47"/>
                      <a:pt x="243" y="47"/>
                    </a:cubicBezTo>
                    <a:cubicBezTo>
                      <a:pt x="243" y="47"/>
                      <a:pt x="243" y="46"/>
                      <a:pt x="243" y="45"/>
                    </a:cubicBezTo>
                    <a:cubicBezTo>
                      <a:pt x="247" y="44"/>
                      <a:pt x="247" y="44"/>
                      <a:pt x="247" y="44"/>
                    </a:cubicBezTo>
                    <a:cubicBezTo>
                      <a:pt x="248" y="44"/>
                      <a:pt x="249" y="44"/>
                      <a:pt x="249" y="43"/>
                    </a:cubicBezTo>
                    <a:cubicBezTo>
                      <a:pt x="250" y="43"/>
                      <a:pt x="250" y="43"/>
                      <a:pt x="250" y="43"/>
                    </a:cubicBezTo>
                    <a:cubicBezTo>
                      <a:pt x="250" y="42"/>
                      <a:pt x="250" y="42"/>
                      <a:pt x="249" y="42"/>
                    </a:cubicBezTo>
                    <a:cubicBezTo>
                      <a:pt x="248" y="38"/>
                      <a:pt x="248" y="38"/>
                      <a:pt x="248" y="38"/>
                    </a:cubicBezTo>
                    <a:cubicBezTo>
                      <a:pt x="245" y="31"/>
                      <a:pt x="245" y="31"/>
                      <a:pt x="245" y="31"/>
                    </a:cubicBezTo>
                    <a:cubicBezTo>
                      <a:pt x="232" y="31"/>
                      <a:pt x="232" y="31"/>
                      <a:pt x="232" y="31"/>
                    </a:cubicBezTo>
                    <a:cubicBezTo>
                      <a:pt x="231" y="33"/>
                      <a:pt x="230" y="35"/>
                      <a:pt x="228" y="40"/>
                    </a:cubicBezTo>
                    <a:cubicBezTo>
                      <a:pt x="228" y="41"/>
                      <a:pt x="228" y="42"/>
                      <a:pt x="228" y="42"/>
                    </a:cubicBezTo>
                    <a:cubicBezTo>
                      <a:pt x="228" y="43"/>
                      <a:pt x="228" y="43"/>
                      <a:pt x="228" y="43"/>
                    </a:cubicBezTo>
                    <a:cubicBezTo>
                      <a:pt x="229" y="44"/>
                      <a:pt x="230" y="44"/>
                      <a:pt x="231" y="44"/>
                    </a:cubicBezTo>
                    <a:cubicBezTo>
                      <a:pt x="232" y="44"/>
                      <a:pt x="232" y="45"/>
                      <a:pt x="234" y="45"/>
                    </a:cubicBezTo>
                    <a:cubicBezTo>
                      <a:pt x="234" y="46"/>
                      <a:pt x="234" y="46"/>
                      <a:pt x="234" y="47"/>
                    </a:cubicBezTo>
                    <a:cubicBezTo>
                      <a:pt x="234" y="47"/>
                      <a:pt x="234" y="47"/>
                      <a:pt x="234" y="47"/>
                    </a:cubicBezTo>
                    <a:cubicBezTo>
                      <a:pt x="232" y="47"/>
                      <a:pt x="229" y="47"/>
                      <a:pt x="223" y="47"/>
                    </a:cubicBezTo>
                    <a:cubicBezTo>
                      <a:pt x="222" y="47"/>
                      <a:pt x="222" y="47"/>
                      <a:pt x="222" y="47"/>
                    </a:cubicBezTo>
                    <a:cubicBezTo>
                      <a:pt x="220" y="47"/>
                      <a:pt x="218" y="47"/>
                      <a:pt x="217" y="47"/>
                    </a:cubicBezTo>
                    <a:lnTo>
                      <a:pt x="216" y="47"/>
                    </a:lnTo>
                    <a:close/>
                    <a:moveTo>
                      <a:pt x="160" y="46"/>
                    </a:moveTo>
                    <a:cubicBezTo>
                      <a:pt x="160" y="45"/>
                      <a:pt x="161" y="45"/>
                      <a:pt x="161" y="45"/>
                    </a:cubicBezTo>
                    <a:cubicBezTo>
                      <a:pt x="163" y="45"/>
                      <a:pt x="163" y="45"/>
                      <a:pt x="164" y="45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5" y="43"/>
                      <a:pt x="165" y="42"/>
                      <a:pt x="165" y="41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5"/>
                      <a:pt x="165" y="35"/>
                      <a:pt x="165" y="35"/>
                    </a:cubicBezTo>
                    <a:cubicBezTo>
                      <a:pt x="165" y="31"/>
                      <a:pt x="165" y="31"/>
                      <a:pt x="165" y="31"/>
                    </a:cubicBezTo>
                    <a:cubicBezTo>
                      <a:pt x="165" y="29"/>
                      <a:pt x="165" y="29"/>
                      <a:pt x="165" y="29"/>
                    </a:cubicBezTo>
                    <a:cubicBezTo>
                      <a:pt x="165" y="28"/>
                      <a:pt x="164" y="27"/>
                      <a:pt x="164" y="26"/>
                    </a:cubicBezTo>
                    <a:cubicBezTo>
                      <a:pt x="164" y="25"/>
                      <a:pt x="164" y="25"/>
                      <a:pt x="163" y="25"/>
                    </a:cubicBezTo>
                    <a:cubicBezTo>
                      <a:pt x="163" y="24"/>
                      <a:pt x="161" y="24"/>
                      <a:pt x="160" y="23"/>
                    </a:cubicBezTo>
                    <a:cubicBezTo>
                      <a:pt x="160" y="22"/>
                      <a:pt x="160" y="22"/>
                      <a:pt x="160" y="22"/>
                    </a:cubicBezTo>
                    <a:cubicBezTo>
                      <a:pt x="160" y="21"/>
                      <a:pt x="160" y="21"/>
                      <a:pt x="161" y="21"/>
                    </a:cubicBezTo>
                    <a:cubicBezTo>
                      <a:pt x="161" y="21"/>
                      <a:pt x="162" y="21"/>
                      <a:pt x="164" y="21"/>
                    </a:cubicBezTo>
                    <a:cubicBezTo>
                      <a:pt x="165" y="20"/>
                      <a:pt x="166" y="20"/>
                      <a:pt x="166" y="20"/>
                    </a:cubicBezTo>
                    <a:cubicBezTo>
                      <a:pt x="166" y="20"/>
                      <a:pt x="166" y="20"/>
                      <a:pt x="167" y="19"/>
                    </a:cubicBezTo>
                    <a:cubicBezTo>
                      <a:pt x="167" y="19"/>
                      <a:pt x="167" y="19"/>
                      <a:pt x="168" y="19"/>
                    </a:cubicBezTo>
                    <a:cubicBezTo>
                      <a:pt x="168" y="18"/>
                      <a:pt x="169" y="17"/>
                      <a:pt x="170" y="16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2" y="20"/>
                      <a:pt x="172" y="21"/>
                      <a:pt x="172" y="21"/>
                    </a:cubicBezTo>
                    <a:cubicBezTo>
                      <a:pt x="172" y="21"/>
                      <a:pt x="172" y="22"/>
                      <a:pt x="172" y="23"/>
                    </a:cubicBezTo>
                    <a:cubicBezTo>
                      <a:pt x="174" y="21"/>
                      <a:pt x="176" y="20"/>
                      <a:pt x="177" y="19"/>
                    </a:cubicBezTo>
                    <a:cubicBezTo>
                      <a:pt x="180" y="18"/>
                      <a:pt x="182" y="18"/>
                      <a:pt x="184" y="18"/>
                    </a:cubicBezTo>
                    <a:cubicBezTo>
                      <a:pt x="186" y="18"/>
                      <a:pt x="188" y="18"/>
                      <a:pt x="189" y="19"/>
                    </a:cubicBezTo>
                    <a:cubicBezTo>
                      <a:pt x="191" y="20"/>
                      <a:pt x="192" y="22"/>
                      <a:pt x="193" y="23"/>
                    </a:cubicBezTo>
                    <a:cubicBezTo>
                      <a:pt x="193" y="25"/>
                      <a:pt x="194" y="27"/>
                      <a:pt x="194" y="32"/>
                    </a:cubicBezTo>
                    <a:cubicBezTo>
                      <a:pt x="193" y="43"/>
                      <a:pt x="193" y="43"/>
                      <a:pt x="193" y="43"/>
                    </a:cubicBezTo>
                    <a:cubicBezTo>
                      <a:pt x="193" y="44"/>
                      <a:pt x="194" y="44"/>
                      <a:pt x="194" y="44"/>
                    </a:cubicBezTo>
                    <a:cubicBezTo>
                      <a:pt x="194" y="45"/>
                      <a:pt x="195" y="45"/>
                      <a:pt x="196" y="45"/>
                    </a:cubicBezTo>
                    <a:cubicBezTo>
                      <a:pt x="197" y="45"/>
                      <a:pt x="197" y="45"/>
                      <a:pt x="197" y="45"/>
                    </a:cubicBezTo>
                    <a:cubicBezTo>
                      <a:pt x="198" y="46"/>
                      <a:pt x="198" y="46"/>
                      <a:pt x="198" y="46"/>
                    </a:cubicBezTo>
                    <a:cubicBezTo>
                      <a:pt x="198" y="47"/>
                      <a:pt x="198" y="47"/>
                      <a:pt x="198" y="48"/>
                    </a:cubicBezTo>
                    <a:cubicBezTo>
                      <a:pt x="191" y="47"/>
                      <a:pt x="191" y="47"/>
                      <a:pt x="191" y="47"/>
                    </a:cubicBezTo>
                    <a:cubicBezTo>
                      <a:pt x="189" y="47"/>
                      <a:pt x="189" y="47"/>
                      <a:pt x="189" y="47"/>
                    </a:cubicBezTo>
                    <a:cubicBezTo>
                      <a:pt x="187" y="47"/>
                      <a:pt x="187" y="47"/>
                      <a:pt x="187" y="47"/>
                    </a:cubicBezTo>
                    <a:cubicBezTo>
                      <a:pt x="182" y="48"/>
                      <a:pt x="182" y="48"/>
                      <a:pt x="182" y="48"/>
                    </a:cubicBezTo>
                    <a:cubicBezTo>
                      <a:pt x="181" y="48"/>
                      <a:pt x="181" y="48"/>
                      <a:pt x="181" y="48"/>
                    </a:cubicBezTo>
                    <a:cubicBezTo>
                      <a:pt x="181" y="47"/>
                      <a:pt x="181" y="47"/>
                      <a:pt x="181" y="47"/>
                    </a:cubicBezTo>
                    <a:cubicBezTo>
                      <a:pt x="181" y="46"/>
                      <a:pt x="181" y="46"/>
                      <a:pt x="181" y="45"/>
                    </a:cubicBezTo>
                    <a:cubicBezTo>
                      <a:pt x="181" y="45"/>
                      <a:pt x="182" y="45"/>
                      <a:pt x="184" y="45"/>
                    </a:cubicBezTo>
                    <a:cubicBezTo>
                      <a:pt x="184" y="45"/>
                      <a:pt x="184" y="45"/>
                      <a:pt x="185" y="45"/>
                    </a:cubicBezTo>
                    <a:cubicBezTo>
                      <a:pt x="185" y="45"/>
                      <a:pt x="185" y="44"/>
                      <a:pt x="186" y="44"/>
                    </a:cubicBezTo>
                    <a:cubicBezTo>
                      <a:pt x="186" y="44"/>
                      <a:pt x="186" y="43"/>
                      <a:pt x="186" y="42"/>
                    </a:cubicBezTo>
                    <a:cubicBezTo>
                      <a:pt x="186" y="40"/>
                      <a:pt x="186" y="39"/>
                      <a:pt x="186" y="38"/>
                    </a:cubicBezTo>
                    <a:cubicBezTo>
                      <a:pt x="186" y="33"/>
                      <a:pt x="186" y="33"/>
                      <a:pt x="186" y="33"/>
                    </a:cubicBezTo>
                    <a:cubicBezTo>
                      <a:pt x="186" y="29"/>
                      <a:pt x="186" y="25"/>
                      <a:pt x="185" y="24"/>
                    </a:cubicBezTo>
                    <a:cubicBezTo>
                      <a:pt x="184" y="22"/>
                      <a:pt x="183" y="22"/>
                      <a:pt x="181" y="22"/>
                    </a:cubicBezTo>
                    <a:cubicBezTo>
                      <a:pt x="179" y="22"/>
                      <a:pt x="178" y="22"/>
                      <a:pt x="177" y="23"/>
                    </a:cubicBezTo>
                    <a:cubicBezTo>
                      <a:pt x="175" y="23"/>
                      <a:pt x="174" y="24"/>
                      <a:pt x="172" y="26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72" y="31"/>
                      <a:pt x="172" y="31"/>
                      <a:pt x="172" y="31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72" y="37"/>
                      <a:pt x="172" y="37"/>
                      <a:pt x="172" y="37"/>
                    </a:cubicBezTo>
                    <a:cubicBezTo>
                      <a:pt x="172" y="41"/>
                      <a:pt x="172" y="43"/>
                      <a:pt x="173" y="44"/>
                    </a:cubicBezTo>
                    <a:cubicBezTo>
                      <a:pt x="173" y="44"/>
                      <a:pt x="174" y="45"/>
                      <a:pt x="176" y="45"/>
                    </a:cubicBezTo>
                    <a:cubicBezTo>
                      <a:pt x="176" y="46"/>
                      <a:pt x="176" y="46"/>
                      <a:pt x="176" y="46"/>
                    </a:cubicBezTo>
                    <a:cubicBezTo>
                      <a:pt x="176" y="46"/>
                      <a:pt x="176" y="47"/>
                      <a:pt x="176" y="47"/>
                    </a:cubicBezTo>
                    <a:cubicBezTo>
                      <a:pt x="175" y="48"/>
                      <a:pt x="175" y="48"/>
                      <a:pt x="174" y="48"/>
                    </a:cubicBezTo>
                    <a:cubicBezTo>
                      <a:pt x="174" y="48"/>
                      <a:pt x="173" y="47"/>
                      <a:pt x="172" y="47"/>
                    </a:cubicBezTo>
                    <a:cubicBezTo>
                      <a:pt x="168" y="47"/>
                      <a:pt x="168" y="47"/>
                      <a:pt x="168" y="47"/>
                    </a:cubicBezTo>
                    <a:cubicBezTo>
                      <a:pt x="166" y="47"/>
                      <a:pt x="163" y="47"/>
                      <a:pt x="160" y="47"/>
                    </a:cubicBezTo>
                    <a:cubicBezTo>
                      <a:pt x="160" y="47"/>
                      <a:pt x="160" y="47"/>
                      <a:pt x="160" y="47"/>
                    </a:cubicBezTo>
                    <a:cubicBezTo>
                      <a:pt x="160" y="47"/>
                      <a:pt x="160" y="46"/>
                      <a:pt x="160" y="46"/>
                    </a:cubicBezTo>
                    <a:moveTo>
                      <a:pt x="144" y="33"/>
                    </a:moveTo>
                    <a:cubicBezTo>
                      <a:pt x="143" y="33"/>
                      <a:pt x="142" y="34"/>
                      <a:pt x="140" y="35"/>
                    </a:cubicBezTo>
                    <a:cubicBezTo>
                      <a:pt x="138" y="36"/>
                      <a:pt x="137" y="37"/>
                      <a:pt x="136" y="38"/>
                    </a:cubicBezTo>
                    <a:cubicBezTo>
                      <a:pt x="136" y="39"/>
                      <a:pt x="136" y="40"/>
                      <a:pt x="136" y="41"/>
                    </a:cubicBezTo>
                    <a:cubicBezTo>
                      <a:pt x="136" y="42"/>
                      <a:pt x="136" y="43"/>
                      <a:pt x="136" y="43"/>
                    </a:cubicBezTo>
                    <a:cubicBezTo>
                      <a:pt x="137" y="44"/>
                      <a:pt x="138" y="44"/>
                      <a:pt x="139" y="44"/>
                    </a:cubicBezTo>
                    <a:cubicBezTo>
                      <a:pt x="140" y="44"/>
                      <a:pt x="141" y="44"/>
                      <a:pt x="142" y="43"/>
                    </a:cubicBezTo>
                    <a:cubicBezTo>
                      <a:pt x="143" y="42"/>
                      <a:pt x="144" y="41"/>
                      <a:pt x="144" y="41"/>
                    </a:cubicBezTo>
                    <a:cubicBezTo>
                      <a:pt x="144" y="40"/>
                      <a:pt x="145" y="39"/>
                      <a:pt x="145" y="36"/>
                    </a:cubicBezTo>
                    <a:cubicBezTo>
                      <a:pt x="145" y="35"/>
                      <a:pt x="145" y="34"/>
                      <a:pt x="144" y="33"/>
                    </a:cubicBezTo>
                    <a:moveTo>
                      <a:pt x="156" y="41"/>
                    </a:moveTo>
                    <a:cubicBezTo>
                      <a:pt x="157" y="41"/>
                      <a:pt x="157" y="41"/>
                      <a:pt x="157" y="41"/>
                    </a:cubicBezTo>
                    <a:cubicBezTo>
                      <a:pt x="157" y="42"/>
                      <a:pt x="157" y="42"/>
                      <a:pt x="157" y="42"/>
                    </a:cubicBezTo>
                    <a:cubicBezTo>
                      <a:pt x="157" y="42"/>
                      <a:pt x="157" y="42"/>
                      <a:pt x="157" y="42"/>
                    </a:cubicBezTo>
                    <a:cubicBezTo>
                      <a:pt x="157" y="44"/>
                      <a:pt x="156" y="46"/>
                      <a:pt x="155" y="46"/>
                    </a:cubicBezTo>
                    <a:cubicBezTo>
                      <a:pt x="154" y="47"/>
                      <a:pt x="153" y="48"/>
                      <a:pt x="152" y="48"/>
                    </a:cubicBezTo>
                    <a:cubicBezTo>
                      <a:pt x="150" y="48"/>
                      <a:pt x="149" y="47"/>
                      <a:pt x="148" y="46"/>
                    </a:cubicBezTo>
                    <a:cubicBezTo>
                      <a:pt x="147" y="46"/>
                      <a:pt x="146" y="44"/>
                      <a:pt x="145" y="42"/>
                    </a:cubicBezTo>
                    <a:cubicBezTo>
                      <a:pt x="144" y="44"/>
                      <a:pt x="143" y="46"/>
                      <a:pt x="141" y="46"/>
                    </a:cubicBezTo>
                    <a:cubicBezTo>
                      <a:pt x="139" y="47"/>
                      <a:pt x="137" y="48"/>
                      <a:pt x="134" y="48"/>
                    </a:cubicBezTo>
                    <a:cubicBezTo>
                      <a:pt x="132" y="48"/>
                      <a:pt x="130" y="47"/>
                      <a:pt x="129" y="46"/>
                    </a:cubicBezTo>
                    <a:cubicBezTo>
                      <a:pt x="127" y="45"/>
                      <a:pt x="127" y="44"/>
                      <a:pt x="127" y="42"/>
                    </a:cubicBezTo>
                    <a:cubicBezTo>
                      <a:pt x="127" y="41"/>
                      <a:pt x="127" y="41"/>
                      <a:pt x="127" y="40"/>
                    </a:cubicBezTo>
                    <a:cubicBezTo>
                      <a:pt x="128" y="39"/>
                      <a:pt x="128" y="38"/>
                      <a:pt x="129" y="38"/>
                    </a:cubicBezTo>
                    <a:cubicBezTo>
                      <a:pt x="130" y="37"/>
                      <a:pt x="131" y="36"/>
                      <a:pt x="133" y="35"/>
                    </a:cubicBezTo>
                    <a:cubicBezTo>
                      <a:pt x="133" y="35"/>
                      <a:pt x="134" y="34"/>
                      <a:pt x="136" y="34"/>
                    </a:cubicBezTo>
                    <a:cubicBezTo>
                      <a:pt x="144" y="30"/>
                      <a:pt x="144" y="30"/>
                      <a:pt x="144" y="30"/>
                    </a:cubicBezTo>
                    <a:cubicBezTo>
                      <a:pt x="145" y="29"/>
                      <a:pt x="145" y="29"/>
                      <a:pt x="145" y="28"/>
                    </a:cubicBezTo>
                    <a:cubicBezTo>
                      <a:pt x="145" y="24"/>
                      <a:pt x="144" y="22"/>
                      <a:pt x="143" y="21"/>
                    </a:cubicBezTo>
                    <a:cubicBezTo>
                      <a:pt x="143" y="20"/>
                      <a:pt x="142" y="20"/>
                      <a:pt x="141" y="20"/>
                    </a:cubicBezTo>
                    <a:cubicBezTo>
                      <a:pt x="140" y="20"/>
                      <a:pt x="139" y="20"/>
                      <a:pt x="138" y="21"/>
                    </a:cubicBezTo>
                    <a:cubicBezTo>
                      <a:pt x="137" y="21"/>
                      <a:pt x="136" y="22"/>
                      <a:pt x="135" y="22"/>
                    </a:cubicBezTo>
                    <a:cubicBezTo>
                      <a:pt x="135" y="23"/>
                      <a:pt x="135" y="24"/>
                      <a:pt x="135" y="25"/>
                    </a:cubicBezTo>
                    <a:cubicBezTo>
                      <a:pt x="134" y="26"/>
                      <a:pt x="134" y="27"/>
                      <a:pt x="134" y="27"/>
                    </a:cubicBezTo>
                    <a:cubicBezTo>
                      <a:pt x="134" y="28"/>
                      <a:pt x="133" y="28"/>
                      <a:pt x="132" y="28"/>
                    </a:cubicBezTo>
                    <a:cubicBezTo>
                      <a:pt x="131" y="29"/>
                      <a:pt x="131" y="29"/>
                      <a:pt x="130" y="29"/>
                    </a:cubicBezTo>
                    <a:cubicBezTo>
                      <a:pt x="129" y="30"/>
                      <a:pt x="128" y="30"/>
                      <a:pt x="127" y="30"/>
                    </a:cubicBezTo>
                    <a:cubicBezTo>
                      <a:pt x="127" y="30"/>
                      <a:pt x="127" y="29"/>
                      <a:pt x="127" y="29"/>
                    </a:cubicBezTo>
                    <a:cubicBezTo>
                      <a:pt x="127" y="28"/>
                      <a:pt x="127" y="26"/>
                      <a:pt x="127" y="25"/>
                    </a:cubicBezTo>
                    <a:cubicBezTo>
                      <a:pt x="128" y="24"/>
                      <a:pt x="130" y="23"/>
                      <a:pt x="131" y="22"/>
                    </a:cubicBezTo>
                    <a:cubicBezTo>
                      <a:pt x="133" y="20"/>
                      <a:pt x="135" y="19"/>
                      <a:pt x="136" y="19"/>
                    </a:cubicBezTo>
                    <a:cubicBezTo>
                      <a:pt x="138" y="18"/>
                      <a:pt x="141" y="18"/>
                      <a:pt x="144" y="18"/>
                    </a:cubicBezTo>
                    <a:cubicBezTo>
                      <a:pt x="146" y="18"/>
                      <a:pt x="147" y="18"/>
                      <a:pt x="149" y="19"/>
                    </a:cubicBezTo>
                    <a:cubicBezTo>
                      <a:pt x="150" y="20"/>
                      <a:pt x="151" y="21"/>
                      <a:pt x="152" y="22"/>
                    </a:cubicBezTo>
                    <a:cubicBezTo>
                      <a:pt x="152" y="23"/>
                      <a:pt x="152" y="26"/>
                      <a:pt x="152" y="29"/>
                    </a:cubicBezTo>
                    <a:cubicBezTo>
                      <a:pt x="152" y="35"/>
                      <a:pt x="152" y="35"/>
                      <a:pt x="152" y="35"/>
                    </a:cubicBezTo>
                    <a:cubicBezTo>
                      <a:pt x="152" y="39"/>
                      <a:pt x="152" y="39"/>
                      <a:pt x="152" y="39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2" y="41"/>
                      <a:pt x="152" y="42"/>
                      <a:pt x="153" y="42"/>
                    </a:cubicBezTo>
                    <a:cubicBezTo>
                      <a:pt x="153" y="43"/>
                      <a:pt x="153" y="43"/>
                      <a:pt x="154" y="43"/>
                    </a:cubicBezTo>
                    <a:cubicBezTo>
                      <a:pt x="154" y="43"/>
                      <a:pt x="154" y="43"/>
                      <a:pt x="154" y="43"/>
                    </a:cubicBezTo>
                    <a:cubicBezTo>
                      <a:pt x="156" y="41"/>
                      <a:pt x="156" y="41"/>
                      <a:pt x="156" y="41"/>
                    </a:cubicBezTo>
                    <a:close/>
                    <a:moveTo>
                      <a:pt x="103" y="44"/>
                    </a:moveTo>
                    <a:cubicBezTo>
                      <a:pt x="104" y="44"/>
                      <a:pt x="104" y="44"/>
                      <a:pt x="104" y="44"/>
                    </a:cubicBezTo>
                    <a:cubicBezTo>
                      <a:pt x="105" y="44"/>
                      <a:pt x="106" y="44"/>
                      <a:pt x="107" y="43"/>
                    </a:cubicBezTo>
                    <a:cubicBezTo>
                      <a:pt x="108" y="43"/>
                      <a:pt x="109" y="43"/>
                      <a:pt x="110" y="42"/>
                    </a:cubicBezTo>
                    <a:cubicBezTo>
                      <a:pt x="110" y="41"/>
                      <a:pt x="110" y="41"/>
                      <a:pt x="110" y="40"/>
                    </a:cubicBezTo>
                    <a:cubicBezTo>
                      <a:pt x="110" y="33"/>
                      <a:pt x="110" y="29"/>
                      <a:pt x="109" y="27"/>
                    </a:cubicBezTo>
                    <a:cubicBezTo>
                      <a:pt x="109" y="25"/>
                      <a:pt x="108" y="23"/>
                      <a:pt x="107" y="22"/>
                    </a:cubicBezTo>
                    <a:cubicBezTo>
                      <a:pt x="106" y="21"/>
                      <a:pt x="104" y="21"/>
                      <a:pt x="102" y="21"/>
                    </a:cubicBezTo>
                    <a:cubicBezTo>
                      <a:pt x="101" y="21"/>
                      <a:pt x="100" y="21"/>
                      <a:pt x="99" y="21"/>
                    </a:cubicBezTo>
                    <a:cubicBezTo>
                      <a:pt x="98" y="22"/>
                      <a:pt x="98" y="22"/>
                      <a:pt x="97" y="23"/>
                    </a:cubicBezTo>
                    <a:cubicBezTo>
                      <a:pt x="96" y="24"/>
                      <a:pt x="95" y="25"/>
                      <a:pt x="95" y="26"/>
                    </a:cubicBezTo>
                    <a:cubicBezTo>
                      <a:pt x="94" y="28"/>
                      <a:pt x="94" y="30"/>
                      <a:pt x="94" y="32"/>
                    </a:cubicBezTo>
                    <a:cubicBezTo>
                      <a:pt x="94" y="35"/>
                      <a:pt x="95" y="38"/>
                      <a:pt x="97" y="40"/>
                    </a:cubicBezTo>
                    <a:cubicBezTo>
                      <a:pt x="98" y="42"/>
                      <a:pt x="100" y="43"/>
                      <a:pt x="103" y="44"/>
                    </a:cubicBezTo>
                    <a:moveTo>
                      <a:pt x="92" y="21"/>
                    </a:moveTo>
                    <a:cubicBezTo>
                      <a:pt x="93" y="20"/>
                      <a:pt x="94" y="19"/>
                      <a:pt x="95" y="19"/>
                    </a:cubicBezTo>
                    <a:cubicBezTo>
                      <a:pt x="96" y="19"/>
                      <a:pt x="98" y="18"/>
                      <a:pt x="100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5" y="18"/>
                      <a:pt x="107" y="19"/>
                      <a:pt x="109" y="21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0" y="17"/>
                      <a:pt x="110" y="17"/>
                      <a:pt x="110" y="17"/>
                    </a:cubicBezTo>
                    <a:cubicBezTo>
                      <a:pt x="110" y="14"/>
                      <a:pt x="110" y="14"/>
                      <a:pt x="110" y="14"/>
                    </a:cubicBezTo>
                    <a:cubicBezTo>
                      <a:pt x="110" y="10"/>
                      <a:pt x="109" y="7"/>
                      <a:pt x="109" y="6"/>
                    </a:cubicBezTo>
                    <a:cubicBezTo>
                      <a:pt x="108" y="6"/>
                      <a:pt x="108" y="5"/>
                      <a:pt x="107" y="5"/>
                    </a:cubicBezTo>
                    <a:cubicBezTo>
                      <a:pt x="106" y="5"/>
                      <a:pt x="105" y="5"/>
                      <a:pt x="105" y="5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3"/>
                      <a:pt x="106" y="3"/>
                      <a:pt x="106" y="3"/>
                    </a:cubicBezTo>
                    <a:cubicBezTo>
                      <a:pt x="107" y="3"/>
                      <a:pt x="109" y="3"/>
                      <a:pt x="111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6" y="1"/>
                      <a:pt x="117" y="1"/>
                      <a:pt x="117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7" y="1"/>
                      <a:pt x="117" y="2"/>
                      <a:pt x="117" y="2"/>
                    </a:cubicBezTo>
                    <a:cubicBezTo>
                      <a:pt x="117" y="3"/>
                      <a:pt x="117" y="3"/>
                      <a:pt x="117" y="3"/>
                    </a:cubicBezTo>
                    <a:cubicBezTo>
                      <a:pt x="117" y="3"/>
                      <a:pt x="117" y="3"/>
                      <a:pt x="117" y="3"/>
                    </a:cubicBezTo>
                    <a:cubicBezTo>
                      <a:pt x="117" y="4"/>
                      <a:pt x="117" y="6"/>
                      <a:pt x="118" y="8"/>
                    </a:cubicBezTo>
                    <a:cubicBezTo>
                      <a:pt x="118" y="10"/>
                      <a:pt x="118" y="10"/>
                      <a:pt x="118" y="10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3"/>
                      <a:pt x="118" y="13"/>
                      <a:pt x="118" y="13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9"/>
                      <a:pt x="118" y="19"/>
                      <a:pt x="118" y="19"/>
                    </a:cubicBezTo>
                    <a:cubicBezTo>
                      <a:pt x="118" y="20"/>
                      <a:pt x="118" y="21"/>
                      <a:pt x="118" y="23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18" y="27"/>
                      <a:pt x="118" y="27"/>
                      <a:pt x="118" y="28"/>
                    </a:cubicBezTo>
                    <a:cubicBezTo>
                      <a:pt x="118" y="30"/>
                      <a:pt x="118" y="30"/>
                      <a:pt x="118" y="30"/>
                    </a:cubicBezTo>
                    <a:cubicBezTo>
                      <a:pt x="118" y="30"/>
                      <a:pt x="118" y="30"/>
                      <a:pt x="118" y="30"/>
                    </a:cubicBezTo>
                    <a:cubicBezTo>
                      <a:pt x="118" y="31"/>
                      <a:pt x="118" y="32"/>
                      <a:pt x="118" y="33"/>
                    </a:cubicBezTo>
                    <a:cubicBezTo>
                      <a:pt x="118" y="34"/>
                      <a:pt x="118" y="36"/>
                      <a:pt x="118" y="36"/>
                    </a:cubicBezTo>
                    <a:cubicBezTo>
                      <a:pt x="118" y="37"/>
                      <a:pt x="118" y="37"/>
                      <a:pt x="118" y="38"/>
                    </a:cubicBezTo>
                    <a:cubicBezTo>
                      <a:pt x="118" y="40"/>
                      <a:pt x="118" y="40"/>
                      <a:pt x="118" y="40"/>
                    </a:cubicBezTo>
                    <a:cubicBezTo>
                      <a:pt x="118" y="41"/>
                      <a:pt x="118" y="42"/>
                      <a:pt x="118" y="43"/>
                    </a:cubicBezTo>
                    <a:cubicBezTo>
                      <a:pt x="118" y="43"/>
                      <a:pt x="119" y="44"/>
                      <a:pt x="121" y="44"/>
                    </a:cubicBezTo>
                    <a:cubicBezTo>
                      <a:pt x="121" y="44"/>
                      <a:pt x="122" y="44"/>
                      <a:pt x="122" y="44"/>
                    </a:cubicBezTo>
                    <a:cubicBezTo>
                      <a:pt x="122" y="44"/>
                      <a:pt x="122" y="45"/>
                      <a:pt x="122" y="45"/>
                    </a:cubicBezTo>
                    <a:cubicBezTo>
                      <a:pt x="122" y="45"/>
                      <a:pt x="122" y="45"/>
                      <a:pt x="122" y="46"/>
                    </a:cubicBezTo>
                    <a:cubicBezTo>
                      <a:pt x="121" y="46"/>
                      <a:pt x="120" y="46"/>
                      <a:pt x="119" y="46"/>
                    </a:cubicBezTo>
                    <a:cubicBezTo>
                      <a:pt x="116" y="47"/>
                      <a:pt x="114" y="47"/>
                      <a:pt x="112" y="48"/>
                    </a:cubicBezTo>
                    <a:cubicBezTo>
                      <a:pt x="111" y="48"/>
                      <a:pt x="111" y="48"/>
                      <a:pt x="111" y="48"/>
                    </a:cubicBezTo>
                    <a:cubicBezTo>
                      <a:pt x="110" y="48"/>
                      <a:pt x="110" y="48"/>
                      <a:pt x="110" y="48"/>
                    </a:cubicBezTo>
                    <a:cubicBezTo>
                      <a:pt x="110" y="48"/>
                      <a:pt x="110" y="48"/>
                      <a:pt x="110" y="48"/>
                    </a:cubicBezTo>
                    <a:cubicBezTo>
                      <a:pt x="110" y="46"/>
                      <a:pt x="110" y="45"/>
                      <a:pt x="110" y="45"/>
                    </a:cubicBezTo>
                    <a:cubicBezTo>
                      <a:pt x="109" y="45"/>
                      <a:pt x="109" y="45"/>
                      <a:pt x="108" y="45"/>
                    </a:cubicBezTo>
                    <a:cubicBezTo>
                      <a:pt x="107" y="46"/>
                      <a:pt x="105" y="47"/>
                      <a:pt x="104" y="47"/>
                    </a:cubicBezTo>
                    <a:cubicBezTo>
                      <a:pt x="103" y="48"/>
                      <a:pt x="101" y="48"/>
                      <a:pt x="100" y="48"/>
                    </a:cubicBezTo>
                    <a:cubicBezTo>
                      <a:pt x="97" y="48"/>
                      <a:pt x="94" y="47"/>
                      <a:pt x="92" y="46"/>
                    </a:cubicBezTo>
                    <a:cubicBezTo>
                      <a:pt x="90" y="44"/>
                      <a:pt x="88" y="42"/>
                      <a:pt x="87" y="40"/>
                    </a:cubicBezTo>
                    <a:cubicBezTo>
                      <a:pt x="86" y="38"/>
                      <a:pt x="85" y="35"/>
                      <a:pt x="85" y="33"/>
                    </a:cubicBezTo>
                    <a:cubicBezTo>
                      <a:pt x="85" y="28"/>
                      <a:pt x="88" y="24"/>
                      <a:pt x="92" y="21"/>
                    </a:cubicBezTo>
                    <a:moveTo>
                      <a:pt x="69" y="33"/>
                    </a:moveTo>
                    <a:cubicBezTo>
                      <a:pt x="67" y="33"/>
                      <a:pt x="66" y="34"/>
                      <a:pt x="64" y="35"/>
                    </a:cubicBezTo>
                    <a:cubicBezTo>
                      <a:pt x="62" y="36"/>
                      <a:pt x="61" y="37"/>
                      <a:pt x="61" y="38"/>
                    </a:cubicBezTo>
                    <a:cubicBezTo>
                      <a:pt x="60" y="39"/>
                      <a:pt x="60" y="40"/>
                      <a:pt x="60" y="41"/>
                    </a:cubicBezTo>
                    <a:cubicBezTo>
                      <a:pt x="60" y="42"/>
                      <a:pt x="60" y="43"/>
                      <a:pt x="61" y="43"/>
                    </a:cubicBezTo>
                    <a:cubicBezTo>
                      <a:pt x="61" y="44"/>
                      <a:pt x="62" y="44"/>
                      <a:pt x="63" y="44"/>
                    </a:cubicBezTo>
                    <a:cubicBezTo>
                      <a:pt x="64" y="44"/>
                      <a:pt x="65" y="44"/>
                      <a:pt x="66" y="43"/>
                    </a:cubicBezTo>
                    <a:cubicBezTo>
                      <a:pt x="68" y="42"/>
                      <a:pt x="68" y="41"/>
                      <a:pt x="69" y="41"/>
                    </a:cubicBezTo>
                    <a:cubicBezTo>
                      <a:pt x="69" y="40"/>
                      <a:pt x="69" y="39"/>
                      <a:pt x="69" y="36"/>
                    </a:cubicBezTo>
                    <a:cubicBezTo>
                      <a:pt x="69" y="35"/>
                      <a:pt x="69" y="34"/>
                      <a:pt x="69" y="33"/>
                    </a:cubicBezTo>
                    <a:moveTo>
                      <a:pt x="81" y="41"/>
                    </a:moveTo>
                    <a:cubicBezTo>
                      <a:pt x="81" y="41"/>
                      <a:pt x="81" y="41"/>
                      <a:pt x="81" y="41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1" y="44"/>
                      <a:pt x="80" y="46"/>
                      <a:pt x="80" y="46"/>
                    </a:cubicBezTo>
                    <a:cubicBezTo>
                      <a:pt x="79" y="47"/>
                      <a:pt x="77" y="48"/>
                      <a:pt x="76" y="48"/>
                    </a:cubicBezTo>
                    <a:cubicBezTo>
                      <a:pt x="75" y="48"/>
                      <a:pt x="73" y="47"/>
                      <a:pt x="72" y="46"/>
                    </a:cubicBezTo>
                    <a:cubicBezTo>
                      <a:pt x="71" y="46"/>
                      <a:pt x="70" y="44"/>
                      <a:pt x="70" y="42"/>
                    </a:cubicBezTo>
                    <a:cubicBezTo>
                      <a:pt x="69" y="44"/>
                      <a:pt x="67" y="46"/>
                      <a:pt x="65" y="46"/>
                    </a:cubicBezTo>
                    <a:cubicBezTo>
                      <a:pt x="63" y="47"/>
                      <a:pt x="61" y="48"/>
                      <a:pt x="58" y="48"/>
                    </a:cubicBezTo>
                    <a:cubicBezTo>
                      <a:pt x="56" y="48"/>
                      <a:pt x="54" y="47"/>
                      <a:pt x="53" y="46"/>
                    </a:cubicBezTo>
                    <a:cubicBezTo>
                      <a:pt x="52" y="45"/>
                      <a:pt x="51" y="44"/>
                      <a:pt x="51" y="42"/>
                    </a:cubicBezTo>
                    <a:cubicBezTo>
                      <a:pt x="51" y="41"/>
                      <a:pt x="51" y="41"/>
                      <a:pt x="52" y="40"/>
                    </a:cubicBezTo>
                    <a:cubicBezTo>
                      <a:pt x="52" y="39"/>
                      <a:pt x="53" y="38"/>
                      <a:pt x="53" y="38"/>
                    </a:cubicBezTo>
                    <a:cubicBezTo>
                      <a:pt x="54" y="37"/>
                      <a:pt x="55" y="36"/>
                      <a:pt x="57" y="35"/>
                    </a:cubicBezTo>
                    <a:cubicBezTo>
                      <a:pt x="57" y="35"/>
                      <a:pt x="58" y="34"/>
                      <a:pt x="60" y="34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69" y="29"/>
                      <a:pt x="69" y="29"/>
                      <a:pt x="69" y="28"/>
                    </a:cubicBezTo>
                    <a:cubicBezTo>
                      <a:pt x="69" y="24"/>
                      <a:pt x="69" y="22"/>
                      <a:pt x="68" y="21"/>
                    </a:cubicBezTo>
                    <a:cubicBezTo>
                      <a:pt x="67" y="20"/>
                      <a:pt x="66" y="20"/>
                      <a:pt x="65" y="20"/>
                    </a:cubicBezTo>
                    <a:cubicBezTo>
                      <a:pt x="64" y="20"/>
                      <a:pt x="63" y="20"/>
                      <a:pt x="62" y="21"/>
                    </a:cubicBezTo>
                    <a:cubicBezTo>
                      <a:pt x="61" y="21"/>
                      <a:pt x="60" y="22"/>
                      <a:pt x="60" y="22"/>
                    </a:cubicBezTo>
                    <a:cubicBezTo>
                      <a:pt x="59" y="23"/>
                      <a:pt x="59" y="24"/>
                      <a:pt x="59" y="25"/>
                    </a:cubicBezTo>
                    <a:cubicBezTo>
                      <a:pt x="59" y="26"/>
                      <a:pt x="59" y="27"/>
                      <a:pt x="58" y="27"/>
                    </a:cubicBezTo>
                    <a:cubicBezTo>
                      <a:pt x="58" y="28"/>
                      <a:pt x="57" y="28"/>
                      <a:pt x="56" y="28"/>
                    </a:cubicBezTo>
                    <a:cubicBezTo>
                      <a:pt x="56" y="29"/>
                      <a:pt x="55" y="29"/>
                      <a:pt x="55" y="29"/>
                    </a:cubicBezTo>
                    <a:cubicBezTo>
                      <a:pt x="53" y="30"/>
                      <a:pt x="52" y="30"/>
                      <a:pt x="51" y="30"/>
                    </a:cubicBezTo>
                    <a:cubicBezTo>
                      <a:pt x="51" y="30"/>
                      <a:pt x="51" y="29"/>
                      <a:pt x="51" y="29"/>
                    </a:cubicBezTo>
                    <a:cubicBezTo>
                      <a:pt x="51" y="28"/>
                      <a:pt x="51" y="26"/>
                      <a:pt x="52" y="25"/>
                    </a:cubicBezTo>
                    <a:cubicBezTo>
                      <a:pt x="53" y="24"/>
                      <a:pt x="54" y="23"/>
                      <a:pt x="56" y="22"/>
                    </a:cubicBezTo>
                    <a:cubicBezTo>
                      <a:pt x="57" y="20"/>
                      <a:pt x="59" y="19"/>
                      <a:pt x="61" y="19"/>
                    </a:cubicBezTo>
                    <a:cubicBezTo>
                      <a:pt x="63" y="18"/>
                      <a:pt x="65" y="18"/>
                      <a:pt x="68" y="18"/>
                    </a:cubicBezTo>
                    <a:cubicBezTo>
                      <a:pt x="70" y="18"/>
                      <a:pt x="72" y="18"/>
                      <a:pt x="73" y="19"/>
                    </a:cubicBezTo>
                    <a:cubicBezTo>
                      <a:pt x="74" y="20"/>
                      <a:pt x="75" y="21"/>
                      <a:pt x="76" y="22"/>
                    </a:cubicBezTo>
                    <a:cubicBezTo>
                      <a:pt x="76" y="23"/>
                      <a:pt x="77" y="26"/>
                      <a:pt x="77" y="29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1"/>
                      <a:pt x="77" y="42"/>
                      <a:pt x="77" y="42"/>
                    </a:cubicBezTo>
                    <a:cubicBezTo>
                      <a:pt x="77" y="43"/>
                      <a:pt x="78" y="43"/>
                      <a:pt x="78" y="43"/>
                    </a:cubicBezTo>
                    <a:cubicBezTo>
                      <a:pt x="78" y="43"/>
                      <a:pt x="79" y="43"/>
                      <a:pt x="79" y="43"/>
                    </a:cubicBezTo>
                    <a:cubicBezTo>
                      <a:pt x="80" y="41"/>
                      <a:pt x="80" y="41"/>
                      <a:pt x="80" y="41"/>
                    </a:cubicBezTo>
                    <a:lnTo>
                      <a:pt x="81" y="41"/>
                    </a:lnTo>
                    <a:close/>
                    <a:moveTo>
                      <a:pt x="17" y="43"/>
                    </a:moveTo>
                    <a:cubicBezTo>
                      <a:pt x="19" y="44"/>
                      <a:pt x="20" y="44"/>
                      <a:pt x="22" y="44"/>
                    </a:cubicBezTo>
                    <a:cubicBezTo>
                      <a:pt x="24" y="44"/>
                      <a:pt x="27" y="44"/>
                      <a:pt x="28" y="43"/>
                    </a:cubicBezTo>
                    <a:cubicBezTo>
                      <a:pt x="30" y="42"/>
                      <a:pt x="31" y="41"/>
                      <a:pt x="32" y="40"/>
                    </a:cubicBezTo>
                    <a:cubicBezTo>
                      <a:pt x="33" y="38"/>
                      <a:pt x="33" y="37"/>
                      <a:pt x="33" y="34"/>
                    </a:cubicBezTo>
                    <a:cubicBezTo>
                      <a:pt x="33" y="32"/>
                      <a:pt x="33" y="30"/>
                      <a:pt x="32" y="29"/>
                    </a:cubicBezTo>
                    <a:cubicBezTo>
                      <a:pt x="31" y="27"/>
                      <a:pt x="29" y="26"/>
                      <a:pt x="28" y="25"/>
                    </a:cubicBezTo>
                    <a:cubicBezTo>
                      <a:pt x="26" y="25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7" y="25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3"/>
                      <a:pt x="17" y="43"/>
                    </a:cubicBezTo>
                    <a:moveTo>
                      <a:pt x="17" y="21"/>
                    </a:moveTo>
                    <a:cubicBezTo>
                      <a:pt x="18" y="21"/>
                      <a:pt x="19" y="21"/>
                      <a:pt x="20" y="21"/>
                    </a:cubicBezTo>
                    <a:cubicBezTo>
                      <a:pt x="24" y="21"/>
                      <a:pt x="27" y="21"/>
                      <a:pt x="29" y="19"/>
                    </a:cubicBezTo>
                    <a:cubicBezTo>
                      <a:pt x="30" y="18"/>
                      <a:pt x="31" y="16"/>
                      <a:pt x="31" y="13"/>
                    </a:cubicBezTo>
                    <a:cubicBezTo>
                      <a:pt x="31" y="10"/>
                      <a:pt x="30" y="9"/>
                      <a:pt x="29" y="7"/>
                    </a:cubicBezTo>
                    <a:cubicBezTo>
                      <a:pt x="27" y="6"/>
                      <a:pt x="24" y="5"/>
                      <a:pt x="21" y="5"/>
                    </a:cubicBezTo>
                    <a:cubicBezTo>
                      <a:pt x="20" y="5"/>
                      <a:pt x="18" y="5"/>
                      <a:pt x="17" y="5"/>
                    </a:cubicBezTo>
                    <a:cubicBezTo>
                      <a:pt x="17" y="6"/>
                      <a:pt x="17" y="7"/>
                      <a:pt x="17" y="8"/>
                    </a:cubicBezTo>
                    <a:cubicBezTo>
                      <a:pt x="17" y="10"/>
                      <a:pt x="17" y="12"/>
                      <a:pt x="17" y="1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20"/>
                      <a:pt x="17" y="21"/>
                    </a:cubicBezTo>
                    <a:moveTo>
                      <a:pt x="0" y="48"/>
                    </a:moveTo>
                    <a:cubicBezTo>
                      <a:pt x="0" y="45"/>
                      <a:pt x="0" y="45"/>
                      <a:pt x="0" y="45"/>
                    </a:cubicBezTo>
                    <a:cubicBezTo>
                      <a:pt x="1" y="45"/>
                      <a:pt x="2" y="45"/>
                      <a:pt x="2" y="45"/>
                    </a:cubicBezTo>
                    <a:cubicBezTo>
                      <a:pt x="4" y="44"/>
                      <a:pt x="5" y="44"/>
                      <a:pt x="6" y="44"/>
                    </a:cubicBezTo>
                    <a:cubicBezTo>
                      <a:pt x="7" y="43"/>
                      <a:pt x="7" y="43"/>
                      <a:pt x="7" y="42"/>
                    </a:cubicBezTo>
                    <a:cubicBezTo>
                      <a:pt x="7" y="41"/>
                      <a:pt x="7" y="39"/>
                      <a:pt x="7" y="3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0"/>
                      <a:pt x="7" y="16"/>
                      <a:pt x="7" y="9"/>
                    </a:cubicBezTo>
                    <a:cubicBezTo>
                      <a:pt x="7" y="8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5" y="5"/>
                      <a:pt x="4" y="5"/>
                    </a:cubicBezTo>
                    <a:cubicBezTo>
                      <a:pt x="4" y="5"/>
                      <a:pt x="2" y="5"/>
                      <a:pt x="0" y="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3" y="2"/>
                      <a:pt x="23" y="2"/>
                      <a:pt x="24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2"/>
                      <a:pt x="30" y="2"/>
                      <a:pt x="32" y="3"/>
                    </a:cubicBezTo>
                    <a:cubicBezTo>
                      <a:pt x="33" y="3"/>
                      <a:pt x="34" y="3"/>
                      <a:pt x="35" y="4"/>
                    </a:cubicBezTo>
                    <a:cubicBezTo>
                      <a:pt x="37" y="4"/>
                      <a:pt x="38" y="5"/>
                      <a:pt x="39" y="6"/>
                    </a:cubicBezTo>
                    <a:cubicBezTo>
                      <a:pt x="39" y="7"/>
                      <a:pt x="40" y="8"/>
                      <a:pt x="41" y="9"/>
                    </a:cubicBezTo>
                    <a:cubicBezTo>
                      <a:pt x="41" y="10"/>
                      <a:pt x="41" y="12"/>
                      <a:pt x="41" y="13"/>
                    </a:cubicBezTo>
                    <a:cubicBezTo>
                      <a:pt x="41" y="14"/>
                      <a:pt x="41" y="16"/>
                      <a:pt x="40" y="17"/>
                    </a:cubicBezTo>
                    <a:cubicBezTo>
                      <a:pt x="40" y="18"/>
                      <a:pt x="39" y="19"/>
                      <a:pt x="37" y="20"/>
                    </a:cubicBezTo>
                    <a:cubicBezTo>
                      <a:pt x="37" y="20"/>
                      <a:pt x="35" y="21"/>
                      <a:pt x="33" y="22"/>
                    </a:cubicBezTo>
                    <a:cubicBezTo>
                      <a:pt x="36" y="23"/>
                      <a:pt x="39" y="24"/>
                      <a:pt x="41" y="26"/>
                    </a:cubicBezTo>
                    <a:cubicBezTo>
                      <a:pt x="43" y="29"/>
                      <a:pt x="44" y="31"/>
                      <a:pt x="44" y="33"/>
                    </a:cubicBezTo>
                    <a:cubicBezTo>
                      <a:pt x="44" y="35"/>
                      <a:pt x="43" y="37"/>
                      <a:pt x="43" y="38"/>
                    </a:cubicBezTo>
                    <a:cubicBezTo>
                      <a:pt x="42" y="40"/>
                      <a:pt x="42" y="41"/>
                      <a:pt x="41" y="42"/>
                    </a:cubicBezTo>
                    <a:cubicBezTo>
                      <a:pt x="39" y="43"/>
                      <a:pt x="38" y="44"/>
                      <a:pt x="36" y="45"/>
                    </a:cubicBezTo>
                    <a:cubicBezTo>
                      <a:pt x="35" y="46"/>
                      <a:pt x="33" y="46"/>
                      <a:pt x="30" y="47"/>
                    </a:cubicBezTo>
                    <a:cubicBezTo>
                      <a:pt x="29" y="47"/>
                      <a:pt x="27" y="47"/>
                      <a:pt x="24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5" y="47"/>
                      <a:pt x="12" y="47"/>
                      <a:pt x="9" y="47"/>
                    </a:cubicBezTo>
                    <a:cubicBezTo>
                      <a:pt x="8" y="47"/>
                      <a:pt x="5" y="48"/>
                      <a:pt x="0" y="48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14"/>
              <p:cNvSpPr/>
              <p:nvPr/>
            </p:nvSpPr>
            <p:spPr>
              <a:xfrm>
                <a:off x="4954" y="510"/>
                <a:ext cx="47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631" h="102" extrusionOk="0">
                    <a:moveTo>
                      <a:pt x="539" y="68"/>
                    </a:moveTo>
                    <a:cubicBezTo>
                      <a:pt x="569" y="66"/>
                      <a:pt x="569" y="66"/>
                      <a:pt x="569" y="66"/>
                    </a:cubicBezTo>
                    <a:cubicBezTo>
                      <a:pt x="569" y="70"/>
                      <a:pt x="571" y="74"/>
                      <a:pt x="573" y="77"/>
                    </a:cubicBezTo>
                    <a:cubicBezTo>
                      <a:pt x="576" y="81"/>
                      <a:pt x="580" y="83"/>
                      <a:pt x="586" y="83"/>
                    </a:cubicBezTo>
                    <a:cubicBezTo>
                      <a:pt x="591" y="83"/>
                      <a:pt x="594" y="82"/>
                      <a:pt x="597" y="79"/>
                    </a:cubicBezTo>
                    <a:cubicBezTo>
                      <a:pt x="599" y="77"/>
                      <a:pt x="600" y="75"/>
                      <a:pt x="600" y="72"/>
                    </a:cubicBezTo>
                    <a:cubicBezTo>
                      <a:pt x="600" y="70"/>
                      <a:pt x="599" y="68"/>
                      <a:pt x="597" y="65"/>
                    </a:cubicBezTo>
                    <a:cubicBezTo>
                      <a:pt x="595" y="63"/>
                      <a:pt x="589" y="62"/>
                      <a:pt x="581" y="60"/>
                    </a:cubicBezTo>
                    <a:cubicBezTo>
                      <a:pt x="567" y="57"/>
                      <a:pt x="557" y="53"/>
                      <a:pt x="552" y="48"/>
                    </a:cubicBezTo>
                    <a:cubicBezTo>
                      <a:pt x="546" y="43"/>
                      <a:pt x="543" y="36"/>
                      <a:pt x="543" y="29"/>
                    </a:cubicBezTo>
                    <a:cubicBezTo>
                      <a:pt x="543" y="24"/>
                      <a:pt x="544" y="19"/>
                      <a:pt x="547" y="14"/>
                    </a:cubicBezTo>
                    <a:cubicBezTo>
                      <a:pt x="550" y="10"/>
                      <a:pt x="555" y="6"/>
                      <a:pt x="561" y="4"/>
                    </a:cubicBezTo>
                    <a:cubicBezTo>
                      <a:pt x="567" y="1"/>
                      <a:pt x="575" y="0"/>
                      <a:pt x="586" y="0"/>
                    </a:cubicBezTo>
                    <a:cubicBezTo>
                      <a:pt x="599" y="0"/>
                      <a:pt x="608" y="2"/>
                      <a:pt x="615" y="7"/>
                    </a:cubicBezTo>
                    <a:cubicBezTo>
                      <a:pt x="622" y="12"/>
                      <a:pt x="626" y="19"/>
                      <a:pt x="627" y="29"/>
                    </a:cubicBezTo>
                    <a:cubicBezTo>
                      <a:pt x="598" y="31"/>
                      <a:pt x="598" y="31"/>
                      <a:pt x="598" y="31"/>
                    </a:cubicBezTo>
                    <a:cubicBezTo>
                      <a:pt x="597" y="27"/>
                      <a:pt x="595" y="23"/>
                      <a:pt x="593" y="21"/>
                    </a:cubicBezTo>
                    <a:cubicBezTo>
                      <a:pt x="590" y="19"/>
                      <a:pt x="587" y="18"/>
                      <a:pt x="583" y="18"/>
                    </a:cubicBezTo>
                    <a:cubicBezTo>
                      <a:pt x="579" y="18"/>
                      <a:pt x="576" y="19"/>
                      <a:pt x="574" y="20"/>
                    </a:cubicBezTo>
                    <a:cubicBezTo>
                      <a:pt x="573" y="22"/>
                      <a:pt x="572" y="24"/>
                      <a:pt x="572" y="26"/>
                    </a:cubicBezTo>
                    <a:cubicBezTo>
                      <a:pt x="572" y="28"/>
                      <a:pt x="572" y="29"/>
                      <a:pt x="574" y="30"/>
                    </a:cubicBezTo>
                    <a:cubicBezTo>
                      <a:pt x="575" y="32"/>
                      <a:pt x="579" y="33"/>
                      <a:pt x="584" y="34"/>
                    </a:cubicBezTo>
                    <a:cubicBezTo>
                      <a:pt x="598" y="37"/>
                      <a:pt x="608" y="40"/>
                      <a:pt x="614" y="43"/>
                    </a:cubicBezTo>
                    <a:cubicBezTo>
                      <a:pt x="620" y="46"/>
                      <a:pt x="624" y="49"/>
                      <a:pt x="627" y="54"/>
                    </a:cubicBezTo>
                    <a:cubicBezTo>
                      <a:pt x="629" y="58"/>
                      <a:pt x="631" y="63"/>
                      <a:pt x="631" y="68"/>
                    </a:cubicBezTo>
                    <a:cubicBezTo>
                      <a:pt x="631" y="74"/>
                      <a:pt x="629" y="80"/>
                      <a:pt x="625" y="86"/>
                    </a:cubicBezTo>
                    <a:cubicBezTo>
                      <a:pt x="622" y="91"/>
                      <a:pt x="617" y="95"/>
                      <a:pt x="610" y="98"/>
                    </a:cubicBezTo>
                    <a:cubicBezTo>
                      <a:pt x="604" y="101"/>
                      <a:pt x="596" y="102"/>
                      <a:pt x="586" y="102"/>
                    </a:cubicBezTo>
                    <a:cubicBezTo>
                      <a:pt x="569" y="102"/>
                      <a:pt x="557" y="99"/>
                      <a:pt x="550" y="92"/>
                    </a:cubicBezTo>
                    <a:cubicBezTo>
                      <a:pt x="544" y="86"/>
                      <a:pt x="540" y="78"/>
                      <a:pt x="539" y="68"/>
                    </a:cubicBezTo>
                    <a:moveTo>
                      <a:pt x="490" y="63"/>
                    </a:moveTo>
                    <a:cubicBezTo>
                      <a:pt x="479" y="27"/>
                      <a:pt x="479" y="27"/>
                      <a:pt x="479" y="27"/>
                    </a:cubicBezTo>
                    <a:cubicBezTo>
                      <a:pt x="468" y="63"/>
                      <a:pt x="468" y="63"/>
                      <a:pt x="468" y="63"/>
                    </a:cubicBezTo>
                    <a:lnTo>
                      <a:pt x="490" y="63"/>
                    </a:lnTo>
                    <a:close/>
                    <a:moveTo>
                      <a:pt x="497" y="84"/>
                    </a:moveTo>
                    <a:cubicBezTo>
                      <a:pt x="461" y="84"/>
                      <a:pt x="461" y="84"/>
                      <a:pt x="461" y="84"/>
                    </a:cubicBezTo>
                    <a:cubicBezTo>
                      <a:pt x="456" y="100"/>
                      <a:pt x="456" y="100"/>
                      <a:pt x="456" y="100"/>
                    </a:cubicBezTo>
                    <a:cubicBezTo>
                      <a:pt x="424" y="100"/>
                      <a:pt x="424" y="100"/>
                      <a:pt x="424" y="100"/>
                    </a:cubicBezTo>
                    <a:cubicBezTo>
                      <a:pt x="462" y="2"/>
                      <a:pt x="462" y="2"/>
                      <a:pt x="462" y="2"/>
                    </a:cubicBezTo>
                    <a:cubicBezTo>
                      <a:pt x="496" y="2"/>
                      <a:pt x="496" y="2"/>
                      <a:pt x="496" y="2"/>
                    </a:cubicBezTo>
                    <a:cubicBezTo>
                      <a:pt x="534" y="100"/>
                      <a:pt x="534" y="100"/>
                      <a:pt x="534" y="100"/>
                    </a:cubicBezTo>
                    <a:cubicBezTo>
                      <a:pt x="502" y="100"/>
                      <a:pt x="502" y="100"/>
                      <a:pt x="502" y="100"/>
                    </a:cubicBezTo>
                    <a:lnTo>
                      <a:pt x="497" y="84"/>
                    </a:lnTo>
                    <a:close/>
                    <a:moveTo>
                      <a:pt x="319" y="2"/>
                    </a:moveTo>
                    <a:cubicBezTo>
                      <a:pt x="348" y="2"/>
                      <a:pt x="348" y="2"/>
                      <a:pt x="348" y="2"/>
                    </a:cubicBezTo>
                    <a:cubicBezTo>
                      <a:pt x="386" y="56"/>
                      <a:pt x="386" y="56"/>
                      <a:pt x="386" y="56"/>
                    </a:cubicBezTo>
                    <a:cubicBezTo>
                      <a:pt x="386" y="2"/>
                      <a:pt x="386" y="2"/>
                      <a:pt x="386" y="2"/>
                    </a:cubicBezTo>
                    <a:cubicBezTo>
                      <a:pt x="415" y="2"/>
                      <a:pt x="415" y="2"/>
                      <a:pt x="415" y="2"/>
                    </a:cubicBezTo>
                    <a:cubicBezTo>
                      <a:pt x="415" y="100"/>
                      <a:pt x="415" y="100"/>
                      <a:pt x="415" y="100"/>
                    </a:cubicBezTo>
                    <a:cubicBezTo>
                      <a:pt x="386" y="100"/>
                      <a:pt x="386" y="100"/>
                      <a:pt x="386" y="100"/>
                    </a:cubicBezTo>
                    <a:cubicBezTo>
                      <a:pt x="348" y="46"/>
                      <a:pt x="348" y="46"/>
                      <a:pt x="348" y="46"/>
                    </a:cubicBezTo>
                    <a:cubicBezTo>
                      <a:pt x="348" y="100"/>
                      <a:pt x="348" y="100"/>
                      <a:pt x="348" y="100"/>
                    </a:cubicBezTo>
                    <a:cubicBezTo>
                      <a:pt x="319" y="100"/>
                      <a:pt x="319" y="100"/>
                      <a:pt x="319" y="100"/>
                    </a:cubicBezTo>
                    <a:lnTo>
                      <a:pt x="319" y="2"/>
                    </a:lnTo>
                    <a:close/>
                    <a:moveTo>
                      <a:pt x="214" y="2"/>
                    </a:moveTo>
                    <a:cubicBezTo>
                      <a:pt x="302" y="2"/>
                      <a:pt x="302" y="2"/>
                      <a:pt x="302" y="2"/>
                    </a:cubicBezTo>
                    <a:cubicBezTo>
                      <a:pt x="302" y="21"/>
                      <a:pt x="302" y="21"/>
                      <a:pt x="302" y="21"/>
                    </a:cubicBezTo>
                    <a:cubicBezTo>
                      <a:pt x="246" y="79"/>
                      <a:pt x="246" y="79"/>
                      <a:pt x="246" y="79"/>
                    </a:cubicBezTo>
                    <a:cubicBezTo>
                      <a:pt x="305" y="79"/>
                      <a:pt x="305" y="79"/>
                      <a:pt x="305" y="79"/>
                    </a:cubicBezTo>
                    <a:cubicBezTo>
                      <a:pt x="305" y="100"/>
                      <a:pt x="305" y="100"/>
                      <a:pt x="305" y="100"/>
                    </a:cubicBezTo>
                    <a:cubicBezTo>
                      <a:pt x="209" y="100"/>
                      <a:pt x="209" y="100"/>
                      <a:pt x="209" y="100"/>
                    </a:cubicBezTo>
                    <a:cubicBezTo>
                      <a:pt x="209" y="80"/>
                      <a:pt x="209" y="80"/>
                      <a:pt x="209" y="80"/>
                    </a:cubicBezTo>
                    <a:cubicBezTo>
                      <a:pt x="265" y="23"/>
                      <a:pt x="265" y="23"/>
                      <a:pt x="265" y="23"/>
                    </a:cubicBezTo>
                    <a:cubicBezTo>
                      <a:pt x="214" y="23"/>
                      <a:pt x="214" y="23"/>
                      <a:pt x="214" y="23"/>
                    </a:cubicBezTo>
                    <a:lnTo>
                      <a:pt x="214" y="2"/>
                    </a:lnTo>
                    <a:close/>
                    <a:moveTo>
                      <a:pt x="163" y="63"/>
                    </a:moveTo>
                    <a:cubicBezTo>
                      <a:pt x="151" y="27"/>
                      <a:pt x="151" y="27"/>
                      <a:pt x="151" y="27"/>
                    </a:cubicBezTo>
                    <a:cubicBezTo>
                      <a:pt x="140" y="63"/>
                      <a:pt x="140" y="63"/>
                      <a:pt x="140" y="63"/>
                    </a:cubicBezTo>
                    <a:lnTo>
                      <a:pt x="163" y="63"/>
                    </a:lnTo>
                    <a:close/>
                    <a:moveTo>
                      <a:pt x="169" y="84"/>
                    </a:moveTo>
                    <a:cubicBezTo>
                      <a:pt x="134" y="84"/>
                      <a:pt x="134" y="84"/>
                      <a:pt x="134" y="84"/>
                    </a:cubicBezTo>
                    <a:cubicBezTo>
                      <a:pt x="129" y="100"/>
                      <a:pt x="129" y="100"/>
                      <a:pt x="129" y="100"/>
                    </a:cubicBezTo>
                    <a:cubicBezTo>
                      <a:pt x="97" y="100"/>
                      <a:pt x="97" y="100"/>
                      <a:pt x="97" y="100"/>
                    </a:cubicBezTo>
                    <a:cubicBezTo>
                      <a:pt x="135" y="2"/>
                      <a:pt x="135" y="2"/>
                      <a:pt x="135" y="2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207" y="100"/>
                      <a:pt x="207" y="100"/>
                      <a:pt x="207" y="100"/>
                    </a:cubicBezTo>
                    <a:cubicBezTo>
                      <a:pt x="174" y="100"/>
                      <a:pt x="174" y="100"/>
                      <a:pt x="174" y="100"/>
                    </a:cubicBezTo>
                    <a:lnTo>
                      <a:pt x="169" y="84"/>
                    </a:lnTo>
                    <a:close/>
                    <a:moveTo>
                      <a:pt x="31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53" y="79"/>
                      <a:pt x="56" y="78"/>
                      <a:pt x="58" y="76"/>
                    </a:cubicBezTo>
                    <a:cubicBezTo>
                      <a:pt x="61" y="74"/>
                      <a:pt x="62" y="72"/>
                      <a:pt x="62" y="69"/>
                    </a:cubicBezTo>
                    <a:cubicBezTo>
                      <a:pt x="62" y="66"/>
                      <a:pt x="61" y="63"/>
                      <a:pt x="59" y="62"/>
                    </a:cubicBezTo>
                    <a:cubicBezTo>
                      <a:pt x="56" y="60"/>
                      <a:pt x="53" y="59"/>
                      <a:pt x="47" y="5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31" y="79"/>
                    </a:lnTo>
                    <a:close/>
                    <a:moveTo>
                      <a:pt x="31" y="40"/>
                    </a:moveTo>
                    <a:cubicBezTo>
                      <a:pt x="45" y="40"/>
                      <a:pt x="45" y="40"/>
                      <a:pt x="45" y="40"/>
                    </a:cubicBezTo>
                    <a:cubicBezTo>
                      <a:pt x="50" y="40"/>
                      <a:pt x="53" y="39"/>
                      <a:pt x="55" y="38"/>
                    </a:cubicBezTo>
                    <a:cubicBezTo>
                      <a:pt x="57" y="36"/>
                      <a:pt x="58" y="34"/>
                      <a:pt x="58" y="31"/>
                    </a:cubicBezTo>
                    <a:cubicBezTo>
                      <a:pt x="58" y="28"/>
                      <a:pt x="57" y="26"/>
                      <a:pt x="55" y="24"/>
                    </a:cubicBezTo>
                    <a:cubicBezTo>
                      <a:pt x="53" y="22"/>
                      <a:pt x="50" y="22"/>
                      <a:pt x="45" y="22"/>
                    </a:cubicBezTo>
                    <a:cubicBezTo>
                      <a:pt x="31" y="22"/>
                      <a:pt x="31" y="22"/>
                      <a:pt x="31" y="22"/>
                    </a:cubicBezTo>
                    <a:lnTo>
                      <a:pt x="31" y="40"/>
                    </a:lnTo>
                    <a:close/>
                    <a:moveTo>
                      <a:pt x="0" y="2"/>
                    </a:moveTo>
                    <a:cubicBezTo>
                      <a:pt x="58" y="2"/>
                      <a:pt x="58" y="2"/>
                      <a:pt x="58" y="2"/>
                    </a:cubicBezTo>
                    <a:cubicBezTo>
                      <a:pt x="68" y="2"/>
                      <a:pt x="75" y="4"/>
                      <a:pt x="81" y="9"/>
                    </a:cubicBezTo>
                    <a:cubicBezTo>
                      <a:pt x="86" y="13"/>
                      <a:pt x="88" y="19"/>
                      <a:pt x="88" y="26"/>
                    </a:cubicBezTo>
                    <a:cubicBezTo>
                      <a:pt x="88" y="32"/>
                      <a:pt x="87" y="37"/>
                      <a:pt x="83" y="41"/>
                    </a:cubicBezTo>
                    <a:cubicBezTo>
                      <a:pt x="80" y="44"/>
                      <a:pt x="77" y="46"/>
                      <a:pt x="72" y="48"/>
                    </a:cubicBezTo>
                    <a:cubicBezTo>
                      <a:pt x="79" y="49"/>
                      <a:pt x="84" y="52"/>
                      <a:pt x="88" y="57"/>
                    </a:cubicBezTo>
                    <a:cubicBezTo>
                      <a:pt x="91" y="61"/>
                      <a:pt x="93" y="66"/>
                      <a:pt x="93" y="72"/>
                    </a:cubicBezTo>
                    <a:cubicBezTo>
                      <a:pt x="93" y="77"/>
                      <a:pt x="92" y="82"/>
                      <a:pt x="89" y="86"/>
                    </a:cubicBezTo>
                    <a:cubicBezTo>
                      <a:pt x="87" y="90"/>
                      <a:pt x="84" y="93"/>
                      <a:pt x="79" y="96"/>
                    </a:cubicBezTo>
                    <a:cubicBezTo>
                      <a:pt x="77" y="97"/>
                      <a:pt x="73" y="98"/>
                      <a:pt x="68" y="99"/>
                    </a:cubicBezTo>
                    <a:cubicBezTo>
                      <a:pt x="61" y="100"/>
                      <a:pt x="56" y="100"/>
                      <a:pt x="54" y="100"/>
                    </a:cubicBezTo>
                    <a:cubicBezTo>
                      <a:pt x="0" y="100"/>
                      <a:pt x="0" y="100"/>
                      <a:pt x="0" y="10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15635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14"/>
              <p:cNvSpPr/>
              <p:nvPr/>
            </p:nvSpPr>
            <p:spPr>
              <a:xfrm>
                <a:off x="5057" y="185"/>
                <a:ext cx="107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43" h="268" extrusionOk="0">
                    <a:moveTo>
                      <a:pt x="143" y="129"/>
                    </a:moveTo>
                    <a:cubicBezTo>
                      <a:pt x="143" y="129"/>
                      <a:pt x="128" y="113"/>
                      <a:pt x="112" y="106"/>
                    </a:cubicBezTo>
                    <a:cubicBezTo>
                      <a:pt x="96" y="98"/>
                      <a:pt x="96" y="98"/>
                      <a:pt x="96" y="98"/>
                    </a:cubicBezTo>
                    <a:cubicBezTo>
                      <a:pt x="96" y="98"/>
                      <a:pt x="77" y="94"/>
                      <a:pt x="63" y="74"/>
                    </a:cubicBezTo>
                    <a:cubicBezTo>
                      <a:pt x="50" y="53"/>
                      <a:pt x="45" y="16"/>
                      <a:pt x="49" y="0"/>
                    </a:cubicBezTo>
                    <a:cubicBezTo>
                      <a:pt x="49" y="0"/>
                      <a:pt x="37" y="9"/>
                      <a:pt x="35" y="26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27" y="27"/>
                      <a:pt x="25" y="42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17" y="46"/>
                      <a:pt x="18" y="63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0" y="70"/>
                      <a:pt x="12" y="81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9" y="76"/>
                      <a:pt x="5" y="88"/>
                      <a:pt x="10" y="104"/>
                    </a:cubicBezTo>
                    <a:cubicBezTo>
                      <a:pt x="4" y="95"/>
                      <a:pt x="4" y="95"/>
                      <a:pt x="4" y="95"/>
                    </a:cubicBezTo>
                    <a:cubicBezTo>
                      <a:pt x="4" y="95"/>
                      <a:pt x="2" y="111"/>
                      <a:pt x="9" y="121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1" y="113"/>
                      <a:pt x="1" y="125"/>
                      <a:pt x="9" y="13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130"/>
                      <a:pt x="2" y="144"/>
                      <a:pt x="10" y="152"/>
                    </a:cubicBezTo>
                    <a:cubicBezTo>
                      <a:pt x="1" y="145"/>
                      <a:pt x="1" y="145"/>
                      <a:pt x="1" y="145"/>
                    </a:cubicBezTo>
                    <a:cubicBezTo>
                      <a:pt x="1" y="145"/>
                      <a:pt x="4" y="159"/>
                      <a:pt x="12" y="168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6" y="175"/>
                      <a:pt x="15" y="183"/>
                    </a:cubicBezTo>
                    <a:cubicBezTo>
                      <a:pt x="6" y="178"/>
                      <a:pt x="6" y="178"/>
                      <a:pt x="6" y="178"/>
                    </a:cubicBezTo>
                    <a:cubicBezTo>
                      <a:pt x="6" y="178"/>
                      <a:pt x="14" y="194"/>
                      <a:pt x="24" y="199"/>
                    </a:cubicBezTo>
                    <a:cubicBezTo>
                      <a:pt x="13" y="195"/>
                      <a:pt x="13" y="195"/>
                      <a:pt x="13" y="195"/>
                    </a:cubicBezTo>
                    <a:cubicBezTo>
                      <a:pt x="13" y="195"/>
                      <a:pt x="18" y="208"/>
                      <a:pt x="32" y="216"/>
                    </a:cubicBezTo>
                    <a:cubicBezTo>
                      <a:pt x="24" y="215"/>
                      <a:pt x="24" y="215"/>
                      <a:pt x="24" y="215"/>
                    </a:cubicBezTo>
                    <a:cubicBezTo>
                      <a:pt x="24" y="215"/>
                      <a:pt x="33" y="226"/>
                      <a:pt x="43" y="232"/>
                    </a:cubicBezTo>
                    <a:cubicBezTo>
                      <a:pt x="36" y="231"/>
                      <a:pt x="36" y="231"/>
                      <a:pt x="36" y="231"/>
                    </a:cubicBezTo>
                    <a:cubicBezTo>
                      <a:pt x="36" y="231"/>
                      <a:pt x="47" y="241"/>
                      <a:pt x="59" y="244"/>
                    </a:cubicBezTo>
                    <a:cubicBezTo>
                      <a:pt x="51" y="245"/>
                      <a:pt x="51" y="245"/>
                      <a:pt x="51" y="245"/>
                    </a:cubicBezTo>
                    <a:cubicBezTo>
                      <a:pt x="51" y="245"/>
                      <a:pt x="64" y="252"/>
                      <a:pt x="73" y="253"/>
                    </a:cubicBezTo>
                    <a:cubicBezTo>
                      <a:pt x="66" y="254"/>
                      <a:pt x="66" y="254"/>
                      <a:pt x="66" y="254"/>
                    </a:cubicBezTo>
                    <a:cubicBezTo>
                      <a:pt x="66" y="254"/>
                      <a:pt x="81" y="260"/>
                      <a:pt x="91" y="259"/>
                    </a:cubicBezTo>
                    <a:cubicBezTo>
                      <a:pt x="85" y="264"/>
                      <a:pt x="85" y="264"/>
                      <a:pt x="85" y="264"/>
                    </a:cubicBezTo>
                    <a:cubicBezTo>
                      <a:pt x="85" y="264"/>
                      <a:pt x="103" y="268"/>
                      <a:pt x="115" y="260"/>
                    </a:cubicBezTo>
                    <a:cubicBezTo>
                      <a:pt x="118" y="258"/>
                      <a:pt x="118" y="258"/>
                      <a:pt x="118" y="258"/>
                    </a:cubicBezTo>
                    <a:cubicBezTo>
                      <a:pt x="128" y="241"/>
                      <a:pt x="128" y="241"/>
                      <a:pt x="128" y="241"/>
                    </a:cubicBezTo>
                    <a:lnTo>
                      <a:pt x="143" y="129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14"/>
              <p:cNvSpPr/>
              <p:nvPr/>
            </p:nvSpPr>
            <p:spPr>
              <a:xfrm>
                <a:off x="5055" y="180"/>
                <a:ext cx="112" cy="207"/>
              </a:xfrm>
              <a:custGeom>
                <a:avLst/>
                <a:gdLst/>
                <a:ahLst/>
                <a:cxnLst/>
                <a:rect l="l" t="t" r="r" b="b"/>
                <a:pathLst>
                  <a:path w="149" h="276" extrusionOk="0">
                    <a:moveTo>
                      <a:pt x="50" y="4"/>
                    </a:moveTo>
                    <a:cubicBezTo>
                      <a:pt x="50" y="4"/>
                      <a:pt x="43" y="10"/>
                      <a:pt x="38" y="21"/>
                    </a:cubicBezTo>
                    <a:cubicBezTo>
                      <a:pt x="38" y="20"/>
                      <a:pt x="38" y="17"/>
                      <a:pt x="38" y="17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0" y="28"/>
                      <a:pt x="28" y="37"/>
                    </a:cubicBezTo>
                    <a:cubicBezTo>
                      <a:pt x="27" y="36"/>
                      <a:pt x="27" y="34"/>
                      <a:pt x="27" y="34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0" y="48"/>
                      <a:pt x="19" y="61"/>
                    </a:cubicBezTo>
                    <a:cubicBezTo>
                      <a:pt x="18" y="59"/>
                      <a:pt x="17" y="57"/>
                      <a:pt x="17" y="57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3"/>
                      <a:pt x="12" y="70"/>
                      <a:pt x="12" y="79"/>
                    </a:cubicBezTo>
                    <a:cubicBezTo>
                      <a:pt x="12" y="78"/>
                      <a:pt x="11" y="77"/>
                      <a:pt x="11" y="77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9" y="81"/>
                      <a:pt x="8" y="86"/>
                      <a:pt x="8" y="93"/>
                    </a:cubicBezTo>
                    <a:cubicBezTo>
                      <a:pt x="8" y="95"/>
                      <a:pt x="8" y="98"/>
                      <a:pt x="9" y="101"/>
                    </a:cubicBezTo>
                    <a:cubicBezTo>
                      <a:pt x="9" y="101"/>
                      <a:pt x="5" y="95"/>
                      <a:pt x="5" y="95"/>
                    </a:cubicBezTo>
                    <a:cubicBezTo>
                      <a:pt x="4" y="101"/>
                      <a:pt x="4" y="101"/>
                      <a:pt x="4" y="101"/>
                    </a:cubicBezTo>
                    <a:cubicBezTo>
                      <a:pt x="4" y="101"/>
                      <a:pt x="4" y="103"/>
                      <a:pt x="4" y="105"/>
                    </a:cubicBezTo>
                    <a:cubicBezTo>
                      <a:pt x="4" y="108"/>
                      <a:pt x="4" y="112"/>
                      <a:pt x="5" y="117"/>
                    </a:cubicBezTo>
                    <a:cubicBezTo>
                      <a:pt x="5" y="116"/>
                      <a:pt x="2" y="114"/>
                      <a:pt x="2" y="114"/>
                    </a:cubicBezTo>
                    <a:cubicBezTo>
                      <a:pt x="2" y="119"/>
                      <a:pt x="2" y="119"/>
                      <a:pt x="2" y="119"/>
                    </a:cubicBezTo>
                    <a:cubicBezTo>
                      <a:pt x="2" y="120"/>
                      <a:pt x="2" y="126"/>
                      <a:pt x="5" y="135"/>
                    </a:cubicBezTo>
                    <a:cubicBezTo>
                      <a:pt x="5" y="135"/>
                      <a:pt x="0" y="131"/>
                      <a:pt x="0" y="131"/>
                    </a:cubicBezTo>
                    <a:cubicBezTo>
                      <a:pt x="1" y="136"/>
                      <a:pt x="1" y="136"/>
                      <a:pt x="1" y="136"/>
                    </a:cubicBezTo>
                    <a:cubicBezTo>
                      <a:pt x="1" y="137"/>
                      <a:pt x="2" y="143"/>
                      <a:pt x="5" y="149"/>
                    </a:cubicBezTo>
                    <a:cubicBezTo>
                      <a:pt x="4" y="149"/>
                      <a:pt x="0" y="146"/>
                      <a:pt x="0" y="146"/>
                    </a:cubicBezTo>
                    <a:cubicBezTo>
                      <a:pt x="1" y="152"/>
                      <a:pt x="1" y="152"/>
                      <a:pt x="1" y="152"/>
                    </a:cubicBezTo>
                    <a:cubicBezTo>
                      <a:pt x="2" y="152"/>
                      <a:pt x="3" y="160"/>
                      <a:pt x="7" y="167"/>
                    </a:cubicBezTo>
                    <a:cubicBezTo>
                      <a:pt x="3" y="164"/>
                      <a:pt x="3" y="164"/>
                      <a:pt x="3" y="164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70"/>
                      <a:pt x="5" y="175"/>
                      <a:pt x="9" y="181"/>
                    </a:cubicBezTo>
                    <a:cubicBezTo>
                      <a:pt x="8" y="181"/>
                      <a:pt x="4" y="179"/>
                      <a:pt x="4" y="179"/>
                    </a:cubicBezTo>
                    <a:cubicBezTo>
                      <a:pt x="7" y="185"/>
                      <a:pt x="7" y="185"/>
                      <a:pt x="7" y="185"/>
                    </a:cubicBezTo>
                    <a:cubicBezTo>
                      <a:pt x="7" y="185"/>
                      <a:pt x="11" y="192"/>
                      <a:pt x="16" y="199"/>
                    </a:cubicBezTo>
                    <a:cubicBezTo>
                      <a:pt x="15" y="198"/>
                      <a:pt x="13" y="198"/>
                      <a:pt x="13" y="198"/>
                    </a:cubicBezTo>
                    <a:cubicBezTo>
                      <a:pt x="14" y="202"/>
                      <a:pt x="14" y="202"/>
                      <a:pt x="14" y="202"/>
                    </a:cubicBezTo>
                    <a:cubicBezTo>
                      <a:pt x="14" y="202"/>
                      <a:pt x="18" y="211"/>
                      <a:pt x="27" y="219"/>
                    </a:cubicBezTo>
                    <a:cubicBezTo>
                      <a:pt x="26" y="219"/>
                      <a:pt x="23" y="219"/>
                      <a:pt x="23" y="219"/>
                    </a:cubicBezTo>
                    <a:cubicBezTo>
                      <a:pt x="26" y="223"/>
                      <a:pt x="26" y="223"/>
                      <a:pt x="26" y="223"/>
                    </a:cubicBezTo>
                    <a:cubicBezTo>
                      <a:pt x="26" y="223"/>
                      <a:pt x="30" y="229"/>
                      <a:pt x="37" y="234"/>
                    </a:cubicBezTo>
                    <a:cubicBezTo>
                      <a:pt x="35" y="234"/>
                      <a:pt x="33" y="234"/>
                      <a:pt x="33" y="234"/>
                    </a:cubicBezTo>
                    <a:cubicBezTo>
                      <a:pt x="38" y="238"/>
                      <a:pt x="38" y="238"/>
                      <a:pt x="38" y="238"/>
                    </a:cubicBezTo>
                    <a:cubicBezTo>
                      <a:pt x="38" y="239"/>
                      <a:pt x="45" y="245"/>
                      <a:pt x="53" y="249"/>
                    </a:cubicBezTo>
                    <a:cubicBezTo>
                      <a:pt x="52" y="249"/>
                      <a:pt x="47" y="250"/>
                      <a:pt x="47" y="250"/>
                    </a:cubicBezTo>
                    <a:cubicBezTo>
                      <a:pt x="53" y="253"/>
                      <a:pt x="53" y="253"/>
                      <a:pt x="53" y="253"/>
                    </a:cubicBezTo>
                    <a:cubicBezTo>
                      <a:pt x="54" y="253"/>
                      <a:pt x="60" y="256"/>
                      <a:pt x="66" y="259"/>
                    </a:cubicBezTo>
                    <a:cubicBezTo>
                      <a:pt x="64" y="259"/>
                      <a:pt x="61" y="260"/>
                      <a:pt x="61" y="260"/>
                    </a:cubicBezTo>
                    <a:cubicBezTo>
                      <a:pt x="68" y="262"/>
                      <a:pt x="68" y="262"/>
                      <a:pt x="68" y="262"/>
                    </a:cubicBezTo>
                    <a:cubicBezTo>
                      <a:pt x="69" y="263"/>
                      <a:pt x="78" y="266"/>
                      <a:pt x="88" y="267"/>
                    </a:cubicBezTo>
                    <a:cubicBezTo>
                      <a:pt x="87" y="267"/>
                      <a:pt x="83" y="271"/>
                      <a:pt x="83" y="271"/>
                    </a:cubicBezTo>
                    <a:cubicBezTo>
                      <a:pt x="87" y="272"/>
                      <a:pt x="87" y="272"/>
                      <a:pt x="87" y="272"/>
                    </a:cubicBezTo>
                    <a:cubicBezTo>
                      <a:pt x="88" y="272"/>
                      <a:pt x="107" y="276"/>
                      <a:pt x="119" y="268"/>
                    </a:cubicBezTo>
                    <a:cubicBezTo>
                      <a:pt x="123" y="266"/>
                      <a:pt x="123" y="266"/>
                      <a:pt x="123" y="266"/>
                    </a:cubicBezTo>
                    <a:cubicBezTo>
                      <a:pt x="134" y="246"/>
                      <a:pt x="134" y="246"/>
                      <a:pt x="134" y="246"/>
                    </a:cubicBezTo>
                    <a:cubicBezTo>
                      <a:pt x="130" y="244"/>
                      <a:pt x="130" y="244"/>
                      <a:pt x="130" y="244"/>
                    </a:cubicBezTo>
                    <a:cubicBezTo>
                      <a:pt x="130" y="244"/>
                      <a:pt x="120" y="262"/>
                      <a:pt x="119" y="262"/>
                    </a:cubicBezTo>
                    <a:cubicBezTo>
                      <a:pt x="119" y="263"/>
                      <a:pt x="117" y="264"/>
                      <a:pt x="117" y="264"/>
                    </a:cubicBezTo>
                    <a:cubicBezTo>
                      <a:pt x="110" y="269"/>
                      <a:pt x="100" y="269"/>
                      <a:pt x="94" y="268"/>
                    </a:cubicBezTo>
                    <a:cubicBezTo>
                      <a:pt x="94" y="268"/>
                      <a:pt x="101" y="263"/>
                      <a:pt x="101" y="263"/>
                    </a:cubicBezTo>
                    <a:cubicBezTo>
                      <a:pt x="94" y="263"/>
                      <a:pt x="94" y="263"/>
                      <a:pt x="94" y="263"/>
                    </a:cubicBezTo>
                    <a:cubicBezTo>
                      <a:pt x="89" y="263"/>
                      <a:pt x="82" y="262"/>
                      <a:pt x="77" y="260"/>
                    </a:cubicBezTo>
                    <a:cubicBezTo>
                      <a:pt x="77" y="260"/>
                      <a:pt x="77" y="257"/>
                      <a:pt x="76" y="257"/>
                    </a:cubicBezTo>
                    <a:cubicBezTo>
                      <a:pt x="72" y="257"/>
                      <a:pt x="66" y="254"/>
                      <a:pt x="62" y="252"/>
                    </a:cubicBezTo>
                    <a:cubicBezTo>
                      <a:pt x="62" y="252"/>
                      <a:pt x="73" y="250"/>
                      <a:pt x="73" y="250"/>
                    </a:cubicBezTo>
                    <a:cubicBezTo>
                      <a:pt x="62" y="248"/>
                      <a:pt x="62" y="248"/>
                      <a:pt x="62" y="248"/>
                    </a:cubicBezTo>
                    <a:cubicBezTo>
                      <a:pt x="57" y="246"/>
                      <a:pt x="51" y="243"/>
                      <a:pt x="47" y="240"/>
                    </a:cubicBezTo>
                    <a:cubicBezTo>
                      <a:pt x="49" y="240"/>
                      <a:pt x="60" y="240"/>
                      <a:pt x="60" y="240"/>
                    </a:cubicBezTo>
                    <a:cubicBezTo>
                      <a:pt x="49" y="236"/>
                      <a:pt x="41" y="233"/>
                      <a:pt x="33" y="224"/>
                    </a:cubicBezTo>
                    <a:cubicBezTo>
                      <a:pt x="33" y="224"/>
                      <a:pt x="44" y="225"/>
                      <a:pt x="44" y="225"/>
                    </a:cubicBezTo>
                    <a:cubicBezTo>
                      <a:pt x="36" y="220"/>
                      <a:pt x="36" y="220"/>
                      <a:pt x="36" y="220"/>
                    </a:cubicBezTo>
                    <a:cubicBezTo>
                      <a:pt x="28" y="215"/>
                      <a:pt x="23" y="209"/>
                      <a:pt x="21" y="205"/>
                    </a:cubicBezTo>
                    <a:cubicBezTo>
                      <a:pt x="23" y="206"/>
                      <a:pt x="27" y="206"/>
                      <a:pt x="27" y="206"/>
                    </a:cubicBezTo>
                    <a:cubicBezTo>
                      <a:pt x="28" y="204"/>
                      <a:pt x="28" y="204"/>
                      <a:pt x="28" y="204"/>
                    </a:cubicBezTo>
                    <a:cubicBezTo>
                      <a:pt x="24" y="202"/>
                      <a:pt x="18" y="194"/>
                      <a:pt x="15" y="189"/>
                    </a:cubicBezTo>
                    <a:cubicBezTo>
                      <a:pt x="16" y="190"/>
                      <a:pt x="21" y="191"/>
                      <a:pt x="21" y="191"/>
                    </a:cubicBezTo>
                    <a:cubicBezTo>
                      <a:pt x="20" y="188"/>
                      <a:pt x="20" y="188"/>
                      <a:pt x="20" y="188"/>
                    </a:cubicBezTo>
                    <a:cubicBezTo>
                      <a:pt x="15" y="184"/>
                      <a:pt x="12" y="178"/>
                      <a:pt x="10" y="174"/>
                    </a:cubicBezTo>
                    <a:cubicBezTo>
                      <a:pt x="12" y="175"/>
                      <a:pt x="26" y="183"/>
                      <a:pt x="26" y="183"/>
                    </a:cubicBezTo>
                    <a:cubicBezTo>
                      <a:pt x="16" y="172"/>
                      <a:pt x="16" y="172"/>
                      <a:pt x="16" y="172"/>
                    </a:cubicBezTo>
                    <a:cubicBezTo>
                      <a:pt x="12" y="168"/>
                      <a:pt x="10" y="162"/>
                      <a:pt x="8" y="157"/>
                    </a:cubicBezTo>
                    <a:cubicBezTo>
                      <a:pt x="10" y="159"/>
                      <a:pt x="14" y="161"/>
                      <a:pt x="14" y="161"/>
                    </a:cubicBezTo>
                    <a:cubicBezTo>
                      <a:pt x="14" y="158"/>
                      <a:pt x="14" y="158"/>
                      <a:pt x="14" y="158"/>
                    </a:cubicBezTo>
                    <a:cubicBezTo>
                      <a:pt x="11" y="153"/>
                      <a:pt x="8" y="147"/>
                      <a:pt x="7" y="142"/>
                    </a:cubicBezTo>
                    <a:cubicBezTo>
                      <a:pt x="8" y="143"/>
                      <a:pt x="21" y="153"/>
                      <a:pt x="21" y="153"/>
                    </a:cubicBezTo>
                    <a:cubicBezTo>
                      <a:pt x="14" y="142"/>
                      <a:pt x="14" y="142"/>
                      <a:pt x="14" y="142"/>
                    </a:cubicBezTo>
                    <a:cubicBezTo>
                      <a:pt x="10" y="136"/>
                      <a:pt x="8" y="130"/>
                      <a:pt x="7" y="126"/>
                    </a:cubicBezTo>
                    <a:cubicBezTo>
                      <a:pt x="9" y="127"/>
                      <a:pt x="12" y="129"/>
                      <a:pt x="12" y="129"/>
                    </a:cubicBezTo>
                    <a:cubicBezTo>
                      <a:pt x="13" y="127"/>
                      <a:pt x="13" y="127"/>
                      <a:pt x="13" y="127"/>
                    </a:cubicBezTo>
                    <a:cubicBezTo>
                      <a:pt x="10" y="122"/>
                      <a:pt x="9" y="113"/>
                      <a:pt x="9" y="108"/>
                    </a:cubicBezTo>
                    <a:cubicBezTo>
                      <a:pt x="10" y="110"/>
                      <a:pt x="19" y="122"/>
                      <a:pt x="19" y="122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13" y="103"/>
                      <a:pt x="13" y="97"/>
                      <a:pt x="13" y="93"/>
                    </a:cubicBezTo>
                    <a:cubicBezTo>
                      <a:pt x="13" y="91"/>
                      <a:pt x="13" y="89"/>
                      <a:pt x="13" y="88"/>
                    </a:cubicBezTo>
                    <a:cubicBezTo>
                      <a:pt x="13" y="88"/>
                      <a:pt x="21" y="99"/>
                      <a:pt x="21" y="99"/>
                    </a:cubicBezTo>
                    <a:cubicBezTo>
                      <a:pt x="18" y="87"/>
                      <a:pt x="18" y="87"/>
                      <a:pt x="18" y="87"/>
                    </a:cubicBezTo>
                    <a:cubicBezTo>
                      <a:pt x="17" y="84"/>
                      <a:pt x="17" y="82"/>
                      <a:pt x="17" y="79"/>
                    </a:cubicBezTo>
                    <a:cubicBezTo>
                      <a:pt x="17" y="75"/>
                      <a:pt x="17" y="72"/>
                      <a:pt x="18" y="69"/>
                    </a:cubicBezTo>
                    <a:cubicBezTo>
                      <a:pt x="18" y="70"/>
                      <a:pt x="23" y="80"/>
                      <a:pt x="23" y="80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3" y="68"/>
                      <a:pt x="23" y="67"/>
                      <a:pt x="23" y="66"/>
                    </a:cubicBezTo>
                    <a:cubicBezTo>
                      <a:pt x="23" y="58"/>
                      <a:pt x="24" y="51"/>
                      <a:pt x="26" y="47"/>
                    </a:cubicBezTo>
                    <a:cubicBezTo>
                      <a:pt x="26" y="47"/>
                      <a:pt x="29" y="60"/>
                      <a:pt x="29" y="6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1" y="40"/>
                      <a:pt x="33" y="34"/>
                      <a:pt x="35" y="30"/>
                    </a:cubicBezTo>
                    <a:cubicBezTo>
                      <a:pt x="35" y="31"/>
                      <a:pt x="38" y="48"/>
                      <a:pt x="38" y="48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41" y="23"/>
                      <a:pt x="45" y="16"/>
                      <a:pt x="49" y="12"/>
                    </a:cubicBezTo>
                    <a:cubicBezTo>
                      <a:pt x="48" y="14"/>
                      <a:pt x="48" y="16"/>
                      <a:pt x="48" y="19"/>
                    </a:cubicBezTo>
                    <a:cubicBezTo>
                      <a:pt x="48" y="38"/>
                      <a:pt x="53" y="64"/>
                      <a:pt x="64" y="81"/>
                    </a:cubicBezTo>
                    <a:cubicBezTo>
                      <a:pt x="78" y="101"/>
                      <a:pt x="96" y="106"/>
                      <a:pt x="99" y="107"/>
                    </a:cubicBezTo>
                    <a:cubicBezTo>
                      <a:pt x="99" y="107"/>
                      <a:pt x="114" y="114"/>
                      <a:pt x="114" y="114"/>
                    </a:cubicBezTo>
                    <a:cubicBezTo>
                      <a:pt x="129" y="121"/>
                      <a:pt x="144" y="137"/>
                      <a:pt x="144" y="137"/>
                    </a:cubicBezTo>
                    <a:cubicBezTo>
                      <a:pt x="146" y="139"/>
                      <a:pt x="146" y="139"/>
                      <a:pt x="146" y="139"/>
                    </a:cubicBezTo>
                    <a:cubicBezTo>
                      <a:pt x="149" y="135"/>
                      <a:pt x="149" y="135"/>
                      <a:pt x="149" y="135"/>
                    </a:cubicBezTo>
                    <a:cubicBezTo>
                      <a:pt x="147" y="134"/>
                      <a:pt x="147" y="134"/>
                      <a:pt x="147" y="134"/>
                    </a:cubicBezTo>
                    <a:cubicBezTo>
                      <a:pt x="147" y="133"/>
                      <a:pt x="132" y="117"/>
                      <a:pt x="116" y="110"/>
                    </a:cubicBezTo>
                    <a:cubicBezTo>
                      <a:pt x="100" y="102"/>
                      <a:pt x="100" y="102"/>
                      <a:pt x="100" y="102"/>
                    </a:cubicBezTo>
                    <a:cubicBezTo>
                      <a:pt x="100" y="102"/>
                      <a:pt x="100" y="102"/>
                      <a:pt x="100" y="102"/>
                    </a:cubicBezTo>
                    <a:cubicBezTo>
                      <a:pt x="100" y="102"/>
                      <a:pt x="81" y="98"/>
                      <a:pt x="68" y="78"/>
                    </a:cubicBezTo>
                    <a:cubicBezTo>
                      <a:pt x="54" y="58"/>
                      <a:pt x="51" y="22"/>
                      <a:pt x="54" y="6"/>
                    </a:cubicBezTo>
                    <a:cubicBezTo>
                      <a:pt x="55" y="0"/>
                      <a:pt x="55" y="0"/>
                      <a:pt x="55" y="0"/>
                    </a:cubicBezTo>
                    <a:lnTo>
                      <a:pt x="50" y="4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14"/>
              <p:cNvSpPr/>
              <p:nvPr/>
            </p:nvSpPr>
            <p:spPr>
              <a:xfrm>
                <a:off x="5216" y="185"/>
                <a:ext cx="108" cy="201"/>
              </a:xfrm>
              <a:custGeom>
                <a:avLst/>
                <a:gdLst/>
                <a:ahLst/>
                <a:cxnLst/>
                <a:rect l="l" t="t" r="r" b="b"/>
                <a:pathLst>
                  <a:path w="144" h="268" extrusionOk="0">
                    <a:moveTo>
                      <a:pt x="0" y="131"/>
                    </a:moveTo>
                    <a:cubicBezTo>
                      <a:pt x="0" y="131"/>
                      <a:pt x="16" y="113"/>
                      <a:pt x="32" y="106"/>
                    </a:cubicBezTo>
                    <a:cubicBezTo>
                      <a:pt x="48" y="98"/>
                      <a:pt x="48" y="99"/>
                      <a:pt x="48" y="99"/>
                    </a:cubicBezTo>
                    <a:cubicBezTo>
                      <a:pt x="48" y="98"/>
                      <a:pt x="68" y="94"/>
                      <a:pt x="81" y="74"/>
                    </a:cubicBezTo>
                    <a:cubicBezTo>
                      <a:pt x="95" y="53"/>
                      <a:pt x="99" y="16"/>
                      <a:pt x="96" y="0"/>
                    </a:cubicBezTo>
                    <a:cubicBezTo>
                      <a:pt x="96" y="0"/>
                      <a:pt x="107" y="9"/>
                      <a:pt x="110" y="26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8" y="27"/>
                      <a:pt x="119" y="42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1" y="34"/>
                      <a:pt x="128" y="46"/>
                      <a:pt x="127" y="64"/>
                    </a:cubicBezTo>
                    <a:cubicBezTo>
                      <a:pt x="130" y="57"/>
                      <a:pt x="130" y="57"/>
                      <a:pt x="130" y="57"/>
                    </a:cubicBezTo>
                    <a:cubicBezTo>
                      <a:pt x="130" y="57"/>
                      <a:pt x="135" y="70"/>
                      <a:pt x="132" y="81"/>
                    </a:cubicBezTo>
                    <a:cubicBezTo>
                      <a:pt x="136" y="76"/>
                      <a:pt x="136" y="76"/>
                      <a:pt x="136" y="76"/>
                    </a:cubicBezTo>
                    <a:cubicBezTo>
                      <a:pt x="136" y="76"/>
                      <a:pt x="139" y="88"/>
                      <a:pt x="134" y="104"/>
                    </a:cubicBezTo>
                    <a:cubicBezTo>
                      <a:pt x="141" y="95"/>
                      <a:pt x="141" y="95"/>
                      <a:pt x="141" y="95"/>
                    </a:cubicBezTo>
                    <a:cubicBezTo>
                      <a:pt x="141" y="95"/>
                      <a:pt x="142" y="111"/>
                      <a:pt x="136" y="121"/>
                    </a:cubicBezTo>
                    <a:cubicBezTo>
                      <a:pt x="143" y="113"/>
                      <a:pt x="143" y="113"/>
                      <a:pt x="143" y="113"/>
                    </a:cubicBezTo>
                    <a:cubicBezTo>
                      <a:pt x="143" y="113"/>
                      <a:pt x="143" y="125"/>
                      <a:pt x="136" y="137"/>
                    </a:cubicBezTo>
                    <a:cubicBezTo>
                      <a:pt x="144" y="130"/>
                      <a:pt x="144" y="130"/>
                      <a:pt x="144" y="130"/>
                    </a:cubicBezTo>
                    <a:cubicBezTo>
                      <a:pt x="144" y="130"/>
                      <a:pt x="142" y="144"/>
                      <a:pt x="134" y="152"/>
                    </a:cubicBezTo>
                    <a:cubicBezTo>
                      <a:pt x="144" y="145"/>
                      <a:pt x="144" y="145"/>
                      <a:pt x="144" y="145"/>
                    </a:cubicBezTo>
                    <a:cubicBezTo>
                      <a:pt x="144" y="145"/>
                      <a:pt x="140" y="159"/>
                      <a:pt x="133" y="168"/>
                    </a:cubicBezTo>
                    <a:cubicBezTo>
                      <a:pt x="141" y="163"/>
                      <a:pt x="141" y="163"/>
                      <a:pt x="141" y="163"/>
                    </a:cubicBezTo>
                    <a:cubicBezTo>
                      <a:pt x="141" y="163"/>
                      <a:pt x="138" y="175"/>
                      <a:pt x="129" y="183"/>
                    </a:cubicBezTo>
                    <a:cubicBezTo>
                      <a:pt x="138" y="178"/>
                      <a:pt x="138" y="178"/>
                      <a:pt x="138" y="178"/>
                    </a:cubicBezTo>
                    <a:cubicBezTo>
                      <a:pt x="138" y="178"/>
                      <a:pt x="130" y="194"/>
                      <a:pt x="121" y="199"/>
                    </a:cubicBezTo>
                    <a:cubicBezTo>
                      <a:pt x="131" y="195"/>
                      <a:pt x="131" y="195"/>
                      <a:pt x="131" y="195"/>
                    </a:cubicBezTo>
                    <a:cubicBezTo>
                      <a:pt x="131" y="195"/>
                      <a:pt x="127" y="208"/>
                      <a:pt x="113" y="216"/>
                    </a:cubicBezTo>
                    <a:cubicBezTo>
                      <a:pt x="120" y="215"/>
                      <a:pt x="120" y="215"/>
                      <a:pt x="120" y="215"/>
                    </a:cubicBezTo>
                    <a:cubicBezTo>
                      <a:pt x="120" y="215"/>
                      <a:pt x="112" y="226"/>
                      <a:pt x="101" y="232"/>
                    </a:cubicBezTo>
                    <a:cubicBezTo>
                      <a:pt x="108" y="231"/>
                      <a:pt x="108" y="231"/>
                      <a:pt x="108" y="231"/>
                    </a:cubicBezTo>
                    <a:cubicBezTo>
                      <a:pt x="108" y="231"/>
                      <a:pt x="97" y="241"/>
                      <a:pt x="85" y="244"/>
                    </a:cubicBezTo>
                    <a:cubicBezTo>
                      <a:pt x="93" y="245"/>
                      <a:pt x="93" y="245"/>
                      <a:pt x="93" y="245"/>
                    </a:cubicBezTo>
                    <a:cubicBezTo>
                      <a:pt x="93" y="245"/>
                      <a:pt x="80" y="252"/>
                      <a:pt x="71" y="253"/>
                    </a:cubicBezTo>
                    <a:cubicBezTo>
                      <a:pt x="78" y="254"/>
                      <a:pt x="78" y="254"/>
                      <a:pt x="78" y="254"/>
                    </a:cubicBezTo>
                    <a:cubicBezTo>
                      <a:pt x="78" y="254"/>
                      <a:pt x="64" y="260"/>
                      <a:pt x="53" y="259"/>
                    </a:cubicBezTo>
                    <a:cubicBezTo>
                      <a:pt x="59" y="264"/>
                      <a:pt x="59" y="264"/>
                      <a:pt x="59" y="264"/>
                    </a:cubicBezTo>
                    <a:cubicBezTo>
                      <a:pt x="59" y="264"/>
                      <a:pt x="45" y="268"/>
                      <a:pt x="33" y="260"/>
                    </a:cubicBezTo>
                    <a:cubicBezTo>
                      <a:pt x="23" y="250"/>
                      <a:pt x="23" y="250"/>
                      <a:pt x="23" y="250"/>
                    </a:cubicBezTo>
                    <a:cubicBezTo>
                      <a:pt x="16" y="240"/>
                      <a:pt x="16" y="240"/>
                      <a:pt x="16" y="240"/>
                    </a:cubicBezTo>
                    <a:lnTo>
                      <a:pt x="0" y="131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14"/>
              <p:cNvSpPr/>
              <p:nvPr/>
            </p:nvSpPr>
            <p:spPr>
              <a:xfrm>
                <a:off x="5214" y="180"/>
                <a:ext cx="112" cy="208"/>
              </a:xfrm>
              <a:custGeom>
                <a:avLst/>
                <a:gdLst/>
                <a:ahLst/>
                <a:cxnLst/>
                <a:rect l="l" t="t" r="r" b="b"/>
                <a:pathLst>
                  <a:path w="150" h="277" extrusionOk="0">
                    <a:moveTo>
                      <a:pt x="96" y="6"/>
                    </a:moveTo>
                    <a:cubicBezTo>
                      <a:pt x="100" y="22"/>
                      <a:pt x="96" y="58"/>
                      <a:pt x="82" y="78"/>
                    </a:cubicBezTo>
                    <a:cubicBezTo>
                      <a:pt x="69" y="98"/>
                      <a:pt x="51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34" y="110"/>
                      <a:pt x="34" y="110"/>
                      <a:pt x="34" y="110"/>
                    </a:cubicBezTo>
                    <a:cubicBezTo>
                      <a:pt x="18" y="117"/>
                      <a:pt x="2" y="134"/>
                      <a:pt x="2" y="135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3" y="140"/>
                      <a:pt x="3" y="140"/>
                      <a:pt x="3" y="140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5" y="138"/>
                      <a:pt x="21" y="121"/>
                      <a:pt x="36" y="114"/>
                    </a:cubicBezTo>
                    <a:cubicBezTo>
                      <a:pt x="36" y="114"/>
                      <a:pt x="51" y="107"/>
                      <a:pt x="52" y="107"/>
                    </a:cubicBezTo>
                    <a:cubicBezTo>
                      <a:pt x="54" y="106"/>
                      <a:pt x="73" y="101"/>
                      <a:pt x="86" y="81"/>
                    </a:cubicBezTo>
                    <a:cubicBezTo>
                      <a:pt x="97" y="64"/>
                      <a:pt x="102" y="38"/>
                      <a:pt x="102" y="19"/>
                    </a:cubicBezTo>
                    <a:cubicBezTo>
                      <a:pt x="102" y="16"/>
                      <a:pt x="102" y="14"/>
                      <a:pt x="102" y="12"/>
                    </a:cubicBezTo>
                    <a:cubicBezTo>
                      <a:pt x="105" y="16"/>
                      <a:pt x="109" y="23"/>
                      <a:pt x="110" y="33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3" y="48"/>
                      <a:pt x="115" y="31"/>
                      <a:pt x="115" y="30"/>
                    </a:cubicBezTo>
                    <a:cubicBezTo>
                      <a:pt x="117" y="34"/>
                      <a:pt x="119" y="40"/>
                      <a:pt x="120" y="48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4" y="47"/>
                      <a:pt x="125" y="47"/>
                    </a:cubicBezTo>
                    <a:cubicBezTo>
                      <a:pt x="126" y="51"/>
                      <a:pt x="128" y="58"/>
                      <a:pt x="128" y="66"/>
                    </a:cubicBezTo>
                    <a:cubicBezTo>
                      <a:pt x="128" y="67"/>
                      <a:pt x="128" y="68"/>
                      <a:pt x="127" y="69"/>
                    </a:cubicBezTo>
                    <a:cubicBezTo>
                      <a:pt x="127" y="80"/>
                      <a:pt x="127" y="80"/>
                      <a:pt x="127" y="80"/>
                    </a:cubicBezTo>
                    <a:cubicBezTo>
                      <a:pt x="127" y="80"/>
                      <a:pt x="132" y="70"/>
                      <a:pt x="132" y="69"/>
                    </a:cubicBezTo>
                    <a:cubicBezTo>
                      <a:pt x="133" y="72"/>
                      <a:pt x="134" y="75"/>
                      <a:pt x="134" y="79"/>
                    </a:cubicBezTo>
                    <a:cubicBezTo>
                      <a:pt x="134" y="82"/>
                      <a:pt x="133" y="84"/>
                      <a:pt x="133" y="87"/>
                    </a:cubicBezTo>
                    <a:cubicBezTo>
                      <a:pt x="130" y="99"/>
                      <a:pt x="130" y="99"/>
                      <a:pt x="130" y="99"/>
                    </a:cubicBezTo>
                    <a:cubicBezTo>
                      <a:pt x="130" y="99"/>
                      <a:pt x="137" y="88"/>
                      <a:pt x="137" y="88"/>
                    </a:cubicBezTo>
                    <a:cubicBezTo>
                      <a:pt x="138" y="89"/>
                      <a:pt x="138" y="91"/>
                      <a:pt x="138" y="93"/>
                    </a:cubicBezTo>
                    <a:cubicBezTo>
                      <a:pt x="138" y="97"/>
                      <a:pt x="137" y="103"/>
                      <a:pt x="135" y="110"/>
                    </a:cubicBezTo>
                    <a:cubicBezTo>
                      <a:pt x="131" y="122"/>
                      <a:pt x="131" y="122"/>
                      <a:pt x="131" y="122"/>
                    </a:cubicBezTo>
                    <a:cubicBezTo>
                      <a:pt x="131" y="122"/>
                      <a:pt x="140" y="110"/>
                      <a:pt x="142" y="108"/>
                    </a:cubicBezTo>
                    <a:cubicBezTo>
                      <a:pt x="141" y="113"/>
                      <a:pt x="141" y="122"/>
                      <a:pt x="137" y="127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38" y="130"/>
                      <a:pt x="142" y="127"/>
                      <a:pt x="143" y="126"/>
                    </a:cubicBezTo>
                    <a:cubicBezTo>
                      <a:pt x="142" y="130"/>
                      <a:pt x="140" y="136"/>
                      <a:pt x="137" y="142"/>
                    </a:cubicBezTo>
                    <a:cubicBezTo>
                      <a:pt x="130" y="153"/>
                      <a:pt x="130" y="153"/>
                      <a:pt x="130" y="153"/>
                    </a:cubicBezTo>
                    <a:cubicBezTo>
                      <a:pt x="130" y="153"/>
                      <a:pt x="142" y="143"/>
                      <a:pt x="144" y="142"/>
                    </a:cubicBezTo>
                    <a:cubicBezTo>
                      <a:pt x="142" y="147"/>
                      <a:pt x="140" y="153"/>
                      <a:pt x="137" y="157"/>
                    </a:cubicBezTo>
                    <a:cubicBezTo>
                      <a:pt x="136" y="161"/>
                      <a:pt x="136" y="161"/>
                      <a:pt x="136" y="161"/>
                    </a:cubicBezTo>
                    <a:cubicBezTo>
                      <a:pt x="136" y="161"/>
                      <a:pt x="141" y="159"/>
                      <a:pt x="142" y="157"/>
                    </a:cubicBezTo>
                    <a:cubicBezTo>
                      <a:pt x="141" y="162"/>
                      <a:pt x="138" y="168"/>
                      <a:pt x="134" y="172"/>
                    </a:cubicBezTo>
                    <a:cubicBezTo>
                      <a:pt x="124" y="183"/>
                      <a:pt x="124" y="183"/>
                      <a:pt x="124" y="183"/>
                    </a:cubicBezTo>
                    <a:cubicBezTo>
                      <a:pt x="124" y="183"/>
                      <a:pt x="138" y="175"/>
                      <a:pt x="140" y="174"/>
                    </a:cubicBezTo>
                    <a:cubicBezTo>
                      <a:pt x="138" y="178"/>
                      <a:pt x="135" y="184"/>
                      <a:pt x="131" y="188"/>
                    </a:cubicBezTo>
                    <a:cubicBezTo>
                      <a:pt x="132" y="190"/>
                      <a:pt x="132" y="190"/>
                      <a:pt x="132" y="190"/>
                    </a:cubicBezTo>
                    <a:cubicBezTo>
                      <a:pt x="132" y="190"/>
                      <a:pt x="134" y="190"/>
                      <a:pt x="136" y="189"/>
                    </a:cubicBezTo>
                    <a:cubicBezTo>
                      <a:pt x="132" y="194"/>
                      <a:pt x="128" y="200"/>
                      <a:pt x="124" y="203"/>
                    </a:cubicBezTo>
                    <a:cubicBezTo>
                      <a:pt x="116" y="210"/>
                      <a:pt x="116" y="210"/>
                      <a:pt x="116" y="210"/>
                    </a:cubicBezTo>
                    <a:cubicBezTo>
                      <a:pt x="116" y="210"/>
                      <a:pt x="127" y="206"/>
                      <a:pt x="130" y="205"/>
                    </a:cubicBezTo>
                    <a:cubicBezTo>
                      <a:pt x="127" y="209"/>
                      <a:pt x="122" y="215"/>
                      <a:pt x="115" y="220"/>
                    </a:cubicBezTo>
                    <a:cubicBezTo>
                      <a:pt x="106" y="225"/>
                      <a:pt x="106" y="225"/>
                      <a:pt x="106" y="225"/>
                    </a:cubicBezTo>
                    <a:cubicBezTo>
                      <a:pt x="106" y="225"/>
                      <a:pt x="117" y="224"/>
                      <a:pt x="118" y="224"/>
                    </a:cubicBezTo>
                    <a:cubicBezTo>
                      <a:pt x="115" y="227"/>
                      <a:pt x="109" y="232"/>
                      <a:pt x="103" y="235"/>
                    </a:cubicBezTo>
                    <a:cubicBezTo>
                      <a:pt x="90" y="240"/>
                      <a:pt x="90" y="240"/>
                      <a:pt x="90" y="240"/>
                    </a:cubicBezTo>
                    <a:cubicBezTo>
                      <a:pt x="90" y="240"/>
                      <a:pt x="101" y="240"/>
                      <a:pt x="103" y="240"/>
                    </a:cubicBezTo>
                    <a:cubicBezTo>
                      <a:pt x="99" y="243"/>
                      <a:pt x="94" y="246"/>
                      <a:pt x="88" y="248"/>
                    </a:cubicBezTo>
                    <a:cubicBezTo>
                      <a:pt x="77" y="250"/>
                      <a:pt x="77" y="250"/>
                      <a:pt x="77" y="250"/>
                    </a:cubicBezTo>
                    <a:cubicBezTo>
                      <a:pt x="77" y="250"/>
                      <a:pt x="88" y="252"/>
                      <a:pt x="89" y="252"/>
                    </a:cubicBezTo>
                    <a:cubicBezTo>
                      <a:pt x="85" y="256"/>
                      <a:pt x="76" y="258"/>
                      <a:pt x="70" y="257"/>
                    </a:cubicBezTo>
                    <a:cubicBezTo>
                      <a:pt x="70" y="257"/>
                      <a:pt x="74" y="260"/>
                      <a:pt x="73" y="260"/>
                    </a:cubicBezTo>
                    <a:cubicBezTo>
                      <a:pt x="68" y="262"/>
                      <a:pt x="62" y="263"/>
                      <a:pt x="56" y="263"/>
                    </a:cubicBezTo>
                    <a:cubicBezTo>
                      <a:pt x="49" y="263"/>
                      <a:pt x="49" y="263"/>
                      <a:pt x="49" y="263"/>
                    </a:cubicBezTo>
                    <a:cubicBezTo>
                      <a:pt x="49" y="263"/>
                      <a:pt x="56" y="268"/>
                      <a:pt x="57" y="269"/>
                    </a:cubicBezTo>
                    <a:cubicBezTo>
                      <a:pt x="52" y="269"/>
                      <a:pt x="44" y="269"/>
                      <a:pt x="37" y="265"/>
                    </a:cubicBezTo>
                    <a:cubicBezTo>
                      <a:pt x="37" y="264"/>
                      <a:pt x="28" y="255"/>
                      <a:pt x="27" y="254"/>
                    </a:cubicBezTo>
                    <a:cubicBezTo>
                      <a:pt x="27" y="254"/>
                      <a:pt x="19" y="242"/>
                      <a:pt x="19" y="242"/>
                    </a:cubicBezTo>
                    <a:cubicBezTo>
                      <a:pt x="16" y="245"/>
                      <a:pt x="16" y="245"/>
                      <a:pt x="16" y="245"/>
                    </a:cubicBezTo>
                    <a:cubicBezTo>
                      <a:pt x="24" y="257"/>
                      <a:pt x="24" y="257"/>
                      <a:pt x="24" y="257"/>
                    </a:cubicBezTo>
                    <a:cubicBezTo>
                      <a:pt x="34" y="268"/>
                      <a:pt x="34" y="268"/>
                      <a:pt x="34" y="268"/>
                    </a:cubicBezTo>
                    <a:cubicBezTo>
                      <a:pt x="34" y="268"/>
                      <a:pt x="34" y="268"/>
                      <a:pt x="34" y="268"/>
                    </a:cubicBezTo>
                    <a:cubicBezTo>
                      <a:pt x="47" y="277"/>
                      <a:pt x="62" y="272"/>
                      <a:pt x="63" y="272"/>
                    </a:cubicBezTo>
                    <a:cubicBezTo>
                      <a:pt x="67" y="271"/>
                      <a:pt x="67" y="271"/>
                      <a:pt x="67" y="271"/>
                    </a:cubicBezTo>
                    <a:cubicBezTo>
                      <a:pt x="67" y="271"/>
                      <a:pt x="63" y="267"/>
                      <a:pt x="62" y="267"/>
                    </a:cubicBezTo>
                    <a:cubicBezTo>
                      <a:pt x="72" y="266"/>
                      <a:pt x="81" y="263"/>
                      <a:pt x="82" y="262"/>
                    </a:cubicBezTo>
                    <a:cubicBezTo>
                      <a:pt x="89" y="260"/>
                      <a:pt x="89" y="260"/>
                      <a:pt x="89" y="260"/>
                    </a:cubicBezTo>
                    <a:cubicBezTo>
                      <a:pt x="89" y="260"/>
                      <a:pt x="86" y="259"/>
                      <a:pt x="84" y="259"/>
                    </a:cubicBezTo>
                    <a:cubicBezTo>
                      <a:pt x="91" y="256"/>
                      <a:pt x="97" y="253"/>
                      <a:pt x="97" y="253"/>
                    </a:cubicBezTo>
                    <a:cubicBezTo>
                      <a:pt x="103" y="250"/>
                      <a:pt x="103" y="250"/>
                      <a:pt x="103" y="250"/>
                    </a:cubicBezTo>
                    <a:cubicBezTo>
                      <a:pt x="103" y="250"/>
                      <a:pt x="98" y="249"/>
                      <a:pt x="97" y="249"/>
                    </a:cubicBezTo>
                    <a:cubicBezTo>
                      <a:pt x="106" y="245"/>
                      <a:pt x="112" y="239"/>
                      <a:pt x="112" y="238"/>
                    </a:cubicBezTo>
                    <a:cubicBezTo>
                      <a:pt x="118" y="234"/>
                      <a:pt x="118" y="234"/>
                      <a:pt x="118" y="234"/>
                    </a:cubicBezTo>
                    <a:cubicBezTo>
                      <a:pt x="118" y="234"/>
                      <a:pt x="116" y="234"/>
                      <a:pt x="114" y="234"/>
                    </a:cubicBezTo>
                    <a:cubicBezTo>
                      <a:pt x="120" y="229"/>
                      <a:pt x="124" y="223"/>
                      <a:pt x="125" y="223"/>
                    </a:cubicBezTo>
                    <a:cubicBezTo>
                      <a:pt x="128" y="219"/>
                      <a:pt x="128" y="219"/>
                      <a:pt x="128" y="219"/>
                    </a:cubicBezTo>
                    <a:cubicBezTo>
                      <a:pt x="128" y="219"/>
                      <a:pt x="125" y="219"/>
                      <a:pt x="124" y="219"/>
                    </a:cubicBezTo>
                    <a:cubicBezTo>
                      <a:pt x="133" y="211"/>
                      <a:pt x="136" y="202"/>
                      <a:pt x="136" y="202"/>
                    </a:cubicBezTo>
                    <a:cubicBezTo>
                      <a:pt x="138" y="198"/>
                      <a:pt x="138" y="198"/>
                      <a:pt x="138" y="198"/>
                    </a:cubicBezTo>
                    <a:cubicBezTo>
                      <a:pt x="138" y="198"/>
                      <a:pt x="135" y="198"/>
                      <a:pt x="134" y="199"/>
                    </a:cubicBezTo>
                    <a:cubicBezTo>
                      <a:pt x="139" y="192"/>
                      <a:pt x="143" y="185"/>
                      <a:pt x="143" y="185"/>
                    </a:cubicBezTo>
                    <a:cubicBezTo>
                      <a:pt x="146" y="179"/>
                      <a:pt x="146" y="179"/>
                      <a:pt x="146" y="179"/>
                    </a:cubicBezTo>
                    <a:cubicBezTo>
                      <a:pt x="146" y="179"/>
                      <a:pt x="142" y="181"/>
                      <a:pt x="141" y="181"/>
                    </a:cubicBezTo>
                    <a:cubicBezTo>
                      <a:pt x="145" y="175"/>
                      <a:pt x="146" y="170"/>
                      <a:pt x="146" y="169"/>
                    </a:cubicBezTo>
                    <a:cubicBezTo>
                      <a:pt x="148" y="164"/>
                      <a:pt x="148" y="164"/>
                      <a:pt x="148" y="164"/>
                    </a:cubicBezTo>
                    <a:cubicBezTo>
                      <a:pt x="143" y="167"/>
                      <a:pt x="143" y="167"/>
                      <a:pt x="143" y="167"/>
                    </a:cubicBezTo>
                    <a:cubicBezTo>
                      <a:pt x="147" y="160"/>
                      <a:pt x="149" y="152"/>
                      <a:pt x="149" y="152"/>
                    </a:cubicBezTo>
                    <a:cubicBezTo>
                      <a:pt x="150" y="146"/>
                      <a:pt x="150" y="146"/>
                      <a:pt x="150" y="146"/>
                    </a:cubicBezTo>
                    <a:cubicBezTo>
                      <a:pt x="150" y="146"/>
                      <a:pt x="146" y="149"/>
                      <a:pt x="146" y="149"/>
                    </a:cubicBezTo>
                    <a:cubicBezTo>
                      <a:pt x="148" y="143"/>
                      <a:pt x="149" y="137"/>
                      <a:pt x="149" y="136"/>
                    </a:cubicBezTo>
                    <a:cubicBezTo>
                      <a:pt x="150" y="131"/>
                      <a:pt x="150" y="131"/>
                      <a:pt x="150" y="131"/>
                    </a:cubicBezTo>
                    <a:cubicBezTo>
                      <a:pt x="150" y="131"/>
                      <a:pt x="145" y="135"/>
                      <a:pt x="145" y="135"/>
                    </a:cubicBezTo>
                    <a:cubicBezTo>
                      <a:pt x="148" y="126"/>
                      <a:pt x="148" y="120"/>
                      <a:pt x="148" y="119"/>
                    </a:cubicBezTo>
                    <a:cubicBezTo>
                      <a:pt x="148" y="114"/>
                      <a:pt x="148" y="114"/>
                      <a:pt x="148" y="114"/>
                    </a:cubicBezTo>
                    <a:cubicBezTo>
                      <a:pt x="148" y="114"/>
                      <a:pt x="146" y="116"/>
                      <a:pt x="145" y="117"/>
                    </a:cubicBezTo>
                    <a:cubicBezTo>
                      <a:pt x="146" y="112"/>
                      <a:pt x="146" y="108"/>
                      <a:pt x="146" y="105"/>
                    </a:cubicBezTo>
                    <a:cubicBezTo>
                      <a:pt x="146" y="103"/>
                      <a:pt x="146" y="101"/>
                      <a:pt x="146" y="101"/>
                    </a:cubicBezTo>
                    <a:cubicBezTo>
                      <a:pt x="145" y="95"/>
                      <a:pt x="145" y="95"/>
                      <a:pt x="145" y="95"/>
                    </a:cubicBezTo>
                    <a:cubicBezTo>
                      <a:pt x="145" y="95"/>
                      <a:pt x="142" y="101"/>
                      <a:pt x="142" y="101"/>
                    </a:cubicBezTo>
                    <a:cubicBezTo>
                      <a:pt x="142" y="98"/>
                      <a:pt x="142" y="95"/>
                      <a:pt x="142" y="93"/>
                    </a:cubicBezTo>
                    <a:cubicBezTo>
                      <a:pt x="142" y="86"/>
                      <a:pt x="141" y="81"/>
                      <a:pt x="141" y="81"/>
                    </a:cubicBezTo>
                    <a:cubicBezTo>
                      <a:pt x="139" y="76"/>
                      <a:pt x="139" y="76"/>
                      <a:pt x="139" y="76"/>
                    </a:cubicBezTo>
                    <a:cubicBezTo>
                      <a:pt x="139" y="76"/>
                      <a:pt x="139" y="78"/>
                      <a:pt x="138" y="79"/>
                    </a:cubicBezTo>
                    <a:cubicBezTo>
                      <a:pt x="138" y="70"/>
                      <a:pt x="135" y="63"/>
                      <a:pt x="135" y="62"/>
                    </a:cubicBezTo>
                    <a:cubicBezTo>
                      <a:pt x="133" y="57"/>
                      <a:pt x="133" y="57"/>
                      <a:pt x="133" y="57"/>
                    </a:cubicBezTo>
                    <a:cubicBezTo>
                      <a:pt x="133" y="57"/>
                      <a:pt x="132" y="59"/>
                      <a:pt x="132" y="61"/>
                    </a:cubicBezTo>
                    <a:cubicBezTo>
                      <a:pt x="131" y="48"/>
                      <a:pt x="126" y="39"/>
                      <a:pt x="126" y="39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4"/>
                      <a:pt x="123" y="36"/>
                      <a:pt x="122" y="37"/>
                    </a:cubicBezTo>
                    <a:cubicBezTo>
                      <a:pt x="120" y="28"/>
                      <a:pt x="116" y="22"/>
                      <a:pt x="116" y="22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3" y="17"/>
                      <a:pt x="112" y="20"/>
                      <a:pt x="112" y="21"/>
                    </a:cubicBezTo>
                    <a:cubicBezTo>
                      <a:pt x="108" y="10"/>
                      <a:pt x="100" y="4"/>
                      <a:pt x="100" y="4"/>
                    </a:cubicBezTo>
                    <a:cubicBezTo>
                      <a:pt x="95" y="0"/>
                      <a:pt x="95" y="0"/>
                      <a:pt x="95" y="0"/>
                    </a:cubicBezTo>
                    <a:lnTo>
                      <a:pt x="96" y="6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14"/>
              <p:cNvSpPr/>
              <p:nvPr/>
            </p:nvSpPr>
            <p:spPr>
              <a:xfrm>
                <a:off x="5071" y="364"/>
                <a:ext cx="241" cy="117"/>
              </a:xfrm>
              <a:custGeom>
                <a:avLst/>
                <a:gdLst/>
                <a:ahLst/>
                <a:cxnLst/>
                <a:rect l="l" t="t" r="r" b="b"/>
                <a:pathLst>
                  <a:path w="321" h="156" extrusionOk="0">
                    <a:moveTo>
                      <a:pt x="272" y="82"/>
                    </a:moveTo>
                    <a:cubicBezTo>
                      <a:pt x="271" y="86"/>
                      <a:pt x="269" y="89"/>
                      <a:pt x="264" y="90"/>
                    </a:cubicBezTo>
                    <a:cubicBezTo>
                      <a:pt x="262" y="96"/>
                      <a:pt x="255" y="94"/>
                      <a:pt x="255" y="98"/>
                    </a:cubicBezTo>
                    <a:cubicBezTo>
                      <a:pt x="254" y="99"/>
                      <a:pt x="252" y="100"/>
                      <a:pt x="249" y="101"/>
                    </a:cubicBezTo>
                    <a:cubicBezTo>
                      <a:pt x="247" y="101"/>
                      <a:pt x="240" y="100"/>
                      <a:pt x="240" y="100"/>
                    </a:cubicBezTo>
                    <a:cubicBezTo>
                      <a:pt x="240" y="100"/>
                      <a:pt x="231" y="108"/>
                      <a:pt x="215" y="116"/>
                    </a:cubicBezTo>
                    <a:cubicBezTo>
                      <a:pt x="215" y="116"/>
                      <a:pt x="225" y="141"/>
                      <a:pt x="225" y="141"/>
                    </a:cubicBezTo>
                    <a:cubicBezTo>
                      <a:pt x="216" y="141"/>
                      <a:pt x="207" y="136"/>
                      <a:pt x="207" y="136"/>
                    </a:cubicBezTo>
                    <a:cubicBezTo>
                      <a:pt x="211" y="148"/>
                      <a:pt x="211" y="148"/>
                      <a:pt x="211" y="148"/>
                    </a:cubicBezTo>
                    <a:cubicBezTo>
                      <a:pt x="201" y="146"/>
                      <a:pt x="194" y="142"/>
                      <a:pt x="194" y="142"/>
                    </a:cubicBezTo>
                    <a:cubicBezTo>
                      <a:pt x="196" y="153"/>
                      <a:pt x="196" y="153"/>
                      <a:pt x="196" y="153"/>
                    </a:cubicBezTo>
                    <a:cubicBezTo>
                      <a:pt x="187" y="152"/>
                      <a:pt x="180" y="145"/>
                      <a:pt x="180" y="14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0" y="155"/>
                      <a:pt x="159" y="142"/>
                      <a:pt x="159" y="142"/>
                    </a:cubicBezTo>
                    <a:cubicBezTo>
                      <a:pt x="159" y="142"/>
                      <a:pt x="149" y="155"/>
                      <a:pt x="137" y="156"/>
                    </a:cubicBezTo>
                    <a:cubicBezTo>
                      <a:pt x="139" y="145"/>
                      <a:pt x="139" y="145"/>
                      <a:pt x="139" y="145"/>
                    </a:cubicBezTo>
                    <a:cubicBezTo>
                      <a:pt x="139" y="145"/>
                      <a:pt x="132" y="152"/>
                      <a:pt x="122" y="153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5" y="142"/>
                      <a:pt x="117" y="146"/>
                      <a:pt x="108" y="148"/>
                    </a:cubicBezTo>
                    <a:cubicBezTo>
                      <a:pt x="112" y="136"/>
                      <a:pt x="112" y="136"/>
                      <a:pt x="112" y="136"/>
                    </a:cubicBezTo>
                    <a:cubicBezTo>
                      <a:pt x="112" y="136"/>
                      <a:pt x="102" y="141"/>
                      <a:pt x="93" y="141"/>
                    </a:cubicBezTo>
                    <a:cubicBezTo>
                      <a:pt x="93" y="141"/>
                      <a:pt x="103" y="115"/>
                      <a:pt x="103" y="115"/>
                    </a:cubicBezTo>
                    <a:cubicBezTo>
                      <a:pt x="103" y="115"/>
                      <a:pt x="93" y="111"/>
                      <a:pt x="85" y="105"/>
                    </a:cubicBezTo>
                    <a:cubicBezTo>
                      <a:pt x="77" y="106"/>
                      <a:pt x="77" y="106"/>
                      <a:pt x="77" y="106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3" y="104"/>
                      <a:pt x="73" y="105"/>
                      <a:pt x="73" y="104"/>
                    </a:cubicBezTo>
                    <a:cubicBezTo>
                      <a:pt x="70" y="101"/>
                      <a:pt x="67" y="102"/>
                      <a:pt x="64" y="101"/>
                    </a:cubicBezTo>
                    <a:cubicBezTo>
                      <a:pt x="61" y="101"/>
                      <a:pt x="58" y="94"/>
                      <a:pt x="59" y="95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0"/>
                      <a:pt x="54" y="87"/>
                      <a:pt x="53" y="86"/>
                    </a:cubicBezTo>
                    <a:cubicBezTo>
                      <a:pt x="50" y="89"/>
                      <a:pt x="46" y="87"/>
                      <a:pt x="42" y="86"/>
                    </a:cubicBezTo>
                    <a:cubicBezTo>
                      <a:pt x="33" y="76"/>
                      <a:pt x="24" y="65"/>
                      <a:pt x="11" y="57"/>
                    </a:cubicBezTo>
                    <a:cubicBezTo>
                      <a:pt x="7" y="54"/>
                      <a:pt x="4" y="52"/>
                      <a:pt x="0" y="51"/>
                    </a:cubicBezTo>
                    <a:cubicBezTo>
                      <a:pt x="9" y="50"/>
                      <a:pt x="19" y="50"/>
                      <a:pt x="28" y="52"/>
                    </a:cubicBezTo>
                    <a:cubicBezTo>
                      <a:pt x="24" y="44"/>
                      <a:pt x="19" y="38"/>
                      <a:pt x="14" y="31"/>
                    </a:cubicBezTo>
                    <a:cubicBezTo>
                      <a:pt x="12" y="30"/>
                      <a:pt x="11" y="27"/>
                      <a:pt x="10" y="27"/>
                    </a:cubicBezTo>
                    <a:cubicBezTo>
                      <a:pt x="28" y="31"/>
                      <a:pt x="42" y="43"/>
                      <a:pt x="53" y="54"/>
                    </a:cubicBezTo>
                    <a:cubicBezTo>
                      <a:pt x="57" y="64"/>
                      <a:pt x="66" y="51"/>
                      <a:pt x="72" y="57"/>
                    </a:cubicBezTo>
                    <a:cubicBezTo>
                      <a:pt x="73" y="58"/>
                      <a:pt x="73" y="58"/>
                      <a:pt x="73" y="58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86" y="59"/>
                      <a:pt x="90" y="47"/>
                      <a:pt x="90" y="47"/>
                    </a:cubicBezTo>
                    <a:cubicBezTo>
                      <a:pt x="90" y="47"/>
                      <a:pt x="91" y="48"/>
                      <a:pt x="87" y="47"/>
                    </a:cubicBezTo>
                    <a:cubicBezTo>
                      <a:pt x="83" y="47"/>
                      <a:pt x="83" y="46"/>
                      <a:pt x="83" y="46"/>
                    </a:cubicBezTo>
                    <a:cubicBezTo>
                      <a:pt x="83" y="46"/>
                      <a:pt x="92" y="40"/>
                      <a:pt x="89" y="39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83" y="38"/>
                      <a:pt x="94" y="30"/>
                      <a:pt x="90" y="31"/>
                    </a:cubicBezTo>
                    <a:cubicBezTo>
                      <a:pt x="86" y="32"/>
                      <a:pt x="85" y="31"/>
                      <a:pt x="85" y="31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0"/>
                      <a:pt x="111" y="11"/>
                      <a:pt x="116" y="19"/>
                    </a:cubicBezTo>
                    <a:cubicBezTo>
                      <a:pt x="120" y="28"/>
                      <a:pt x="126" y="35"/>
                      <a:pt x="128" y="35"/>
                    </a:cubicBezTo>
                    <a:cubicBezTo>
                      <a:pt x="130" y="36"/>
                      <a:pt x="123" y="45"/>
                      <a:pt x="123" y="45"/>
                    </a:cubicBezTo>
                    <a:cubicBezTo>
                      <a:pt x="123" y="45"/>
                      <a:pt x="122" y="43"/>
                      <a:pt x="121" y="42"/>
                    </a:cubicBezTo>
                    <a:cubicBezTo>
                      <a:pt x="121" y="40"/>
                      <a:pt x="120" y="51"/>
                      <a:pt x="120" y="51"/>
                    </a:cubicBezTo>
                    <a:cubicBezTo>
                      <a:pt x="120" y="51"/>
                      <a:pt x="117" y="50"/>
                      <a:pt x="116" y="48"/>
                    </a:cubicBezTo>
                    <a:cubicBezTo>
                      <a:pt x="114" y="59"/>
                      <a:pt x="114" y="59"/>
                      <a:pt x="114" y="59"/>
                    </a:cubicBezTo>
                    <a:cubicBezTo>
                      <a:pt x="114" y="59"/>
                      <a:pt x="111" y="57"/>
                      <a:pt x="110" y="55"/>
                    </a:cubicBezTo>
                    <a:cubicBezTo>
                      <a:pt x="95" y="71"/>
                      <a:pt x="95" y="71"/>
                      <a:pt x="95" y="71"/>
                    </a:cubicBezTo>
                    <a:cubicBezTo>
                      <a:pt x="95" y="71"/>
                      <a:pt x="100" y="69"/>
                      <a:pt x="104" y="71"/>
                    </a:cubicBezTo>
                    <a:cubicBezTo>
                      <a:pt x="108" y="73"/>
                      <a:pt x="106" y="78"/>
                      <a:pt x="106" y="78"/>
                    </a:cubicBezTo>
                    <a:cubicBezTo>
                      <a:pt x="117" y="84"/>
                      <a:pt x="117" y="84"/>
                      <a:pt x="117" y="84"/>
                    </a:cubicBezTo>
                    <a:cubicBezTo>
                      <a:pt x="134" y="41"/>
                      <a:pt x="134" y="41"/>
                      <a:pt x="134" y="41"/>
                    </a:cubicBezTo>
                    <a:cubicBezTo>
                      <a:pt x="134" y="41"/>
                      <a:pt x="149" y="52"/>
                      <a:pt x="159" y="52"/>
                    </a:cubicBezTo>
                    <a:cubicBezTo>
                      <a:pt x="170" y="52"/>
                      <a:pt x="184" y="40"/>
                      <a:pt x="184" y="40"/>
                    </a:cubicBezTo>
                    <a:cubicBezTo>
                      <a:pt x="202" y="85"/>
                      <a:pt x="202" y="85"/>
                      <a:pt x="202" y="85"/>
                    </a:cubicBezTo>
                    <a:cubicBezTo>
                      <a:pt x="202" y="85"/>
                      <a:pt x="208" y="83"/>
                      <a:pt x="216" y="77"/>
                    </a:cubicBezTo>
                    <a:cubicBezTo>
                      <a:pt x="216" y="77"/>
                      <a:pt x="216" y="68"/>
                      <a:pt x="224" y="66"/>
                    </a:cubicBezTo>
                    <a:cubicBezTo>
                      <a:pt x="212" y="52"/>
                      <a:pt x="212" y="52"/>
                      <a:pt x="212" y="52"/>
                    </a:cubicBezTo>
                    <a:cubicBezTo>
                      <a:pt x="208" y="56"/>
                      <a:pt x="208" y="56"/>
                      <a:pt x="208" y="56"/>
                    </a:cubicBezTo>
                    <a:cubicBezTo>
                      <a:pt x="208" y="56"/>
                      <a:pt x="204" y="53"/>
                      <a:pt x="204" y="46"/>
                    </a:cubicBezTo>
                    <a:cubicBezTo>
                      <a:pt x="203" y="40"/>
                      <a:pt x="201" y="50"/>
                      <a:pt x="201" y="50"/>
                    </a:cubicBezTo>
                    <a:cubicBezTo>
                      <a:pt x="201" y="50"/>
                      <a:pt x="197" y="47"/>
                      <a:pt x="197" y="43"/>
                    </a:cubicBezTo>
                    <a:cubicBezTo>
                      <a:pt x="196" y="39"/>
                      <a:pt x="194" y="46"/>
                      <a:pt x="194" y="46"/>
                    </a:cubicBezTo>
                    <a:cubicBezTo>
                      <a:pt x="191" y="35"/>
                      <a:pt x="191" y="35"/>
                      <a:pt x="191" y="35"/>
                    </a:cubicBezTo>
                    <a:cubicBezTo>
                      <a:pt x="191" y="35"/>
                      <a:pt x="205" y="20"/>
                      <a:pt x="210" y="1"/>
                    </a:cubicBezTo>
                    <a:cubicBezTo>
                      <a:pt x="223" y="18"/>
                      <a:pt x="223" y="18"/>
                      <a:pt x="223" y="18"/>
                    </a:cubicBezTo>
                    <a:cubicBezTo>
                      <a:pt x="234" y="31"/>
                      <a:pt x="234" y="31"/>
                      <a:pt x="234" y="31"/>
                    </a:cubicBezTo>
                    <a:cubicBezTo>
                      <a:pt x="234" y="31"/>
                      <a:pt x="231" y="31"/>
                      <a:pt x="228" y="31"/>
                    </a:cubicBezTo>
                    <a:cubicBezTo>
                      <a:pt x="226" y="31"/>
                      <a:pt x="235" y="38"/>
                      <a:pt x="235" y="38"/>
                    </a:cubicBezTo>
                    <a:cubicBezTo>
                      <a:pt x="235" y="38"/>
                      <a:pt x="232" y="40"/>
                      <a:pt x="229" y="39"/>
                    </a:cubicBezTo>
                    <a:cubicBezTo>
                      <a:pt x="226" y="38"/>
                      <a:pt x="236" y="45"/>
                      <a:pt x="236" y="45"/>
                    </a:cubicBezTo>
                    <a:cubicBezTo>
                      <a:pt x="231" y="47"/>
                      <a:pt x="231" y="47"/>
                      <a:pt x="231" y="47"/>
                    </a:cubicBezTo>
                    <a:cubicBezTo>
                      <a:pt x="231" y="47"/>
                      <a:pt x="237" y="57"/>
                      <a:pt x="240" y="60"/>
                    </a:cubicBezTo>
                    <a:cubicBezTo>
                      <a:pt x="242" y="59"/>
                      <a:pt x="242" y="59"/>
                      <a:pt x="242" y="59"/>
                    </a:cubicBezTo>
                    <a:cubicBezTo>
                      <a:pt x="242" y="59"/>
                      <a:pt x="245" y="57"/>
                      <a:pt x="250" y="53"/>
                    </a:cubicBezTo>
                    <a:cubicBezTo>
                      <a:pt x="254" y="47"/>
                      <a:pt x="260" y="52"/>
                      <a:pt x="265" y="53"/>
                    </a:cubicBezTo>
                    <a:cubicBezTo>
                      <a:pt x="266" y="52"/>
                      <a:pt x="267" y="51"/>
                      <a:pt x="268" y="51"/>
                    </a:cubicBezTo>
                    <a:cubicBezTo>
                      <a:pt x="278" y="36"/>
                      <a:pt x="292" y="20"/>
                      <a:pt x="315" y="19"/>
                    </a:cubicBezTo>
                    <a:cubicBezTo>
                      <a:pt x="306" y="25"/>
                      <a:pt x="302" y="31"/>
                      <a:pt x="297" y="43"/>
                    </a:cubicBezTo>
                    <a:cubicBezTo>
                      <a:pt x="304" y="42"/>
                      <a:pt x="313" y="40"/>
                      <a:pt x="320" y="42"/>
                    </a:cubicBezTo>
                    <a:cubicBezTo>
                      <a:pt x="321" y="42"/>
                      <a:pt x="321" y="42"/>
                      <a:pt x="321" y="42"/>
                    </a:cubicBezTo>
                    <a:cubicBezTo>
                      <a:pt x="313" y="47"/>
                      <a:pt x="308" y="51"/>
                      <a:pt x="300" y="60"/>
                    </a:cubicBezTo>
                    <a:cubicBezTo>
                      <a:pt x="290" y="70"/>
                      <a:pt x="281" y="86"/>
                      <a:pt x="272" y="82"/>
                    </a:cubicBezTo>
                    <a:cubicBezTo>
                      <a:pt x="270" y="83"/>
                      <a:pt x="272" y="82"/>
                      <a:pt x="272" y="82"/>
                    </a:cubicBezTo>
                    <a:cubicBezTo>
                      <a:pt x="272" y="82"/>
                      <a:pt x="279" y="83"/>
                      <a:pt x="272" y="82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14"/>
              <p:cNvSpPr/>
              <p:nvPr/>
            </p:nvSpPr>
            <p:spPr>
              <a:xfrm>
                <a:off x="5148" y="219"/>
                <a:ext cx="70" cy="74"/>
              </a:xfrm>
              <a:custGeom>
                <a:avLst/>
                <a:gdLst/>
                <a:ahLst/>
                <a:cxnLst/>
                <a:rect l="l" t="t" r="r" b="b"/>
                <a:pathLst>
                  <a:path w="93" h="99" extrusionOk="0">
                    <a:moveTo>
                      <a:pt x="93" y="99"/>
                    </a:moveTo>
                    <a:cubicBezTo>
                      <a:pt x="18" y="99"/>
                      <a:pt x="18" y="99"/>
                      <a:pt x="18" y="99"/>
                    </a:cubicBezTo>
                    <a:cubicBezTo>
                      <a:pt x="18" y="99"/>
                      <a:pt x="21" y="72"/>
                      <a:pt x="32" y="49"/>
                    </a:cubicBezTo>
                    <a:cubicBezTo>
                      <a:pt x="35" y="43"/>
                      <a:pt x="39" y="42"/>
                      <a:pt x="35" y="42"/>
                    </a:cubicBezTo>
                    <a:cubicBezTo>
                      <a:pt x="31" y="42"/>
                      <a:pt x="16" y="50"/>
                      <a:pt x="12" y="4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28" y="31"/>
                      <a:pt x="10" y="26"/>
                      <a:pt x="4" y="36"/>
                    </a:cubicBezTo>
                    <a:cubicBezTo>
                      <a:pt x="4" y="36"/>
                      <a:pt x="0" y="24"/>
                      <a:pt x="15" y="17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9" y="7"/>
                      <a:pt x="33" y="0"/>
                      <a:pt x="52" y="4"/>
                    </a:cubicBezTo>
                    <a:cubicBezTo>
                      <a:pt x="66" y="7"/>
                      <a:pt x="72" y="3"/>
                      <a:pt x="76" y="1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4" y="14"/>
                      <a:pt x="79" y="20"/>
                      <a:pt x="75" y="21"/>
                    </a:cubicBezTo>
                    <a:cubicBezTo>
                      <a:pt x="75" y="21"/>
                      <a:pt x="78" y="28"/>
                      <a:pt x="81" y="30"/>
                    </a:cubicBezTo>
                    <a:cubicBezTo>
                      <a:pt x="81" y="30"/>
                      <a:pt x="84" y="34"/>
                      <a:pt x="78" y="36"/>
                    </a:cubicBezTo>
                    <a:cubicBezTo>
                      <a:pt x="78" y="36"/>
                      <a:pt x="83" y="47"/>
                      <a:pt x="86" y="62"/>
                    </a:cubicBezTo>
                    <a:cubicBezTo>
                      <a:pt x="88" y="72"/>
                      <a:pt x="91" y="81"/>
                      <a:pt x="93" y="99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14"/>
              <p:cNvSpPr/>
              <p:nvPr/>
            </p:nvSpPr>
            <p:spPr>
              <a:xfrm>
                <a:off x="5155" y="220"/>
                <a:ext cx="51" cy="36"/>
              </a:xfrm>
              <a:custGeom>
                <a:avLst/>
                <a:gdLst/>
                <a:ahLst/>
                <a:cxnLst/>
                <a:rect l="l" t="t" r="r" b="b"/>
                <a:pathLst>
                  <a:path w="69" h="48" extrusionOk="0">
                    <a:moveTo>
                      <a:pt x="64" y="6"/>
                    </a:moveTo>
                    <a:cubicBezTo>
                      <a:pt x="64" y="6"/>
                      <a:pt x="64" y="9"/>
                      <a:pt x="64" y="9"/>
                    </a:cubicBezTo>
                    <a:cubicBezTo>
                      <a:pt x="64" y="9"/>
                      <a:pt x="68" y="9"/>
                      <a:pt x="68" y="8"/>
                    </a:cubicBezTo>
                    <a:cubicBezTo>
                      <a:pt x="67" y="11"/>
                      <a:pt x="64" y="13"/>
                      <a:pt x="64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7" y="16"/>
                      <a:pt x="64" y="17"/>
                      <a:pt x="61" y="17"/>
                    </a:cubicBezTo>
                    <a:cubicBezTo>
                      <a:pt x="64" y="22"/>
                      <a:pt x="64" y="28"/>
                      <a:pt x="69" y="31"/>
                    </a:cubicBezTo>
                    <a:cubicBezTo>
                      <a:pt x="69" y="32"/>
                      <a:pt x="64" y="32"/>
                      <a:pt x="62" y="32"/>
                    </a:cubicBezTo>
                    <a:cubicBezTo>
                      <a:pt x="58" y="32"/>
                      <a:pt x="55" y="29"/>
                      <a:pt x="54" y="26"/>
                    </a:cubicBezTo>
                    <a:cubicBezTo>
                      <a:pt x="53" y="28"/>
                      <a:pt x="52" y="31"/>
                      <a:pt x="49" y="32"/>
                    </a:cubicBezTo>
                    <a:cubicBezTo>
                      <a:pt x="49" y="32"/>
                      <a:pt x="49" y="30"/>
                      <a:pt x="47" y="30"/>
                    </a:cubicBezTo>
                    <a:cubicBezTo>
                      <a:pt x="48" y="34"/>
                      <a:pt x="47" y="37"/>
                      <a:pt x="45" y="40"/>
                    </a:cubicBezTo>
                    <a:cubicBezTo>
                      <a:pt x="43" y="39"/>
                      <a:pt x="42" y="35"/>
                      <a:pt x="39" y="35"/>
                    </a:cubicBezTo>
                    <a:cubicBezTo>
                      <a:pt x="37" y="36"/>
                      <a:pt x="37" y="39"/>
                      <a:pt x="34" y="37"/>
                    </a:cubicBezTo>
                    <a:cubicBezTo>
                      <a:pt x="36" y="39"/>
                      <a:pt x="35" y="43"/>
                      <a:pt x="33" y="45"/>
                    </a:cubicBezTo>
                    <a:cubicBezTo>
                      <a:pt x="31" y="47"/>
                      <a:pt x="29" y="48"/>
                      <a:pt x="27" y="46"/>
                    </a:cubicBezTo>
                    <a:cubicBezTo>
                      <a:pt x="29" y="44"/>
                      <a:pt x="32" y="43"/>
                      <a:pt x="32" y="40"/>
                    </a:cubicBezTo>
                    <a:cubicBezTo>
                      <a:pt x="31" y="31"/>
                      <a:pt x="11" y="43"/>
                      <a:pt x="10" y="40"/>
                    </a:cubicBezTo>
                    <a:cubicBezTo>
                      <a:pt x="10" y="40"/>
                      <a:pt x="19" y="34"/>
                      <a:pt x="22" y="31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2" y="27"/>
                      <a:pt x="8" y="22"/>
                      <a:pt x="0" y="27"/>
                    </a:cubicBezTo>
                    <a:cubicBezTo>
                      <a:pt x="1" y="22"/>
                      <a:pt x="7" y="20"/>
                      <a:pt x="10" y="18"/>
                    </a:cubicBezTo>
                    <a:cubicBezTo>
                      <a:pt x="10" y="18"/>
                      <a:pt x="9" y="15"/>
                      <a:pt x="9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4"/>
                      <a:pt x="10" y="13"/>
                      <a:pt x="11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1"/>
                      <a:pt x="13" y="10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7" y="9"/>
                      <a:pt x="17" y="9"/>
                    </a:cubicBezTo>
                    <a:cubicBezTo>
                      <a:pt x="17" y="11"/>
                      <a:pt x="18" y="14"/>
                      <a:pt x="20" y="15"/>
                    </a:cubicBezTo>
                    <a:cubicBezTo>
                      <a:pt x="19" y="12"/>
                      <a:pt x="21" y="11"/>
                      <a:pt x="22" y="9"/>
                    </a:cubicBezTo>
                    <a:cubicBezTo>
                      <a:pt x="33" y="0"/>
                      <a:pt x="49" y="14"/>
                      <a:pt x="64" y="6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14"/>
              <p:cNvSpPr/>
              <p:nvPr/>
            </p:nvSpPr>
            <p:spPr>
              <a:xfrm>
                <a:off x="5170" y="225"/>
                <a:ext cx="20" cy="11"/>
              </a:xfrm>
              <a:custGeom>
                <a:avLst/>
                <a:gdLst/>
                <a:ahLst/>
                <a:cxnLst/>
                <a:rect l="l" t="t" r="r" b="b"/>
                <a:pathLst>
                  <a:path w="26" h="14" extrusionOk="0">
                    <a:moveTo>
                      <a:pt x="26" y="3"/>
                    </a:moveTo>
                    <a:cubicBezTo>
                      <a:pt x="23" y="6"/>
                      <a:pt x="18" y="8"/>
                      <a:pt x="14" y="11"/>
                    </a:cubicBezTo>
                    <a:cubicBezTo>
                      <a:pt x="14" y="9"/>
                      <a:pt x="16" y="8"/>
                      <a:pt x="14" y="7"/>
                    </a:cubicBezTo>
                    <a:cubicBezTo>
                      <a:pt x="12" y="7"/>
                      <a:pt x="13" y="9"/>
                      <a:pt x="12" y="10"/>
                    </a:cubicBezTo>
                    <a:cubicBezTo>
                      <a:pt x="10" y="13"/>
                      <a:pt x="6" y="12"/>
                      <a:pt x="3" y="12"/>
                    </a:cubicBezTo>
                    <a:cubicBezTo>
                      <a:pt x="3" y="12"/>
                      <a:pt x="3" y="13"/>
                      <a:pt x="3" y="14"/>
                    </a:cubicBezTo>
                    <a:cubicBezTo>
                      <a:pt x="1" y="12"/>
                      <a:pt x="2" y="9"/>
                      <a:pt x="0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6"/>
                      <a:pt x="2" y="7"/>
                      <a:pt x="4" y="7"/>
                    </a:cubicBezTo>
                    <a:cubicBezTo>
                      <a:pt x="9" y="0"/>
                      <a:pt x="20" y="8"/>
                      <a:pt x="26" y="3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14"/>
              <p:cNvSpPr/>
              <p:nvPr/>
            </p:nvSpPr>
            <p:spPr>
              <a:xfrm>
                <a:off x="5185" y="230"/>
                <a:ext cx="9" cy="15"/>
              </a:xfrm>
              <a:custGeom>
                <a:avLst/>
                <a:gdLst/>
                <a:ahLst/>
                <a:cxnLst/>
                <a:rect l="l" t="t" r="r" b="b"/>
                <a:pathLst>
                  <a:path w="12" h="20" extrusionOk="0">
                    <a:moveTo>
                      <a:pt x="10" y="4"/>
                    </a:moveTo>
                    <a:cubicBezTo>
                      <a:pt x="7" y="6"/>
                      <a:pt x="12" y="9"/>
                      <a:pt x="9" y="12"/>
                    </a:cubicBezTo>
                    <a:cubicBezTo>
                      <a:pt x="7" y="14"/>
                      <a:pt x="3" y="16"/>
                      <a:pt x="2" y="20"/>
                    </a:cubicBezTo>
                    <a:cubicBezTo>
                      <a:pt x="0" y="15"/>
                      <a:pt x="5" y="13"/>
                      <a:pt x="5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5" y="6"/>
                      <a:pt x="5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1"/>
                      <a:pt x="10" y="0"/>
                      <a:pt x="10" y="4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14"/>
              <p:cNvSpPr/>
              <p:nvPr/>
            </p:nvSpPr>
            <p:spPr>
              <a:xfrm>
                <a:off x="5163" y="233"/>
                <a:ext cx="7" cy="4"/>
              </a:xfrm>
              <a:custGeom>
                <a:avLst/>
                <a:gdLst/>
                <a:ahLst/>
                <a:cxnLst/>
                <a:rect l="l" t="t" r="r" b="b"/>
                <a:pathLst>
                  <a:path w="9" h="5" extrusionOk="0">
                    <a:moveTo>
                      <a:pt x="9" y="0"/>
                    </a:moveTo>
                    <a:cubicBezTo>
                      <a:pt x="9" y="3"/>
                      <a:pt x="6" y="3"/>
                      <a:pt x="4" y="3"/>
                    </a:cubicBezTo>
                    <a:cubicBezTo>
                      <a:pt x="2" y="5"/>
                      <a:pt x="1" y="1"/>
                      <a:pt x="0" y="1"/>
                    </a:cubicBezTo>
                    <a:cubicBezTo>
                      <a:pt x="1" y="1"/>
                      <a:pt x="3" y="2"/>
                      <a:pt x="4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14"/>
              <p:cNvSpPr/>
              <p:nvPr/>
            </p:nvSpPr>
            <p:spPr>
              <a:xfrm>
                <a:off x="5174" y="236"/>
                <a:ext cx="8" cy="9"/>
              </a:xfrm>
              <a:custGeom>
                <a:avLst/>
                <a:gdLst/>
                <a:ahLst/>
                <a:cxnLst/>
                <a:rect l="l" t="t" r="r" b="b"/>
                <a:pathLst>
                  <a:path w="11" h="12" extrusionOk="0">
                    <a:moveTo>
                      <a:pt x="11" y="2"/>
                    </a:moveTo>
                    <a:cubicBezTo>
                      <a:pt x="10" y="6"/>
                      <a:pt x="7" y="8"/>
                      <a:pt x="10" y="11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1"/>
                      <a:pt x="6" y="8"/>
                      <a:pt x="7" y="6"/>
                    </a:cubicBezTo>
                    <a:cubicBezTo>
                      <a:pt x="8" y="5"/>
                      <a:pt x="8" y="3"/>
                      <a:pt x="7" y="3"/>
                    </a:cubicBezTo>
                    <a:cubicBezTo>
                      <a:pt x="4" y="2"/>
                      <a:pt x="2" y="4"/>
                      <a:pt x="0" y="2"/>
                    </a:cubicBezTo>
                    <a:cubicBezTo>
                      <a:pt x="1" y="2"/>
                      <a:pt x="4" y="1"/>
                      <a:pt x="6" y="0"/>
                    </a:cubicBezTo>
                    <a:cubicBezTo>
                      <a:pt x="8" y="0"/>
                      <a:pt x="10" y="1"/>
                      <a:pt x="11" y="2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14"/>
              <p:cNvSpPr/>
              <p:nvPr/>
            </p:nvSpPr>
            <p:spPr>
              <a:xfrm>
                <a:off x="5273" y="383"/>
                <a:ext cx="29" cy="36"/>
              </a:xfrm>
              <a:custGeom>
                <a:avLst/>
                <a:gdLst/>
                <a:ahLst/>
                <a:cxnLst/>
                <a:rect l="l" t="t" r="r" b="b"/>
                <a:pathLst>
                  <a:path w="39" h="48" extrusionOk="0">
                    <a:moveTo>
                      <a:pt x="33" y="0"/>
                    </a:moveTo>
                    <a:cubicBezTo>
                      <a:pt x="29" y="4"/>
                      <a:pt x="29" y="4"/>
                      <a:pt x="26" y="9"/>
                    </a:cubicBezTo>
                    <a:cubicBezTo>
                      <a:pt x="24" y="13"/>
                      <a:pt x="21" y="19"/>
                      <a:pt x="19" y="25"/>
                    </a:cubicBezTo>
                    <a:cubicBezTo>
                      <a:pt x="24" y="22"/>
                      <a:pt x="31" y="21"/>
                      <a:pt x="39" y="20"/>
                    </a:cubicBezTo>
                    <a:cubicBezTo>
                      <a:pt x="29" y="28"/>
                      <a:pt x="19" y="40"/>
                      <a:pt x="14" y="48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2" y="43"/>
                      <a:pt x="15" y="42"/>
                      <a:pt x="15" y="39"/>
                    </a:cubicBezTo>
                    <a:cubicBezTo>
                      <a:pt x="13" y="38"/>
                      <a:pt x="12" y="41"/>
                      <a:pt x="11" y="41"/>
                    </a:cubicBezTo>
                    <a:cubicBezTo>
                      <a:pt x="11" y="39"/>
                      <a:pt x="13" y="38"/>
                      <a:pt x="11" y="36"/>
                    </a:cubicBezTo>
                    <a:cubicBezTo>
                      <a:pt x="9" y="36"/>
                      <a:pt x="9" y="38"/>
                      <a:pt x="8" y="39"/>
                    </a:cubicBezTo>
                    <a:cubicBezTo>
                      <a:pt x="8" y="37"/>
                      <a:pt x="9" y="35"/>
                      <a:pt x="9" y="33"/>
                    </a:cubicBezTo>
                    <a:cubicBezTo>
                      <a:pt x="8" y="32"/>
                      <a:pt x="7" y="35"/>
                      <a:pt x="6" y="34"/>
                    </a:cubicBezTo>
                    <a:cubicBezTo>
                      <a:pt x="7" y="34"/>
                      <a:pt x="6" y="32"/>
                      <a:pt x="6" y="31"/>
                    </a:cubicBezTo>
                    <a:cubicBezTo>
                      <a:pt x="5" y="31"/>
                      <a:pt x="4" y="32"/>
                      <a:pt x="3" y="33"/>
                    </a:cubicBezTo>
                    <a:cubicBezTo>
                      <a:pt x="0" y="27"/>
                      <a:pt x="7" y="23"/>
                      <a:pt x="8" y="19"/>
                    </a:cubicBezTo>
                    <a:cubicBezTo>
                      <a:pt x="15" y="12"/>
                      <a:pt x="20" y="5"/>
                      <a:pt x="3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14"/>
              <p:cNvSpPr/>
              <p:nvPr/>
            </p:nvSpPr>
            <p:spPr>
              <a:xfrm>
                <a:off x="5083" y="390"/>
                <a:ext cx="29" cy="35"/>
              </a:xfrm>
              <a:custGeom>
                <a:avLst/>
                <a:gdLst/>
                <a:ahLst/>
                <a:cxnLst/>
                <a:rect l="l" t="t" r="r" b="b"/>
                <a:pathLst>
                  <a:path w="39" h="46" extrusionOk="0">
                    <a:moveTo>
                      <a:pt x="39" y="29"/>
                    </a:moveTo>
                    <a:cubicBezTo>
                      <a:pt x="37" y="30"/>
                      <a:pt x="36" y="28"/>
                      <a:pt x="34" y="28"/>
                    </a:cubicBezTo>
                    <a:cubicBezTo>
                      <a:pt x="34" y="30"/>
                      <a:pt x="35" y="31"/>
                      <a:pt x="35" y="32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0" y="33"/>
                      <a:pt x="33" y="34"/>
                      <a:pt x="32" y="36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7"/>
                      <a:pt x="30" y="38"/>
                      <a:pt x="30" y="40"/>
                    </a:cubicBezTo>
                    <a:cubicBezTo>
                      <a:pt x="27" y="40"/>
                      <a:pt x="26" y="38"/>
                      <a:pt x="24" y="37"/>
                    </a:cubicBezTo>
                    <a:cubicBezTo>
                      <a:pt x="25" y="40"/>
                      <a:pt x="28" y="42"/>
                      <a:pt x="29" y="45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1" y="37"/>
                      <a:pt x="11" y="25"/>
                      <a:pt x="0" y="19"/>
                    </a:cubicBezTo>
                    <a:cubicBezTo>
                      <a:pt x="8" y="19"/>
                      <a:pt x="15" y="20"/>
                      <a:pt x="21" y="24"/>
                    </a:cubicBezTo>
                    <a:cubicBezTo>
                      <a:pt x="19" y="18"/>
                      <a:pt x="17" y="15"/>
                      <a:pt x="14" y="9"/>
                    </a:cubicBezTo>
                    <a:cubicBezTo>
                      <a:pt x="12" y="6"/>
                      <a:pt x="9" y="3"/>
                      <a:pt x="7" y="0"/>
                    </a:cubicBezTo>
                    <a:cubicBezTo>
                      <a:pt x="20" y="8"/>
                      <a:pt x="33" y="16"/>
                      <a:pt x="39" y="2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14"/>
              <p:cNvSpPr/>
              <p:nvPr/>
            </p:nvSpPr>
            <p:spPr>
              <a:xfrm>
                <a:off x="5234" y="393"/>
                <a:ext cx="38" cy="44"/>
              </a:xfrm>
              <a:custGeom>
                <a:avLst/>
                <a:gdLst/>
                <a:ahLst/>
                <a:cxnLst/>
                <a:rect l="l" t="t" r="r" b="b"/>
                <a:pathLst>
                  <a:path w="51" h="59" extrusionOk="0">
                    <a:moveTo>
                      <a:pt x="10" y="4"/>
                    </a:moveTo>
                    <a:cubicBezTo>
                      <a:pt x="10" y="8"/>
                      <a:pt x="13" y="9"/>
                      <a:pt x="14" y="13"/>
                    </a:cubicBezTo>
                    <a:cubicBezTo>
                      <a:pt x="15" y="13"/>
                      <a:pt x="14" y="15"/>
                      <a:pt x="15" y="16"/>
                    </a:cubicBezTo>
                    <a:cubicBezTo>
                      <a:pt x="17" y="18"/>
                      <a:pt x="18" y="20"/>
                      <a:pt x="20" y="22"/>
                    </a:cubicBezTo>
                    <a:cubicBezTo>
                      <a:pt x="19" y="25"/>
                      <a:pt x="23" y="24"/>
                      <a:pt x="22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8" y="32"/>
                      <a:pt x="35" y="32"/>
                      <a:pt x="38" y="36"/>
                    </a:cubicBezTo>
                    <a:cubicBezTo>
                      <a:pt x="41" y="37"/>
                      <a:pt x="47" y="37"/>
                      <a:pt x="48" y="39"/>
                    </a:cubicBezTo>
                    <a:cubicBezTo>
                      <a:pt x="49" y="42"/>
                      <a:pt x="51" y="43"/>
                      <a:pt x="49" y="46"/>
                    </a:cubicBezTo>
                    <a:cubicBezTo>
                      <a:pt x="49" y="47"/>
                      <a:pt x="48" y="47"/>
                      <a:pt x="47" y="47"/>
                    </a:cubicBezTo>
                    <a:cubicBezTo>
                      <a:pt x="48" y="43"/>
                      <a:pt x="46" y="42"/>
                      <a:pt x="43" y="40"/>
                    </a:cubicBezTo>
                    <a:cubicBezTo>
                      <a:pt x="41" y="38"/>
                      <a:pt x="37" y="40"/>
                      <a:pt x="34" y="38"/>
                    </a:cubicBezTo>
                    <a:cubicBezTo>
                      <a:pt x="35" y="42"/>
                      <a:pt x="43" y="40"/>
                      <a:pt x="44" y="45"/>
                    </a:cubicBezTo>
                    <a:cubicBezTo>
                      <a:pt x="44" y="48"/>
                      <a:pt x="44" y="51"/>
                      <a:pt x="42" y="52"/>
                    </a:cubicBezTo>
                    <a:cubicBezTo>
                      <a:pt x="42" y="52"/>
                      <a:pt x="41" y="53"/>
                      <a:pt x="40" y="53"/>
                    </a:cubicBezTo>
                    <a:cubicBezTo>
                      <a:pt x="39" y="51"/>
                      <a:pt x="42" y="46"/>
                      <a:pt x="39" y="45"/>
                    </a:cubicBezTo>
                    <a:cubicBezTo>
                      <a:pt x="36" y="43"/>
                      <a:pt x="34" y="42"/>
                      <a:pt x="31" y="40"/>
                    </a:cubicBezTo>
                    <a:cubicBezTo>
                      <a:pt x="32" y="44"/>
                      <a:pt x="38" y="45"/>
                      <a:pt x="38" y="49"/>
                    </a:cubicBezTo>
                    <a:cubicBezTo>
                      <a:pt x="36" y="53"/>
                      <a:pt x="35" y="57"/>
                      <a:pt x="31" y="58"/>
                    </a:cubicBezTo>
                    <a:cubicBezTo>
                      <a:pt x="29" y="58"/>
                      <a:pt x="26" y="59"/>
                      <a:pt x="26" y="57"/>
                    </a:cubicBezTo>
                    <a:cubicBezTo>
                      <a:pt x="25" y="55"/>
                      <a:pt x="28" y="56"/>
                      <a:pt x="29" y="55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1" y="55"/>
                      <a:pt x="31" y="54"/>
                      <a:pt x="31" y="53"/>
                    </a:cubicBezTo>
                    <a:cubicBezTo>
                      <a:pt x="33" y="54"/>
                      <a:pt x="33" y="54"/>
                      <a:pt x="33" y="54"/>
                    </a:cubicBezTo>
                    <a:cubicBezTo>
                      <a:pt x="32" y="53"/>
                      <a:pt x="32" y="51"/>
                      <a:pt x="34" y="50"/>
                    </a:cubicBezTo>
                    <a:cubicBezTo>
                      <a:pt x="32" y="48"/>
                      <a:pt x="31" y="46"/>
                      <a:pt x="30" y="44"/>
                    </a:cubicBezTo>
                    <a:cubicBezTo>
                      <a:pt x="27" y="42"/>
                      <a:pt x="27" y="39"/>
                      <a:pt x="25" y="37"/>
                    </a:cubicBezTo>
                    <a:cubicBezTo>
                      <a:pt x="20" y="36"/>
                      <a:pt x="13" y="34"/>
                      <a:pt x="9" y="37"/>
                    </a:cubicBezTo>
                    <a:cubicBezTo>
                      <a:pt x="7" y="37"/>
                      <a:pt x="6" y="36"/>
                      <a:pt x="7" y="34"/>
                    </a:cubicBezTo>
                    <a:cubicBezTo>
                      <a:pt x="7" y="30"/>
                      <a:pt x="8" y="32"/>
                      <a:pt x="9" y="31"/>
                    </a:cubicBezTo>
                    <a:cubicBezTo>
                      <a:pt x="15" y="30"/>
                      <a:pt x="19" y="35"/>
                      <a:pt x="24" y="33"/>
                    </a:cubicBezTo>
                    <a:cubicBezTo>
                      <a:pt x="22" y="31"/>
                      <a:pt x="20" y="30"/>
                      <a:pt x="19" y="27"/>
                    </a:cubicBezTo>
                    <a:cubicBezTo>
                      <a:pt x="18" y="27"/>
                      <a:pt x="18" y="26"/>
                      <a:pt x="18" y="25"/>
                    </a:cubicBezTo>
                    <a:cubicBezTo>
                      <a:pt x="17" y="25"/>
                      <a:pt x="15" y="26"/>
                      <a:pt x="15" y="25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0"/>
                      <a:pt x="14" y="2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7"/>
                      <a:pt x="10" y="18"/>
                      <a:pt x="9" y="17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9" y="14"/>
                      <a:pt x="8" y="15"/>
                      <a:pt x="7" y="14"/>
                    </a:cubicBezTo>
                    <a:cubicBezTo>
                      <a:pt x="6" y="12"/>
                      <a:pt x="8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1"/>
                      <a:pt x="4" y="13"/>
                      <a:pt x="5" y="11"/>
                    </a:cubicBezTo>
                    <a:cubicBezTo>
                      <a:pt x="5" y="9"/>
                      <a:pt x="7" y="9"/>
                      <a:pt x="7" y="7"/>
                    </a:cubicBezTo>
                    <a:cubicBezTo>
                      <a:pt x="6" y="7"/>
                      <a:pt x="4" y="9"/>
                      <a:pt x="3" y="9"/>
                    </a:cubicBezTo>
                    <a:cubicBezTo>
                      <a:pt x="2" y="7"/>
                      <a:pt x="5" y="6"/>
                      <a:pt x="5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0" y="2"/>
                      <a:pt x="2" y="0"/>
                    </a:cubicBezTo>
                    <a:cubicBezTo>
                      <a:pt x="4" y="2"/>
                      <a:pt x="7" y="4"/>
                      <a:pt x="10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14"/>
              <p:cNvSpPr/>
              <p:nvPr/>
            </p:nvSpPr>
            <p:spPr>
              <a:xfrm>
                <a:off x="5113" y="395"/>
                <a:ext cx="36" cy="45"/>
              </a:xfrm>
              <a:custGeom>
                <a:avLst/>
                <a:gdLst/>
                <a:ahLst/>
                <a:cxnLst/>
                <a:rect l="l" t="t" r="r" b="b"/>
                <a:pathLst>
                  <a:path w="47" h="61" extrusionOk="0">
                    <a:moveTo>
                      <a:pt x="46" y="4"/>
                    </a:moveTo>
                    <a:cubicBezTo>
                      <a:pt x="45" y="4"/>
                      <a:pt x="45" y="3"/>
                      <a:pt x="44" y="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6" y="9"/>
                      <a:pt x="45" y="8"/>
                      <a:pt x="43" y="7"/>
                    </a:cubicBezTo>
                    <a:cubicBezTo>
                      <a:pt x="43" y="9"/>
                      <a:pt x="45" y="9"/>
                      <a:pt x="45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2" y="11"/>
                      <a:pt x="43" y="12"/>
                      <a:pt x="43" y="13"/>
                    </a:cubicBezTo>
                    <a:cubicBezTo>
                      <a:pt x="42" y="15"/>
                      <a:pt x="40" y="13"/>
                      <a:pt x="39" y="15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8"/>
                      <a:pt x="41" y="19"/>
                      <a:pt x="39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2"/>
                      <a:pt x="39" y="20"/>
                      <a:pt x="39" y="22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7" y="24"/>
                      <a:pt x="34" y="25"/>
                      <a:pt x="34" y="26"/>
                    </a:cubicBezTo>
                    <a:cubicBezTo>
                      <a:pt x="34" y="26"/>
                      <a:pt x="34" y="26"/>
                      <a:pt x="34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2" y="28"/>
                      <a:pt x="33" y="29"/>
                      <a:pt x="33" y="30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0" y="31"/>
                      <a:pt x="31" y="31"/>
                      <a:pt x="32" y="31"/>
                    </a:cubicBezTo>
                    <a:cubicBezTo>
                      <a:pt x="30" y="34"/>
                      <a:pt x="27" y="33"/>
                      <a:pt x="26" y="35"/>
                    </a:cubicBezTo>
                    <a:cubicBezTo>
                      <a:pt x="32" y="36"/>
                      <a:pt x="38" y="32"/>
                      <a:pt x="45" y="34"/>
                    </a:cubicBezTo>
                    <a:cubicBezTo>
                      <a:pt x="46" y="35"/>
                      <a:pt x="45" y="37"/>
                      <a:pt x="45" y="38"/>
                    </a:cubicBezTo>
                    <a:cubicBezTo>
                      <a:pt x="42" y="39"/>
                      <a:pt x="40" y="38"/>
                      <a:pt x="37" y="37"/>
                    </a:cubicBezTo>
                    <a:cubicBezTo>
                      <a:pt x="33" y="39"/>
                      <a:pt x="28" y="37"/>
                      <a:pt x="25" y="40"/>
                    </a:cubicBezTo>
                    <a:cubicBezTo>
                      <a:pt x="26" y="44"/>
                      <a:pt x="22" y="44"/>
                      <a:pt x="22" y="47"/>
                    </a:cubicBezTo>
                    <a:cubicBezTo>
                      <a:pt x="20" y="48"/>
                      <a:pt x="19" y="50"/>
                      <a:pt x="18" y="52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19" y="56"/>
                      <a:pt x="23" y="56"/>
                      <a:pt x="26" y="57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1" y="61"/>
                      <a:pt x="19" y="60"/>
                      <a:pt x="16" y="58"/>
                    </a:cubicBezTo>
                    <a:cubicBezTo>
                      <a:pt x="14" y="56"/>
                      <a:pt x="14" y="53"/>
                      <a:pt x="14" y="50"/>
                    </a:cubicBezTo>
                    <a:cubicBezTo>
                      <a:pt x="15" y="47"/>
                      <a:pt x="20" y="47"/>
                      <a:pt x="20" y="44"/>
                    </a:cubicBezTo>
                    <a:cubicBezTo>
                      <a:pt x="18" y="45"/>
                      <a:pt x="14" y="46"/>
                      <a:pt x="12" y="47"/>
                    </a:cubicBezTo>
                    <a:cubicBezTo>
                      <a:pt x="10" y="50"/>
                      <a:pt x="12" y="52"/>
                      <a:pt x="12" y="55"/>
                    </a:cubicBezTo>
                    <a:cubicBezTo>
                      <a:pt x="12" y="57"/>
                      <a:pt x="9" y="56"/>
                      <a:pt x="8" y="55"/>
                    </a:cubicBezTo>
                    <a:cubicBezTo>
                      <a:pt x="6" y="54"/>
                      <a:pt x="6" y="53"/>
                      <a:pt x="6" y="51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8" y="45"/>
                      <a:pt x="13" y="45"/>
                      <a:pt x="16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2" y="43"/>
                      <a:pt x="6" y="42"/>
                      <a:pt x="4" y="46"/>
                    </a:cubicBezTo>
                    <a:cubicBezTo>
                      <a:pt x="4" y="47"/>
                      <a:pt x="3" y="50"/>
                      <a:pt x="2" y="48"/>
                    </a:cubicBezTo>
                    <a:cubicBezTo>
                      <a:pt x="0" y="46"/>
                      <a:pt x="1" y="45"/>
                      <a:pt x="0" y="43"/>
                    </a:cubicBezTo>
                    <a:cubicBezTo>
                      <a:pt x="0" y="43"/>
                      <a:pt x="1" y="43"/>
                      <a:pt x="0" y="43"/>
                    </a:cubicBezTo>
                    <a:cubicBezTo>
                      <a:pt x="2" y="39"/>
                      <a:pt x="8" y="40"/>
                      <a:pt x="11" y="39"/>
                    </a:cubicBezTo>
                    <a:cubicBezTo>
                      <a:pt x="16" y="34"/>
                      <a:pt x="24" y="34"/>
                      <a:pt x="27" y="29"/>
                    </a:cubicBezTo>
                    <a:cubicBezTo>
                      <a:pt x="29" y="27"/>
                      <a:pt x="31" y="25"/>
                      <a:pt x="32" y="23"/>
                    </a:cubicBezTo>
                    <a:cubicBezTo>
                      <a:pt x="34" y="22"/>
                      <a:pt x="32" y="18"/>
                      <a:pt x="35" y="18"/>
                    </a:cubicBezTo>
                    <a:cubicBezTo>
                      <a:pt x="34" y="14"/>
                      <a:pt x="38" y="14"/>
                      <a:pt x="37" y="11"/>
                    </a:cubicBezTo>
                    <a:cubicBezTo>
                      <a:pt x="41" y="8"/>
                      <a:pt x="39" y="0"/>
                      <a:pt x="46" y="1"/>
                    </a:cubicBezTo>
                    <a:cubicBezTo>
                      <a:pt x="47" y="1"/>
                      <a:pt x="46" y="3"/>
                      <a:pt x="46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14"/>
              <p:cNvSpPr/>
              <p:nvPr/>
            </p:nvSpPr>
            <p:spPr>
              <a:xfrm>
                <a:off x="5145" y="402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7" y="1"/>
                    </a:moveTo>
                    <a:cubicBezTo>
                      <a:pt x="5" y="3"/>
                      <a:pt x="6" y="9"/>
                      <a:pt x="2" y="8"/>
                    </a:cubicBezTo>
                    <a:cubicBezTo>
                      <a:pt x="0" y="5"/>
                      <a:pt x="5" y="6"/>
                      <a:pt x="4" y="3"/>
                    </a:cubicBezTo>
                    <a:cubicBezTo>
                      <a:pt x="5" y="3"/>
                      <a:pt x="5" y="0"/>
                      <a:pt x="7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14"/>
              <p:cNvSpPr/>
              <p:nvPr/>
            </p:nvSpPr>
            <p:spPr>
              <a:xfrm>
                <a:off x="5254" y="404"/>
                <a:ext cx="21" cy="15"/>
              </a:xfrm>
              <a:custGeom>
                <a:avLst/>
                <a:gdLst/>
                <a:ahLst/>
                <a:cxnLst/>
                <a:rect l="l" t="t" r="r" b="b"/>
                <a:pathLst>
                  <a:path w="29" h="20" extrusionOk="0">
                    <a:moveTo>
                      <a:pt x="14" y="1"/>
                    </a:moveTo>
                    <a:cubicBezTo>
                      <a:pt x="14" y="3"/>
                      <a:pt x="12" y="4"/>
                      <a:pt x="12" y="6"/>
                    </a:cubicBezTo>
                    <a:cubicBezTo>
                      <a:pt x="14" y="7"/>
                      <a:pt x="16" y="4"/>
                      <a:pt x="19" y="4"/>
                    </a:cubicBezTo>
                    <a:cubicBezTo>
                      <a:pt x="19" y="6"/>
                      <a:pt x="17" y="6"/>
                      <a:pt x="17" y="8"/>
                    </a:cubicBezTo>
                    <a:cubicBezTo>
                      <a:pt x="19" y="9"/>
                      <a:pt x="20" y="7"/>
                      <a:pt x="22" y="7"/>
                    </a:cubicBezTo>
                    <a:cubicBezTo>
                      <a:pt x="22" y="9"/>
                      <a:pt x="20" y="9"/>
                      <a:pt x="20" y="11"/>
                    </a:cubicBezTo>
                    <a:cubicBezTo>
                      <a:pt x="22" y="12"/>
                      <a:pt x="23" y="10"/>
                      <a:pt x="25" y="10"/>
                    </a:cubicBezTo>
                    <a:cubicBezTo>
                      <a:pt x="25" y="12"/>
                      <a:pt x="24" y="14"/>
                      <a:pt x="23" y="15"/>
                    </a:cubicBezTo>
                    <a:cubicBezTo>
                      <a:pt x="24" y="14"/>
                      <a:pt x="27" y="13"/>
                      <a:pt x="29" y="14"/>
                    </a:cubicBezTo>
                    <a:cubicBezTo>
                      <a:pt x="29" y="17"/>
                      <a:pt x="23" y="17"/>
                      <a:pt x="22" y="19"/>
                    </a:cubicBezTo>
                    <a:cubicBezTo>
                      <a:pt x="21" y="19"/>
                      <a:pt x="22" y="20"/>
                      <a:pt x="22" y="19"/>
                    </a:cubicBezTo>
                    <a:cubicBezTo>
                      <a:pt x="15" y="18"/>
                      <a:pt x="10" y="14"/>
                      <a:pt x="4" y="13"/>
                    </a:cubicBezTo>
                    <a:cubicBezTo>
                      <a:pt x="2" y="12"/>
                      <a:pt x="1" y="11"/>
                      <a:pt x="0" y="10"/>
                    </a:cubicBezTo>
                    <a:cubicBezTo>
                      <a:pt x="4" y="6"/>
                      <a:pt x="7" y="4"/>
                      <a:pt x="11" y="0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14"/>
              <p:cNvSpPr/>
              <p:nvPr/>
            </p:nvSpPr>
            <p:spPr>
              <a:xfrm>
                <a:off x="5192" y="407"/>
                <a:ext cx="1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000" extrusionOk="0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0AA6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14"/>
              <p:cNvSpPr/>
              <p:nvPr/>
            </p:nvSpPr>
            <p:spPr>
              <a:xfrm>
                <a:off x="5110" y="409"/>
                <a:ext cx="21" cy="13"/>
              </a:xfrm>
              <a:custGeom>
                <a:avLst/>
                <a:gdLst/>
                <a:ahLst/>
                <a:cxnLst/>
                <a:rect l="l" t="t" r="r" b="b"/>
                <a:pathLst>
                  <a:path w="28" h="18" extrusionOk="0">
                    <a:moveTo>
                      <a:pt x="28" y="7"/>
                    </a:moveTo>
                    <a:cubicBezTo>
                      <a:pt x="22" y="13"/>
                      <a:pt x="15" y="15"/>
                      <a:pt x="7" y="18"/>
                    </a:cubicBezTo>
                    <a:cubicBezTo>
                      <a:pt x="5" y="16"/>
                      <a:pt x="0" y="17"/>
                      <a:pt x="0" y="13"/>
                    </a:cubicBezTo>
                    <a:cubicBezTo>
                      <a:pt x="3" y="12"/>
                      <a:pt x="5" y="15"/>
                      <a:pt x="8" y="14"/>
                    </a:cubicBezTo>
                    <a:cubicBezTo>
                      <a:pt x="8" y="13"/>
                      <a:pt x="4" y="11"/>
                      <a:pt x="6" y="9"/>
                    </a:cubicBezTo>
                    <a:cubicBezTo>
                      <a:pt x="7" y="9"/>
                      <a:pt x="9" y="11"/>
                      <a:pt x="10" y="10"/>
                    </a:cubicBezTo>
                    <a:cubicBezTo>
                      <a:pt x="10" y="9"/>
                      <a:pt x="8" y="7"/>
                      <a:pt x="9" y="6"/>
                    </a:cubicBezTo>
                    <a:cubicBezTo>
                      <a:pt x="11" y="5"/>
                      <a:pt x="13" y="8"/>
                      <a:pt x="14" y="6"/>
                    </a:cubicBezTo>
                    <a:cubicBezTo>
                      <a:pt x="13" y="5"/>
                      <a:pt x="12" y="4"/>
                      <a:pt x="12" y="3"/>
                    </a:cubicBezTo>
                    <a:cubicBezTo>
                      <a:pt x="13" y="3"/>
                      <a:pt x="14" y="4"/>
                      <a:pt x="16" y="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8" y="1"/>
                      <a:pt x="20" y="1"/>
                    </a:cubicBezTo>
                    <a:lnTo>
                      <a:pt x="28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14"/>
              <p:cNvSpPr/>
              <p:nvPr/>
            </p:nvSpPr>
            <p:spPr>
              <a:xfrm>
                <a:off x="5239" y="413"/>
                <a:ext cx="0" cy="0"/>
              </a:xfrm>
              <a:prstGeom prst="rect">
                <a:avLst/>
              </a:prstGeom>
              <a:solidFill>
                <a:srgbClr val="CCE7D3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14"/>
              <p:cNvSpPr/>
              <p:nvPr/>
            </p:nvSpPr>
            <p:spPr>
              <a:xfrm>
                <a:off x="5176" y="398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3" y="4"/>
                    </a:moveTo>
                    <a:cubicBezTo>
                      <a:pt x="3" y="3"/>
                      <a:pt x="4" y="0"/>
                      <a:pt x="5" y="2"/>
                    </a:cubicBezTo>
                    <a:cubicBezTo>
                      <a:pt x="6" y="4"/>
                      <a:pt x="4" y="6"/>
                      <a:pt x="3" y="7"/>
                    </a:cubicBezTo>
                    <a:cubicBezTo>
                      <a:pt x="2" y="8"/>
                      <a:pt x="2" y="7"/>
                      <a:pt x="1" y="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1" y="3"/>
                      <a:pt x="3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14"/>
              <p:cNvSpPr/>
              <p:nvPr/>
            </p:nvSpPr>
            <p:spPr>
              <a:xfrm>
                <a:off x="5201" y="398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6" y="1"/>
                    </a:moveTo>
                    <a:cubicBezTo>
                      <a:pt x="7" y="4"/>
                      <a:pt x="5" y="5"/>
                      <a:pt x="5" y="8"/>
                    </a:cubicBezTo>
                    <a:cubicBezTo>
                      <a:pt x="2" y="8"/>
                      <a:pt x="2" y="5"/>
                      <a:pt x="0" y="4"/>
                    </a:cubicBezTo>
                    <a:cubicBezTo>
                      <a:pt x="0" y="3"/>
                      <a:pt x="1" y="2"/>
                      <a:pt x="2" y="2"/>
                    </a:cubicBezTo>
                    <a:cubicBezTo>
                      <a:pt x="3" y="2"/>
                      <a:pt x="4" y="3"/>
                      <a:pt x="4" y="4"/>
                    </a:cubicBezTo>
                    <a:cubicBezTo>
                      <a:pt x="5" y="4"/>
                      <a:pt x="4" y="0"/>
                      <a:pt x="6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14"/>
              <p:cNvSpPr/>
              <p:nvPr/>
            </p:nvSpPr>
            <p:spPr>
              <a:xfrm>
                <a:off x="5195" y="401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7" h="6" extrusionOk="0">
                    <a:moveTo>
                      <a:pt x="7" y="1"/>
                    </a:moveTo>
                    <a:cubicBezTo>
                      <a:pt x="6" y="2"/>
                      <a:pt x="6" y="5"/>
                      <a:pt x="4" y="6"/>
                    </a:cubicBezTo>
                    <a:cubicBezTo>
                      <a:pt x="2" y="6"/>
                      <a:pt x="1" y="5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2"/>
                      <a:pt x="5" y="4"/>
                      <a:pt x="4" y="1"/>
                    </a:cubicBezTo>
                    <a:cubicBezTo>
                      <a:pt x="5" y="1"/>
                      <a:pt x="6" y="0"/>
                      <a:pt x="7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14"/>
              <p:cNvSpPr/>
              <p:nvPr/>
            </p:nvSpPr>
            <p:spPr>
              <a:xfrm>
                <a:off x="5182" y="402"/>
                <a:ext cx="3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3" y="4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5"/>
                      <a:pt x="4" y="5"/>
                    </a:cubicBezTo>
                    <a:cubicBezTo>
                      <a:pt x="2" y="8"/>
                      <a:pt x="1" y="5"/>
                      <a:pt x="0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2" y="2"/>
                      <a:pt x="3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14"/>
              <p:cNvSpPr/>
              <p:nvPr/>
            </p:nvSpPr>
            <p:spPr>
              <a:xfrm>
                <a:off x="5176" y="404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5" y="3"/>
                    </a:moveTo>
                    <a:cubicBezTo>
                      <a:pt x="6" y="4"/>
                      <a:pt x="7" y="6"/>
                      <a:pt x="7" y="6"/>
                    </a:cubicBezTo>
                    <a:cubicBezTo>
                      <a:pt x="5" y="5"/>
                      <a:pt x="5" y="9"/>
                      <a:pt x="3" y="7"/>
                    </a:cubicBezTo>
                    <a:cubicBezTo>
                      <a:pt x="3" y="5"/>
                      <a:pt x="0" y="2"/>
                      <a:pt x="3" y="1"/>
                    </a:cubicBezTo>
                    <a:cubicBezTo>
                      <a:pt x="5" y="0"/>
                      <a:pt x="2" y="5"/>
                      <a:pt x="5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14"/>
              <p:cNvSpPr/>
              <p:nvPr/>
            </p:nvSpPr>
            <p:spPr>
              <a:xfrm>
                <a:off x="5200" y="405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6" y="2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3" y="6"/>
                      <a:pt x="1" y="5"/>
                      <a:pt x="0" y="3"/>
                    </a:cubicBezTo>
                    <a:cubicBezTo>
                      <a:pt x="1" y="2"/>
                      <a:pt x="1" y="0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3"/>
                      <a:pt x="3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14"/>
              <p:cNvSpPr/>
              <p:nvPr/>
            </p:nvSpPr>
            <p:spPr>
              <a:xfrm>
                <a:off x="5189" y="405"/>
                <a:ext cx="4" cy="4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2"/>
                      <a:pt x="4" y="3"/>
                      <a:pt x="3" y="5"/>
                    </a:cubicBezTo>
                    <a:cubicBezTo>
                      <a:pt x="2" y="4"/>
                      <a:pt x="2" y="2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4" y="3"/>
                      <a:pt x="5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14"/>
              <p:cNvSpPr/>
              <p:nvPr/>
            </p:nvSpPr>
            <p:spPr>
              <a:xfrm>
                <a:off x="5193" y="406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6" y="1"/>
                    </a:moveTo>
                    <a:cubicBezTo>
                      <a:pt x="6" y="4"/>
                      <a:pt x="5" y="6"/>
                      <a:pt x="4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4"/>
                      <a:pt x="1" y="1"/>
                      <a:pt x="3" y="2"/>
                    </a:cubicBezTo>
                    <a:cubicBezTo>
                      <a:pt x="4" y="2"/>
                      <a:pt x="4" y="0"/>
                      <a:pt x="6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14"/>
              <p:cNvSpPr/>
              <p:nvPr/>
            </p:nvSpPr>
            <p:spPr>
              <a:xfrm>
                <a:off x="5185" y="407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2" y="4"/>
                    </a:moveTo>
                    <a:cubicBezTo>
                      <a:pt x="3" y="4"/>
                      <a:pt x="5" y="2"/>
                      <a:pt x="6" y="4"/>
                    </a:cubicBezTo>
                    <a:cubicBezTo>
                      <a:pt x="6" y="6"/>
                      <a:pt x="4" y="7"/>
                      <a:pt x="2" y="8"/>
                    </a:cubicBezTo>
                    <a:cubicBezTo>
                      <a:pt x="0" y="6"/>
                      <a:pt x="0" y="3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14"/>
              <p:cNvSpPr/>
              <p:nvPr/>
            </p:nvSpPr>
            <p:spPr>
              <a:xfrm>
                <a:off x="5197" y="410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5" y="7"/>
                    </a:moveTo>
                    <a:cubicBezTo>
                      <a:pt x="3" y="6"/>
                      <a:pt x="0" y="7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2"/>
                      <a:pt x="4" y="0"/>
                      <a:pt x="6" y="1"/>
                    </a:cubicBez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14"/>
              <p:cNvSpPr/>
              <p:nvPr/>
            </p:nvSpPr>
            <p:spPr>
              <a:xfrm>
                <a:off x="5181" y="411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3" y="4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6" y="2"/>
                      <a:pt x="5" y="4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5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3" y="2"/>
                      <a:pt x="3" y="4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14"/>
              <p:cNvSpPr/>
              <p:nvPr/>
            </p:nvSpPr>
            <p:spPr>
              <a:xfrm>
                <a:off x="5190" y="411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2" y="3"/>
                    </a:moveTo>
                    <a:cubicBezTo>
                      <a:pt x="3" y="3"/>
                      <a:pt x="2" y="5"/>
                      <a:pt x="3" y="4"/>
                    </a:cubicBezTo>
                    <a:cubicBezTo>
                      <a:pt x="4" y="4"/>
                      <a:pt x="3" y="2"/>
                      <a:pt x="4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7"/>
                      <a:pt x="3" y="9"/>
                    </a:cubicBezTo>
                    <a:cubicBezTo>
                      <a:pt x="2" y="7"/>
                      <a:pt x="0" y="6"/>
                      <a:pt x="0" y="3"/>
                    </a:cubicBezTo>
                    <a:cubicBezTo>
                      <a:pt x="0" y="0"/>
                      <a:pt x="1" y="3"/>
                      <a:pt x="2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14"/>
              <p:cNvSpPr/>
              <p:nvPr/>
            </p:nvSpPr>
            <p:spPr>
              <a:xfrm>
                <a:off x="5194" y="416"/>
                <a:ext cx="3" cy="6"/>
              </a:xfrm>
              <a:custGeom>
                <a:avLst/>
                <a:gdLst/>
                <a:ahLst/>
                <a:cxnLst/>
                <a:rect l="l" t="t" r="r" b="b"/>
                <a:pathLst>
                  <a:path w="4" h="7" extrusionOk="0">
                    <a:moveTo>
                      <a:pt x="4" y="2"/>
                    </a:moveTo>
                    <a:cubicBezTo>
                      <a:pt x="4" y="4"/>
                      <a:pt x="3" y="3"/>
                      <a:pt x="2" y="7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2"/>
                      <a:pt x="2" y="1"/>
                      <a:pt x="3" y="0"/>
                    </a:cubicBezTo>
                    <a:cubicBezTo>
                      <a:pt x="4" y="0"/>
                      <a:pt x="4" y="1"/>
                      <a:pt x="4" y="2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14"/>
              <p:cNvSpPr/>
              <p:nvPr/>
            </p:nvSpPr>
            <p:spPr>
              <a:xfrm>
                <a:off x="5185" y="416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6" y="2"/>
                    </a:moveTo>
                    <a:cubicBezTo>
                      <a:pt x="6" y="4"/>
                      <a:pt x="5" y="6"/>
                      <a:pt x="3" y="7"/>
                    </a:cubicBezTo>
                    <a:cubicBezTo>
                      <a:pt x="1" y="7"/>
                      <a:pt x="1" y="3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5" y="0"/>
                      <a:pt x="6" y="2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14"/>
              <p:cNvSpPr/>
              <p:nvPr/>
            </p:nvSpPr>
            <p:spPr>
              <a:xfrm>
                <a:off x="5189" y="420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5" y="6"/>
                    </a:moveTo>
                    <a:cubicBezTo>
                      <a:pt x="4" y="7"/>
                      <a:pt x="2" y="7"/>
                      <a:pt x="1" y="6"/>
                    </a:cubicBezTo>
                    <a:cubicBezTo>
                      <a:pt x="0" y="5"/>
                      <a:pt x="0" y="2"/>
                      <a:pt x="1" y="1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1"/>
                      <a:pt x="5" y="5"/>
                      <a:pt x="5" y="6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14"/>
              <p:cNvSpPr/>
              <p:nvPr/>
            </p:nvSpPr>
            <p:spPr>
              <a:xfrm>
                <a:off x="5273" y="418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7" extrusionOk="0">
                    <a:moveTo>
                      <a:pt x="7" y="5"/>
                    </a:moveTo>
                    <a:cubicBezTo>
                      <a:pt x="7" y="6"/>
                      <a:pt x="3" y="7"/>
                      <a:pt x="2" y="6"/>
                    </a:cubicBezTo>
                    <a:cubicBezTo>
                      <a:pt x="0" y="3"/>
                      <a:pt x="1" y="2"/>
                      <a:pt x="3" y="0"/>
                    </a:cubicBezTo>
                    <a:cubicBezTo>
                      <a:pt x="4" y="1"/>
                      <a:pt x="8" y="1"/>
                      <a:pt x="7" y="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14"/>
              <p:cNvSpPr/>
              <p:nvPr/>
            </p:nvSpPr>
            <p:spPr>
              <a:xfrm>
                <a:off x="5131" y="421"/>
                <a:ext cx="125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67" h="50" extrusionOk="0">
                    <a:moveTo>
                      <a:pt x="160" y="4"/>
                    </a:moveTo>
                    <a:cubicBezTo>
                      <a:pt x="163" y="7"/>
                      <a:pt x="165" y="10"/>
                      <a:pt x="167" y="13"/>
                    </a:cubicBezTo>
                    <a:cubicBezTo>
                      <a:pt x="154" y="26"/>
                      <a:pt x="136" y="37"/>
                      <a:pt x="117" y="42"/>
                    </a:cubicBezTo>
                    <a:cubicBezTo>
                      <a:pt x="88" y="50"/>
                      <a:pt x="51" y="47"/>
                      <a:pt x="27" y="36"/>
                    </a:cubicBezTo>
                    <a:cubicBezTo>
                      <a:pt x="18" y="31"/>
                      <a:pt x="8" y="25"/>
                      <a:pt x="1" y="19"/>
                    </a:cubicBezTo>
                    <a:cubicBezTo>
                      <a:pt x="0" y="13"/>
                      <a:pt x="5" y="13"/>
                      <a:pt x="5" y="8"/>
                    </a:cubicBezTo>
                    <a:cubicBezTo>
                      <a:pt x="14" y="4"/>
                      <a:pt x="17" y="9"/>
                      <a:pt x="27" y="8"/>
                    </a:cubicBezTo>
                    <a:cubicBezTo>
                      <a:pt x="49" y="19"/>
                      <a:pt x="80" y="24"/>
                      <a:pt x="108" y="17"/>
                    </a:cubicBezTo>
                    <a:cubicBezTo>
                      <a:pt x="121" y="14"/>
                      <a:pt x="130" y="11"/>
                      <a:pt x="140" y="4"/>
                    </a:cubicBezTo>
                    <a:cubicBezTo>
                      <a:pt x="145" y="6"/>
                      <a:pt x="150" y="0"/>
                      <a:pt x="157" y="3"/>
                    </a:cubicBezTo>
                    <a:lnTo>
                      <a:pt x="160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14"/>
              <p:cNvSpPr/>
              <p:nvPr/>
            </p:nvSpPr>
            <p:spPr>
              <a:xfrm>
                <a:off x="5107" y="422"/>
                <a:ext cx="4" cy="4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6" y="1"/>
                    </a:moveTo>
                    <a:cubicBezTo>
                      <a:pt x="6" y="3"/>
                      <a:pt x="5" y="4"/>
                      <a:pt x="4" y="5"/>
                    </a:cubicBezTo>
                    <a:cubicBezTo>
                      <a:pt x="2" y="5"/>
                      <a:pt x="0" y="4"/>
                      <a:pt x="1" y="2"/>
                    </a:cubicBezTo>
                    <a:cubicBezTo>
                      <a:pt x="2" y="0"/>
                      <a:pt x="5" y="0"/>
                      <a:pt x="6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14"/>
              <p:cNvSpPr/>
              <p:nvPr/>
            </p:nvSpPr>
            <p:spPr>
              <a:xfrm>
                <a:off x="5148" y="422"/>
                <a:ext cx="2" cy="3"/>
              </a:xfrm>
              <a:custGeom>
                <a:avLst/>
                <a:gdLst/>
                <a:ahLst/>
                <a:cxnLst/>
                <a:rect l="l" t="t" r="r" b="b"/>
                <a:pathLst>
                  <a:path w="3" h="4" extrusionOk="0">
                    <a:moveTo>
                      <a:pt x="2" y="3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1" y="0"/>
                      <a:pt x="3" y="2"/>
                      <a:pt x="2" y="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14"/>
              <p:cNvSpPr/>
              <p:nvPr/>
            </p:nvSpPr>
            <p:spPr>
              <a:xfrm>
                <a:off x="5110" y="254"/>
                <a:ext cx="40" cy="99"/>
              </a:xfrm>
              <a:custGeom>
                <a:avLst/>
                <a:gdLst/>
                <a:ahLst/>
                <a:cxnLst/>
                <a:rect l="l" t="t" r="r" b="b"/>
                <a:pathLst>
                  <a:path w="53" h="133" extrusionOk="0">
                    <a:moveTo>
                      <a:pt x="13" y="2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8"/>
                      <a:pt x="18" y="3"/>
                      <a:pt x="15" y="9"/>
                    </a:cubicBezTo>
                    <a:cubicBezTo>
                      <a:pt x="14" y="11"/>
                      <a:pt x="17" y="14"/>
                      <a:pt x="17" y="14"/>
                    </a:cubicBezTo>
                    <a:cubicBezTo>
                      <a:pt x="17" y="14"/>
                      <a:pt x="12" y="13"/>
                      <a:pt x="10" y="17"/>
                    </a:cubicBezTo>
                    <a:cubicBezTo>
                      <a:pt x="9" y="19"/>
                      <a:pt x="12" y="23"/>
                      <a:pt x="12" y="23"/>
                    </a:cubicBezTo>
                    <a:cubicBezTo>
                      <a:pt x="12" y="23"/>
                      <a:pt x="8" y="24"/>
                      <a:pt x="8" y="27"/>
                    </a:cubicBezTo>
                    <a:cubicBezTo>
                      <a:pt x="7" y="31"/>
                      <a:pt x="10" y="34"/>
                      <a:pt x="10" y="34"/>
                    </a:cubicBezTo>
                    <a:cubicBezTo>
                      <a:pt x="10" y="34"/>
                      <a:pt x="5" y="37"/>
                      <a:pt x="5" y="41"/>
                    </a:cubicBezTo>
                    <a:cubicBezTo>
                      <a:pt x="6" y="45"/>
                      <a:pt x="10" y="46"/>
                      <a:pt x="10" y="46"/>
                    </a:cubicBezTo>
                    <a:cubicBezTo>
                      <a:pt x="10" y="46"/>
                      <a:pt x="5" y="48"/>
                      <a:pt x="5" y="52"/>
                    </a:cubicBezTo>
                    <a:cubicBezTo>
                      <a:pt x="6" y="56"/>
                      <a:pt x="10" y="58"/>
                      <a:pt x="10" y="58"/>
                    </a:cubicBezTo>
                    <a:cubicBezTo>
                      <a:pt x="10" y="58"/>
                      <a:pt x="7" y="60"/>
                      <a:pt x="7" y="62"/>
                    </a:cubicBezTo>
                    <a:cubicBezTo>
                      <a:pt x="8" y="66"/>
                      <a:pt x="13" y="67"/>
                      <a:pt x="13" y="67"/>
                    </a:cubicBezTo>
                    <a:cubicBezTo>
                      <a:pt x="13" y="67"/>
                      <a:pt x="9" y="69"/>
                      <a:pt x="10" y="73"/>
                    </a:cubicBezTo>
                    <a:cubicBezTo>
                      <a:pt x="10" y="76"/>
                      <a:pt x="17" y="76"/>
                      <a:pt x="17" y="76"/>
                    </a:cubicBezTo>
                    <a:cubicBezTo>
                      <a:pt x="17" y="76"/>
                      <a:pt x="13" y="78"/>
                      <a:pt x="14" y="81"/>
                    </a:cubicBezTo>
                    <a:cubicBezTo>
                      <a:pt x="15" y="84"/>
                      <a:pt x="20" y="85"/>
                      <a:pt x="20" y="85"/>
                    </a:cubicBezTo>
                    <a:cubicBezTo>
                      <a:pt x="20" y="85"/>
                      <a:pt x="16" y="87"/>
                      <a:pt x="18" y="90"/>
                    </a:cubicBezTo>
                    <a:cubicBezTo>
                      <a:pt x="19" y="93"/>
                      <a:pt x="24" y="93"/>
                      <a:pt x="24" y="93"/>
                    </a:cubicBezTo>
                    <a:cubicBezTo>
                      <a:pt x="24" y="93"/>
                      <a:pt x="19" y="95"/>
                      <a:pt x="22" y="98"/>
                    </a:cubicBezTo>
                    <a:cubicBezTo>
                      <a:pt x="24" y="101"/>
                      <a:pt x="30" y="100"/>
                      <a:pt x="30" y="100"/>
                    </a:cubicBezTo>
                    <a:cubicBezTo>
                      <a:pt x="30" y="100"/>
                      <a:pt x="27" y="101"/>
                      <a:pt x="28" y="104"/>
                    </a:cubicBezTo>
                    <a:cubicBezTo>
                      <a:pt x="30" y="107"/>
                      <a:pt x="36" y="106"/>
                      <a:pt x="36" y="106"/>
                    </a:cubicBezTo>
                    <a:cubicBezTo>
                      <a:pt x="36" y="106"/>
                      <a:pt x="32" y="108"/>
                      <a:pt x="34" y="111"/>
                    </a:cubicBezTo>
                    <a:cubicBezTo>
                      <a:pt x="36" y="114"/>
                      <a:pt x="42" y="112"/>
                      <a:pt x="42" y="112"/>
                    </a:cubicBezTo>
                    <a:cubicBezTo>
                      <a:pt x="42" y="112"/>
                      <a:pt x="39" y="115"/>
                      <a:pt x="42" y="118"/>
                    </a:cubicBezTo>
                    <a:cubicBezTo>
                      <a:pt x="44" y="120"/>
                      <a:pt x="48" y="118"/>
                      <a:pt x="48" y="118"/>
                    </a:cubicBezTo>
                    <a:cubicBezTo>
                      <a:pt x="48" y="118"/>
                      <a:pt x="46" y="121"/>
                      <a:pt x="48" y="122"/>
                    </a:cubicBezTo>
                    <a:cubicBezTo>
                      <a:pt x="50" y="123"/>
                      <a:pt x="53" y="122"/>
                      <a:pt x="53" y="122"/>
                    </a:cubicBezTo>
                    <a:cubicBezTo>
                      <a:pt x="53" y="122"/>
                      <a:pt x="51" y="124"/>
                      <a:pt x="52" y="127"/>
                    </a:cubicBezTo>
                    <a:cubicBezTo>
                      <a:pt x="53" y="129"/>
                      <a:pt x="53" y="133"/>
                      <a:pt x="53" y="133"/>
                    </a:cubicBezTo>
                    <a:cubicBezTo>
                      <a:pt x="48" y="133"/>
                      <a:pt x="48" y="133"/>
                      <a:pt x="48" y="133"/>
                    </a:cubicBezTo>
                    <a:cubicBezTo>
                      <a:pt x="51" y="129"/>
                      <a:pt x="51" y="129"/>
                      <a:pt x="51" y="129"/>
                    </a:cubicBezTo>
                    <a:cubicBezTo>
                      <a:pt x="48" y="126"/>
                      <a:pt x="48" y="126"/>
                      <a:pt x="48" y="126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43" y="122"/>
                      <a:pt x="43" y="122"/>
                      <a:pt x="43" y="122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3" y="120"/>
                      <a:pt x="33" y="120"/>
                      <a:pt x="33" y="120"/>
                    </a:cubicBezTo>
                    <a:cubicBezTo>
                      <a:pt x="37" y="116"/>
                      <a:pt x="37" y="116"/>
                      <a:pt x="37" y="116"/>
                    </a:cubicBezTo>
                    <a:cubicBezTo>
                      <a:pt x="34" y="114"/>
                      <a:pt x="34" y="114"/>
                      <a:pt x="34" y="114"/>
                    </a:cubicBezTo>
                    <a:cubicBezTo>
                      <a:pt x="28" y="113"/>
                      <a:pt x="28" y="113"/>
                      <a:pt x="28" y="113"/>
                    </a:cubicBezTo>
                    <a:cubicBezTo>
                      <a:pt x="30" y="108"/>
                      <a:pt x="30" y="108"/>
                      <a:pt x="30" y="108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19" y="106"/>
                      <a:pt x="19" y="106"/>
                      <a:pt x="19" y="106"/>
                    </a:cubicBezTo>
                    <a:cubicBezTo>
                      <a:pt x="22" y="102"/>
                      <a:pt x="22" y="102"/>
                      <a:pt x="22" y="102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4" y="91"/>
                      <a:pt x="14" y="91"/>
                      <a:pt x="14" y="91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14"/>
              <p:cNvSpPr/>
              <p:nvPr/>
            </p:nvSpPr>
            <p:spPr>
              <a:xfrm>
                <a:off x="5125" y="365"/>
                <a:ext cx="27" cy="15"/>
              </a:xfrm>
              <a:custGeom>
                <a:avLst/>
                <a:gdLst/>
                <a:ahLst/>
                <a:cxnLst/>
                <a:rect l="l" t="t" r="r" b="b"/>
                <a:pathLst>
                  <a:path w="37" h="21" extrusionOk="0">
                    <a:moveTo>
                      <a:pt x="34" y="1"/>
                    </a:moveTo>
                    <a:cubicBezTo>
                      <a:pt x="28" y="9"/>
                      <a:pt x="1" y="18"/>
                      <a:pt x="1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0"/>
                      <a:pt x="30" y="11"/>
                      <a:pt x="36" y="2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34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14"/>
              <p:cNvSpPr/>
              <p:nvPr/>
            </p:nvSpPr>
            <p:spPr>
              <a:xfrm>
                <a:off x="5111" y="361"/>
                <a:ext cx="37" cy="14"/>
              </a:xfrm>
              <a:custGeom>
                <a:avLst/>
                <a:gdLst/>
                <a:ahLst/>
                <a:cxnLst/>
                <a:rect l="l" t="t" r="r" b="b"/>
                <a:pathLst>
                  <a:path w="49" h="19" extrusionOk="0">
                    <a:moveTo>
                      <a:pt x="47" y="0"/>
                    </a:moveTo>
                    <a:cubicBezTo>
                      <a:pt x="33" y="11"/>
                      <a:pt x="2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8"/>
                      <a:pt x="34" y="13"/>
                      <a:pt x="48" y="2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14"/>
              <p:cNvSpPr/>
              <p:nvPr/>
            </p:nvSpPr>
            <p:spPr>
              <a:xfrm>
                <a:off x="5101" y="353"/>
                <a:ext cx="45" cy="15"/>
              </a:xfrm>
              <a:custGeom>
                <a:avLst/>
                <a:gdLst/>
                <a:ahLst/>
                <a:cxnLst/>
                <a:rect l="l" t="t" r="r" b="b"/>
                <a:pathLst>
                  <a:path w="61" h="20" extrusionOk="0">
                    <a:moveTo>
                      <a:pt x="59" y="0"/>
                    </a:moveTo>
                    <a:cubicBezTo>
                      <a:pt x="31" y="18"/>
                      <a:pt x="1" y="18"/>
                      <a:pt x="1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1" y="20"/>
                      <a:pt x="60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0"/>
                      <a:pt x="60" y="0"/>
                      <a:pt x="60" y="0"/>
                    </a:cubicBez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14"/>
              <p:cNvSpPr/>
              <p:nvPr/>
            </p:nvSpPr>
            <p:spPr>
              <a:xfrm>
                <a:off x="5089" y="347"/>
                <a:ext cx="53" cy="18"/>
              </a:xfrm>
              <a:custGeom>
                <a:avLst/>
                <a:gdLst/>
                <a:ahLst/>
                <a:cxnLst/>
                <a:rect l="l" t="t" r="r" b="b"/>
                <a:pathLst>
                  <a:path w="71" h="24" extrusionOk="0">
                    <a:moveTo>
                      <a:pt x="69" y="1"/>
                    </a:moveTo>
                    <a:cubicBezTo>
                      <a:pt x="35" y="21"/>
                      <a:pt x="2" y="14"/>
                      <a:pt x="1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36" y="24"/>
                      <a:pt x="70" y="3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69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14"/>
              <p:cNvSpPr/>
              <p:nvPr/>
            </p:nvSpPr>
            <p:spPr>
              <a:xfrm>
                <a:off x="5080" y="341"/>
                <a:ext cx="72" cy="23"/>
              </a:xfrm>
              <a:custGeom>
                <a:avLst/>
                <a:gdLst/>
                <a:ahLst/>
                <a:cxnLst/>
                <a:rect l="l" t="t" r="r" b="b"/>
                <a:pathLst>
                  <a:path w="97" h="30" extrusionOk="0">
                    <a:moveTo>
                      <a:pt x="72" y="3"/>
                    </a:moveTo>
                    <a:cubicBezTo>
                      <a:pt x="33" y="21"/>
                      <a:pt x="2" y="6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33" y="24"/>
                      <a:pt x="73" y="5"/>
                    </a:cubicBezTo>
                    <a:cubicBezTo>
                      <a:pt x="75" y="4"/>
                      <a:pt x="79" y="3"/>
                      <a:pt x="81" y="4"/>
                    </a:cubicBezTo>
                    <a:cubicBezTo>
                      <a:pt x="81" y="5"/>
                      <a:pt x="82" y="5"/>
                      <a:pt x="82" y="6"/>
                    </a:cubicBezTo>
                    <a:cubicBezTo>
                      <a:pt x="82" y="7"/>
                      <a:pt x="82" y="8"/>
                      <a:pt x="81" y="9"/>
                    </a:cubicBezTo>
                    <a:cubicBezTo>
                      <a:pt x="82" y="11"/>
                      <a:pt x="82" y="11"/>
                      <a:pt x="82" y="11"/>
                    </a:cubicBezTo>
                    <a:cubicBezTo>
                      <a:pt x="82" y="11"/>
                      <a:pt x="86" y="8"/>
                      <a:pt x="89" y="10"/>
                    </a:cubicBezTo>
                    <a:cubicBezTo>
                      <a:pt x="90" y="11"/>
                      <a:pt x="90" y="11"/>
                      <a:pt x="90" y="12"/>
                    </a:cubicBezTo>
                    <a:cubicBezTo>
                      <a:pt x="90" y="13"/>
                      <a:pt x="88" y="15"/>
                      <a:pt x="87" y="16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9" y="18"/>
                      <a:pt x="91" y="17"/>
                      <a:pt x="93" y="17"/>
                    </a:cubicBezTo>
                    <a:cubicBezTo>
                      <a:pt x="93" y="17"/>
                      <a:pt x="93" y="17"/>
                      <a:pt x="93" y="18"/>
                    </a:cubicBezTo>
                    <a:cubicBezTo>
                      <a:pt x="95" y="21"/>
                      <a:pt x="93" y="24"/>
                      <a:pt x="88" y="27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9" y="29"/>
                      <a:pt x="89" y="29"/>
                      <a:pt x="89" y="29"/>
                    </a:cubicBezTo>
                    <a:cubicBezTo>
                      <a:pt x="95" y="26"/>
                      <a:pt x="97" y="21"/>
                      <a:pt x="95" y="17"/>
                    </a:cubicBezTo>
                    <a:cubicBezTo>
                      <a:pt x="95" y="16"/>
                      <a:pt x="94" y="15"/>
                      <a:pt x="93" y="15"/>
                    </a:cubicBezTo>
                    <a:cubicBezTo>
                      <a:pt x="93" y="15"/>
                      <a:pt x="92" y="15"/>
                      <a:pt x="91" y="15"/>
                    </a:cubicBezTo>
                    <a:cubicBezTo>
                      <a:pt x="92" y="14"/>
                      <a:pt x="92" y="13"/>
                      <a:pt x="92" y="12"/>
                    </a:cubicBezTo>
                    <a:cubicBezTo>
                      <a:pt x="92" y="12"/>
                      <a:pt x="92" y="12"/>
                      <a:pt x="92" y="12"/>
                    </a:cubicBezTo>
                    <a:cubicBezTo>
                      <a:pt x="92" y="11"/>
                      <a:pt x="92" y="9"/>
                      <a:pt x="90" y="8"/>
                    </a:cubicBezTo>
                    <a:cubicBezTo>
                      <a:pt x="89" y="7"/>
                      <a:pt x="86" y="7"/>
                      <a:pt x="84" y="7"/>
                    </a:cubicBezTo>
                    <a:cubicBezTo>
                      <a:pt x="84" y="7"/>
                      <a:pt x="84" y="7"/>
                      <a:pt x="84" y="6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4" y="5"/>
                      <a:pt x="84" y="3"/>
                      <a:pt x="82" y="2"/>
                    </a:cubicBezTo>
                    <a:cubicBezTo>
                      <a:pt x="78" y="0"/>
                      <a:pt x="73" y="2"/>
                      <a:pt x="72" y="3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14"/>
              <p:cNvSpPr/>
              <p:nvPr/>
            </p:nvSpPr>
            <p:spPr>
              <a:xfrm>
                <a:off x="5074" y="332"/>
                <a:ext cx="56" cy="19"/>
              </a:xfrm>
              <a:custGeom>
                <a:avLst/>
                <a:gdLst/>
                <a:ahLst/>
                <a:cxnLst/>
                <a:rect l="l" t="t" r="r" b="b"/>
                <a:pathLst>
                  <a:path w="75" h="25" extrusionOk="0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9" y="25"/>
                      <a:pt x="74" y="10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30" y="23"/>
                      <a:pt x="3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14"/>
              <p:cNvSpPr/>
              <p:nvPr/>
            </p:nvSpPr>
            <p:spPr>
              <a:xfrm>
                <a:off x="5066" y="320"/>
                <a:ext cx="59" cy="21"/>
              </a:xfrm>
              <a:custGeom>
                <a:avLst/>
                <a:gdLst/>
                <a:ahLst/>
                <a:cxnLst/>
                <a:rect l="l" t="t" r="r" b="b"/>
                <a:pathLst>
                  <a:path w="78" h="29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36" y="29"/>
                      <a:pt x="77" y="19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37" y="27"/>
                      <a:pt x="3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14"/>
              <p:cNvSpPr/>
              <p:nvPr/>
            </p:nvSpPr>
            <p:spPr>
              <a:xfrm>
                <a:off x="5065" y="309"/>
                <a:ext cx="54" cy="19"/>
              </a:xfrm>
              <a:custGeom>
                <a:avLst/>
                <a:gdLst/>
                <a:ahLst/>
                <a:cxnLst/>
                <a:rect l="l" t="t" r="r" b="b"/>
                <a:pathLst>
                  <a:path w="73" h="25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9" y="24"/>
                      <a:pt x="72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20" y="22"/>
                      <a:pt x="3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14"/>
              <p:cNvSpPr/>
              <p:nvPr/>
            </p:nvSpPr>
            <p:spPr>
              <a:xfrm>
                <a:off x="5063" y="298"/>
                <a:ext cx="53" cy="23"/>
              </a:xfrm>
              <a:custGeom>
                <a:avLst/>
                <a:gdLst/>
                <a:ahLst/>
                <a:cxnLst/>
                <a:rect l="l" t="t" r="r" b="b"/>
                <a:pathLst>
                  <a:path w="71" h="31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15" y="26"/>
                      <a:pt x="70" y="31"/>
                    </a:cubicBezTo>
                    <a:cubicBezTo>
                      <a:pt x="71" y="31"/>
                      <a:pt x="71" y="31"/>
                      <a:pt x="71" y="31"/>
                    </a:cubicBezTo>
                    <a:cubicBezTo>
                      <a:pt x="71" y="29"/>
                      <a:pt x="71" y="29"/>
                      <a:pt x="71" y="29"/>
                    </a:cubicBezTo>
                    <a:cubicBezTo>
                      <a:pt x="70" y="29"/>
                      <a:pt x="70" y="29"/>
                      <a:pt x="70" y="29"/>
                    </a:cubicBezTo>
                    <a:cubicBezTo>
                      <a:pt x="17" y="24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14"/>
              <p:cNvSpPr/>
              <p:nvPr/>
            </p:nvSpPr>
            <p:spPr>
              <a:xfrm>
                <a:off x="5062" y="286"/>
                <a:ext cx="51" cy="2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7" extrusionOk="0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7" y="30"/>
                      <a:pt x="67" y="37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19" y="28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14"/>
              <p:cNvSpPr/>
              <p:nvPr/>
            </p:nvSpPr>
            <p:spPr>
              <a:xfrm>
                <a:off x="5062" y="275"/>
                <a:ext cx="75" cy="71"/>
              </a:xfrm>
              <a:custGeom>
                <a:avLst/>
                <a:gdLst/>
                <a:ahLst/>
                <a:cxnLst/>
                <a:rect l="l" t="t" r="r" b="b"/>
                <a:pathLst>
                  <a:path w="100" h="95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8" y="32"/>
                      <a:pt x="63" y="41"/>
                    </a:cubicBezTo>
                    <a:cubicBezTo>
                      <a:pt x="65" y="42"/>
                      <a:pt x="69" y="44"/>
                      <a:pt x="70" y="47"/>
                    </a:cubicBezTo>
                    <a:cubicBezTo>
                      <a:pt x="70" y="47"/>
                      <a:pt x="70" y="47"/>
                      <a:pt x="70" y="48"/>
                    </a:cubicBezTo>
                    <a:cubicBezTo>
                      <a:pt x="70" y="48"/>
                      <a:pt x="70" y="48"/>
                      <a:pt x="70" y="49"/>
                    </a:cubicBezTo>
                    <a:cubicBezTo>
                      <a:pt x="70" y="49"/>
                      <a:pt x="69" y="50"/>
                      <a:pt x="67" y="50"/>
                    </a:cubicBezTo>
                    <a:cubicBezTo>
                      <a:pt x="67" y="52"/>
                      <a:pt x="67" y="52"/>
                      <a:pt x="67" y="52"/>
                    </a:cubicBezTo>
                    <a:cubicBezTo>
                      <a:pt x="70" y="52"/>
                      <a:pt x="74" y="53"/>
                      <a:pt x="75" y="55"/>
                    </a:cubicBezTo>
                    <a:cubicBezTo>
                      <a:pt x="75" y="56"/>
                      <a:pt x="75" y="57"/>
                      <a:pt x="75" y="58"/>
                    </a:cubicBezTo>
                    <a:cubicBezTo>
                      <a:pt x="75" y="58"/>
                      <a:pt x="75" y="58"/>
                      <a:pt x="75" y="59"/>
                    </a:cubicBezTo>
                    <a:cubicBezTo>
                      <a:pt x="75" y="59"/>
                      <a:pt x="73" y="60"/>
                      <a:pt x="71" y="60"/>
                    </a:cubicBezTo>
                    <a:cubicBezTo>
                      <a:pt x="70" y="62"/>
                      <a:pt x="70" y="62"/>
                      <a:pt x="70" y="62"/>
                    </a:cubicBezTo>
                    <a:cubicBezTo>
                      <a:pt x="73" y="62"/>
                      <a:pt x="78" y="64"/>
                      <a:pt x="79" y="65"/>
                    </a:cubicBezTo>
                    <a:cubicBezTo>
                      <a:pt x="79" y="66"/>
                      <a:pt x="79" y="66"/>
                      <a:pt x="79" y="67"/>
                    </a:cubicBezTo>
                    <a:cubicBezTo>
                      <a:pt x="78" y="68"/>
                      <a:pt x="77" y="68"/>
                      <a:pt x="75" y="68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7" y="71"/>
                      <a:pt x="81" y="71"/>
                      <a:pt x="83" y="73"/>
                    </a:cubicBezTo>
                    <a:cubicBezTo>
                      <a:pt x="84" y="74"/>
                      <a:pt x="84" y="74"/>
                      <a:pt x="84" y="75"/>
                    </a:cubicBezTo>
                    <a:cubicBezTo>
                      <a:pt x="84" y="76"/>
                      <a:pt x="83" y="76"/>
                      <a:pt x="81" y="77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4" y="79"/>
                      <a:pt x="89" y="78"/>
                      <a:pt x="91" y="81"/>
                    </a:cubicBezTo>
                    <a:cubicBezTo>
                      <a:pt x="91" y="82"/>
                      <a:pt x="91" y="83"/>
                      <a:pt x="91" y="83"/>
                    </a:cubicBezTo>
                    <a:cubicBezTo>
                      <a:pt x="91" y="83"/>
                      <a:pt x="91" y="84"/>
                      <a:pt x="91" y="84"/>
                    </a:cubicBezTo>
                    <a:cubicBezTo>
                      <a:pt x="91" y="84"/>
                      <a:pt x="90" y="84"/>
                      <a:pt x="89" y="85"/>
                    </a:cubicBezTo>
                    <a:cubicBezTo>
                      <a:pt x="89" y="85"/>
                      <a:pt x="89" y="85"/>
                      <a:pt x="89" y="85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91" y="86"/>
                      <a:pt x="96" y="86"/>
                      <a:pt x="97" y="88"/>
                    </a:cubicBezTo>
                    <a:cubicBezTo>
                      <a:pt x="98" y="90"/>
                      <a:pt x="97" y="90"/>
                      <a:pt x="95" y="91"/>
                    </a:cubicBezTo>
                    <a:cubicBezTo>
                      <a:pt x="93" y="93"/>
                      <a:pt x="93" y="93"/>
                      <a:pt x="93" y="93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96" y="93"/>
                      <a:pt x="96" y="93"/>
                      <a:pt x="96" y="93"/>
                    </a:cubicBezTo>
                    <a:cubicBezTo>
                      <a:pt x="98" y="92"/>
                      <a:pt x="100" y="92"/>
                      <a:pt x="100" y="89"/>
                    </a:cubicBezTo>
                    <a:cubicBezTo>
                      <a:pt x="100" y="89"/>
                      <a:pt x="99" y="88"/>
                      <a:pt x="99" y="87"/>
                    </a:cubicBezTo>
                    <a:cubicBezTo>
                      <a:pt x="98" y="85"/>
                      <a:pt x="95" y="84"/>
                      <a:pt x="93" y="84"/>
                    </a:cubicBezTo>
                    <a:cubicBezTo>
                      <a:pt x="93" y="84"/>
                      <a:pt x="93" y="84"/>
                      <a:pt x="93" y="83"/>
                    </a:cubicBezTo>
                    <a:cubicBezTo>
                      <a:pt x="93" y="82"/>
                      <a:pt x="93" y="81"/>
                      <a:pt x="93" y="80"/>
                    </a:cubicBezTo>
                    <a:cubicBezTo>
                      <a:pt x="91" y="77"/>
                      <a:pt x="88" y="77"/>
                      <a:pt x="86" y="76"/>
                    </a:cubicBezTo>
                    <a:cubicBezTo>
                      <a:pt x="86" y="76"/>
                      <a:pt x="86" y="76"/>
                      <a:pt x="86" y="76"/>
                    </a:cubicBez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74"/>
                      <a:pt x="86" y="73"/>
                      <a:pt x="85" y="71"/>
                    </a:cubicBezTo>
                    <a:cubicBezTo>
                      <a:pt x="83" y="70"/>
                      <a:pt x="81" y="70"/>
                      <a:pt x="80" y="69"/>
                    </a:cubicBezTo>
                    <a:cubicBezTo>
                      <a:pt x="80" y="69"/>
                      <a:pt x="81" y="68"/>
                      <a:pt x="81" y="68"/>
                    </a:cubicBezTo>
                    <a:cubicBezTo>
                      <a:pt x="81" y="67"/>
                      <a:pt x="81" y="67"/>
                      <a:pt x="81" y="66"/>
                    </a:cubicBezTo>
                    <a:cubicBezTo>
                      <a:pt x="81" y="66"/>
                      <a:pt x="81" y="65"/>
                      <a:pt x="81" y="64"/>
                    </a:cubicBezTo>
                    <a:cubicBezTo>
                      <a:pt x="80" y="63"/>
                      <a:pt x="78" y="62"/>
                      <a:pt x="76" y="61"/>
                    </a:cubicBezTo>
                    <a:cubicBezTo>
                      <a:pt x="76" y="61"/>
                      <a:pt x="77" y="60"/>
                      <a:pt x="77" y="60"/>
                    </a:cubicBezTo>
                    <a:cubicBezTo>
                      <a:pt x="77" y="59"/>
                      <a:pt x="78" y="58"/>
                      <a:pt x="78" y="58"/>
                    </a:cubicBezTo>
                    <a:cubicBezTo>
                      <a:pt x="78" y="56"/>
                      <a:pt x="77" y="55"/>
                      <a:pt x="77" y="54"/>
                    </a:cubicBezTo>
                    <a:cubicBezTo>
                      <a:pt x="76" y="52"/>
                      <a:pt x="74" y="51"/>
                      <a:pt x="71" y="50"/>
                    </a:cubicBezTo>
                    <a:cubicBezTo>
                      <a:pt x="71" y="50"/>
                      <a:pt x="72" y="50"/>
                      <a:pt x="72" y="50"/>
                    </a:cubicBezTo>
                    <a:cubicBezTo>
                      <a:pt x="72" y="49"/>
                      <a:pt x="72" y="49"/>
                      <a:pt x="72" y="48"/>
                    </a:cubicBezTo>
                    <a:cubicBezTo>
                      <a:pt x="72" y="47"/>
                      <a:pt x="72" y="47"/>
                      <a:pt x="72" y="46"/>
                    </a:cubicBezTo>
                    <a:cubicBezTo>
                      <a:pt x="71" y="42"/>
                      <a:pt x="64" y="39"/>
                      <a:pt x="64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20" y="30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14"/>
              <p:cNvSpPr/>
              <p:nvPr/>
            </p:nvSpPr>
            <p:spPr>
              <a:xfrm>
                <a:off x="5065" y="245"/>
                <a:ext cx="48" cy="4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1" extrusionOk="0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1" y="4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8" y="60"/>
                      <a:pt x="60" y="61"/>
                      <a:pt x="61" y="60"/>
                    </a:cubicBezTo>
                    <a:cubicBezTo>
                      <a:pt x="62" y="59"/>
                      <a:pt x="63" y="58"/>
                      <a:pt x="63" y="56"/>
                    </a:cubicBezTo>
                    <a:cubicBezTo>
                      <a:pt x="63" y="52"/>
                      <a:pt x="62" y="49"/>
                      <a:pt x="60" y="47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60" y="50"/>
                      <a:pt x="60" y="52"/>
                      <a:pt x="60" y="56"/>
                    </a:cubicBezTo>
                    <a:cubicBezTo>
                      <a:pt x="60" y="57"/>
                      <a:pt x="60" y="57"/>
                      <a:pt x="60" y="58"/>
                    </a:cubicBezTo>
                    <a:cubicBezTo>
                      <a:pt x="59" y="58"/>
                      <a:pt x="58" y="58"/>
                      <a:pt x="58" y="58"/>
                    </a:cubicBezTo>
                    <a:cubicBezTo>
                      <a:pt x="13" y="38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14"/>
              <p:cNvSpPr/>
              <p:nvPr/>
            </p:nvSpPr>
            <p:spPr>
              <a:xfrm>
                <a:off x="5069" y="231"/>
                <a:ext cx="40" cy="50"/>
              </a:xfrm>
              <a:custGeom>
                <a:avLst/>
                <a:gdLst/>
                <a:ahLst/>
                <a:cxnLst/>
                <a:rect l="l" t="t" r="r" b="b"/>
                <a:pathLst>
                  <a:path w="53" h="67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6" y="40"/>
                      <a:pt x="51" y="66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8" y="38"/>
                      <a:pt x="3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14"/>
              <p:cNvSpPr/>
              <p:nvPr/>
            </p:nvSpPr>
            <p:spPr>
              <a:xfrm>
                <a:off x="5074" y="215"/>
                <a:ext cx="42" cy="57"/>
              </a:xfrm>
              <a:custGeom>
                <a:avLst/>
                <a:gdLst/>
                <a:ahLst/>
                <a:cxnLst/>
                <a:rect l="l" t="t" r="r" b="b"/>
                <a:pathLst>
                  <a:path w="56" h="77" extrusionOk="0">
                    <a:moveTo>
                      <a:pt x="1" y="2"/>
                    </a:moveTo>
                    <a:cubicBezTo>
                      <a:pt x="1" y="2"/>
                      <a:pt x="0" y="12"/>
                      <a:pt x="6" y="26"/>
                    </a:cubicBezTo>
                    <a:cubicBezTo>
                      <a:pt x="11" y="40"/>
                      <a:pt x="22" y="59"/>
                      <a:pt x="47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50" y="77"/>
                      <a:pt x="54" y="76"/>
                      <a:pt x="54" y="73"/>
                    </a:cubicBezTo>
                    <a:cubicBezTo>
                      <a:pt x="55" y="72"/>
                      <a:pt x="55" y="71"/>
                      <a:pt x="55" y="71"/>
                    </a:cubicBezTo>
                    <a:cubicBezTo>
                      <a:pt x="56" y="68"/>
                      <a:pt x="56" y="66"/>
                      <a:pt x="52" y="63"/>
                    </a:cubicBezTo>
                    <a:cubicBezTo>
                      <a:pt x="52" y="62"/>
                      <a:pt x="52" y="62"/>
                      <a:pt x="52" y="62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53" y="66"/>
                      <a:pt x="53" y="67"/>
                      <a:pt x="53" y="68"/>
                    </a:cubicBezTo>
                    <a:cubicBezTo>
                      <a:pt x="53" y="69"/>
                      <a:pt x="53" y="69"/>
                      <a:pt x="53" y="70"/>
                    </a:cubicBezTo>
                    <a:cubicBezTo>
                      <a:pt x="53" y="71"/>
                      <a:pt x="52" y="71"/>
                      <a:pt x="52" y="72"/>
                    </a:cubicBezTo>
                    <a:cubicBezTo>
                      <a:pt x="52" y="74"/>
                      <a:pt x="49" y="75"/>
                      <a:pt x="48" y="75"/>
                    </a:cubicBezTo>
                    <a:cubicBezTo>
                      <a:pt x="6" y="45"/>
                      <a:pt x="3" y="10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14"/>
              <p:cNvSpPr/>
              <p:nvPr/>
            </p:nvSpPr>
            <p:spPr>
              <a:xfrm>
                <a:off x="5082" y="203"/>
                <a:ext cx="38" cy="60"/>
              </a:xfrm>
              <a:custGeom>
                <a:avLst/>
                <a:gdLst/>
                <a:ahLst/>
                <a:cxnLst/>
                <a:rect l="l" t="t" r="r" b="b"/>
                <a:pathLst>
                  <a:path w="51" h="80" extrusionOk="0">
                    <a:moveTo>
                      <a:pt x="1" y="1"/>
                    </a:moveTo>
                    <a:cubicBezTo>
                      <a:pt x="1" y="2"/>
                      <a:pt x="0" y="46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3" y="80"/>
                      <a:pt x="47" y="80"/>
                      <a:pt x="49" y="76"/>
                    </a:cubicBezTo>
                    <a:cubicBezTo>
                      <a:pt x="51" y="72"/>
                      <a:pt x="48" y="65"/>
                      <a:pt x="48" y="65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6" y="66"/>
                      <a:pt x="46" y="66"/>
                      <a:pt x="46" y="66"/>
                    </a:cubicBezTo>
                    <a:cubicBezTo>
                      <a:pt x="47" y="68"/>
                      <a:pt x="48" y="72"/>
                      <a:pt x="47" y="75"/>
                    </a:cubicBezTo>
                    <a:cubicBezTo>
                      <a:pt x="46" y="78"/>
                      <a:pt x="43" y="77"/>
                      <a:pt x="42" y="77"/>
                    </a:cubicBezTo>
                    <a:cubicBezTo>
                      <a:pt x="3" y="46"/>
                      <a:pt x="3" y="4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14"/>
              <p:cNvSpPr/>
              <p:nvPr/>
            </p:nvSpPr>
            <p:spPr>
              <a:xfrm>
                <a:off x="5107" y="270"/>
                <a:ext cx="9" cy="12"/>
              </a:xfrm>
              <a:custGeom>
                <a:avLst/>
                <a:gdLst/>
                <a:ahLst/>
                <a:cxnLst/>
                <a:rect l="l" t="t" r="r" b="b"/>
                <a:pathLst>
                  <a:path w="12" h="16" extrusionOk="0">
                    <a:moveTo>
                      <a:pt x="3" y="2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9" y="6"/>
                      <a:pt x="8" y="10"/>
                    </a:cubicBezTo>
                    <a:cubicBezTo>
                      <a:pt x="8" y="12"/>
                      <a:pt x="7" y="13"/>
                      <a:pt x="6" y="13"/>
                    </a:cubicBezTo>
                    <a:cubicBezTo>
                      <a:pt x="5" y="13"/>
                      <a:pt x="4" y="13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4" y="16"/>
                      <a:pt x="5" y="16"/>
                      <a:pt x="7" y="15"/>
                    </a:cubicBezTo>
                    <a:cubicBezTo>
                      <a:pt x="8" y="14"/>
                      <a:pt x="9" y="13"/>
                      <a:pt x="10" y="11"/>
                    </a:cubicBezTo>
                    <a:cubicBezTo>
                      <a:pt x="12" y="6"/>
                      <a:pt x="6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14"/>
              <p:cNvSpPr/>
              <p:nvPr/>
            </p:nvSpPr>
            <p:spPr>
              <a:xfrm>
                <a:off x="5063" y="262"/>
                <a:ext cx="50" cy="36"/>
              </a:xfrm>
              <a:custGeom>
                <a:avLst/>
                <a:gdLst/>
                <a:ahLst/>
                <a:cxnLst/>
                <a:rect l="l" t="t" r="r" b="b"/>
                <a:pathLst>
                  <a:path w="67" h="48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9" y="36"/>
                      <a:pt x="60" y="48"/>
                    </a:cubicBezTo>
                    <a:cubicBezTo>
                      <a:pt x="62" y="48"/>
                      <a:pt x="64" y="48"/>
                      <a:pt x="65" y="48"/>
                    </a:cubicBezTo>
                    <a:cubicBezTo>
                      <a:pt x="66" y="47"/>
                      <a:pt x="67" y="45"/>
                      <a:pt x="67" y="43"/>
                    </a:cubicBezTo>
                    <a:cubicBezTo>
                      <a:pt x="67" y="39"/>
                      <a:pt x="62" y="35"/>
                      <a:pt x="61" y="35"/>
                    </a:cubicBezTo>
                    <a:cubicBezTo>
                      <a:pt x="60" y="35"/>
                      <a:pt x="60" y="35"/>
                      <a:pt x="60" y="35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37"/>
                      <a:pt x="64" y="40"/>
                      <a:pt x="64" y="43"/>
                    </a:cubicBezTo>
                    <a:cubicBezTo>
                      <a:pt x="64" y="44"/>
                      <a:pt x="64" y="45"/>
                      <a:pt x="64" y="46"/>
                    </a:cubicBezTo>
                    <a:cubicBezTo>
                      <a:pt x="64" y="46"/>
                      <a:pt x="63" y="46"/>
                      <a:pt x="61" y="46"/>
                    </a:cubicBezTo>
                    <a:cubicBezTo>
                      <a:pt x="21" y="34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14"/>
              <p:cNvSpPr/>
              <p:nvPr/>
            </p:nvSpPr>
            <p:spPr>
              <a:xfrm>
                <a:off x="5107" y="296"/>
                <a:ext cx="8" cy="9"/>
              </a:xfrm>
              <a:custGeom>
                <a:avLst/>
                <a:gdLst/>
                <a:ahLst/>
                <a:cxnLst/>
                <a:rect l="l" t="t" r="r" b="b"/>
                <a:pathLst>
                  <a:path w="10" h="13" extrusionOk="0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6" y="4"/>
                      <a:pt x="7" y="8"/>
                    </a:cubicBezTo>
                    <a:cubicBezTo>
                      <a:pt x="8" y="9"/>
                      <a:pt x="8" y="9"/>
                      <a:pt x="7" y="10"/>
                    </a:cubicBezTo>
                    <a:cubicBezTo>
                      <a:pt x="7" y="11"/>
                      <a:pt x="6" y="11"/>
                      <a:pt x="5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3"/>
                      <a:pt x="8" y="13"/>
                      <a:pt x="9" y="11"/>
                    </a:cubicBezTo>
                    <a:cubicBezTo>
                      <a:pt x="10" y="10"/>
                      <a:pt x="10" y="8"/>
                      <a:pt x="10" y="7"/>
                    </a:cubicBezTo>
                    <a:cubicBezTo>
                      <a:pt x="8" y="2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14"/>
              <p:cNvSpPr/>
              <p:nvPr/>
            </p:nvSpPr>
            <p:spPr>
              <a:xfrm>
                <a:off x="5129" y="273"/>
                <a:ext cx="21" cy="56"/>
              </a:xfrm>
              <a:custGeom>
                <a:avLst/>
                <a:gdLst/>
                <a:ahLst/>
                <a:cxnLst/>
                <a:rect l="l" t="t" r="r" b="b"/>
                <a:pathLst>
                  <a:path w="28" h="75" extrusionOk="0">
                    <a:moveTo>
                      <a:pt x="27" y="75"/>
                    </a:moveTo>
                    <a:cubicBezTo>
                      <a:pt x="23" y="75"/>
                      <a:pt x="23" y="75"/>
                      <a:pt x="23" y="75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2" y="1"/>
                      <a:pt x="1" y="1"/>
                    </a:cubicBezTo>
                    <a:cubicBezTo>
                      <a:pt x="0" y="1"/>
                      <a:pt x="10" y="0"/>
                      <a:pt x="10" y="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13" y="4"/>
                      <a:pt x="12" y="8"/>
                    </a:cubicBezTo>
                    <a:cubicBezTo>
                      <a:pt x="11" y="12"/>
                      <a:pt x="24" y="16"/>
                      <a:pt x="24" y="16"/>
                    </a:cubicBezTo>
                    <a:cubicBezTo>
                      <a:pt x="24" y="16"/>
                      <a:pt x="11" y="12"/>
                      <a:pt x="10" y="18"/>
                    </a:cubicBezTo>
                    <a:cubicBezTo>
                      <a:pt x="10" y="22"/>
                      <a:pt x="24" y="24"/>
                      <a:pt x="24" y="24"/>
                    </a:cubicBezTo>
                    <a:cubicBezTo>
                      <a:pt x="24" y="24"/>
                      <a:pt x="10" y="23"/>
                      <a:pt x="11" y="27"/>
                    </a:cubicBezTo>
                    <a:cubicBezTo>
                      <a:pt x="12" y="31"/>
                      <a:pt x="23" y="29"/>
                      <a:pt x="23" y="29"/>
                    </a:cubicBezTo>
                    <a:cubicBezTo>
                      <a:pt x="23" y="29"/>
                      <a:pt x="10" y="32"/>
                      <a:pt x="11" y="36"/>
                    </a:cubicBezTo>
                    <a:cubicBezTo>
                      <a:pt x="12" y="39"/>
                      <a:pt x="25" y="37"/>
                      <a:pt x="25" y="37"/>
                    </a:cubicBezTo>
                    <a:cubicBezTo>
                      <a:pt x="25" y="37"/>
                      <a:pt x="12" y="38"/>
                      <a:pt x="14" y="42"/>
                    </a:cubicBezTo>
                    <a:cubicBezTo>
                      <a:pt x="15" y="46"/>
                      <a:pt x="24" y="43"/>
                      <a:pt x="24" y="43"/>
                    </a:cubicBezTo>
                    <a:cubicBezTo>
                      <a:pt x="24" y="43"/>
                      <a:pt x="15" y="45"/>
                      <a:pt x="17" y="49"/>
                    </a:cubicBezTo>
                    <a:cubicBezTo>
                      <a:pt x="18" y="53"/>
                      <a:pt x="25" y="49"/>
                      <a:pt x="25" y="49"/>
                    </a:cubicBezTo>
                    <a:cubicBezTo>
                      <a:pt x="25" y="49"/>
                      <a:pt x="17" y="53"/>
                      <a:pt x="19" y="56"/>
                    </a:cubicBezTo>
                    <a:cubicBezTo>
                      <a:pt x="20" y="60"/>
                      <a:pt x="26" y="57"/>
                      <a:pt x="26" y="57"/>
                    </a:cubicBezTo>
                    <a:cubicBezTo>
                      <a:pt x="26" y="57"/>
                      <a:pt x="20" y="61"/>
                      <a:pt x="21" y="63"/>
                    </a:cubicBezTo>
                    <a:cubicBezTo>
                      <a:pt x="23" y="66"/>
                      <a:pt x="26" y="64"/>
                      <a:pt x="26" y="64"/>
                    </a:cubicBezTo>
                    <a:cubicBezTo>
                      <a:pt x="26" y="64"/>
                      <a:pt x="24" y="66"/>
                      <a:pt x="26" y="67"/>
                    </a:cubicBezTo>
                    <a:cubicBezTo>
                      <a:pt x="28" y="68"/>
                      <a:pt x="27" y="75"/>
                      <a:pt x="27" y="75"/>
                    </a:cubicBez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14"/>
              <p:cNvSpPr/>
              <p:nvPr/>
            </p:nvSpPr>
            <p:spPr>
              <a:xfrm>
                <a:off x="5121" y="266"/>
                <a:ext cx="14" cy="5"/>
              </a:xfrm>
              <a:custGeom>
                <a:avLst/>
                <a:gdLst/>
                <a:ahLst/>
                <a:cxnLst/>
                <a:rect l="l" t="t" r="r" b="b"/>
                <a:pathLst>
                  <a:path w="14" h="5" extrusionOk="0">
                    <a:moveTo>
                      <a:pt x="14" y="4"/>
                    </a:moveTo>
                    <a:lnTo>
                      <a:pt x="8" y="5"/>
                    </a:lnTo>
                    <a:lnTo>
                      <a:pt x="0" y="0"/>
                    </a:ln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14"/>
              <p:cNvSpPr/>
              <p:nvPr/>
            </p:nvSpPr>
            <p:spPr>
              <a:xfrm>
                <a:off x="5119" y="275"/>
                <a:ext cx="11" cy="4"/>
              </a:xfrm>
              <a:custGeom>
                <a:avLst/>
                <a:gdLst/>
                <a:ahLst/>
                <a:cxnLst/>
                <a:rect l="l" t="t" r="r" b="b"/>
                <a:pathLst>
                  <a:path w="11" h="4" extrusionOk="0">
                    <a:moveTo>
                      <a:pt x="0" y="0"/>
                    </a:moveTo>
                    <a:lnTo>
                      <a:pt x="9" y="1"/>
                    </a:lnTo>
                    <a:lnTo>
                      <a:pt x="11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14"/>
              <p:cNvSpPr/>
              <p:nvPr/>
            </p:nvSpPr>
            <p:spPr>
              <a:xfrm>
                <a:off x="5116" y="283"/>
                <a:ext cx="13" cy="4"/>
              </a:xfrm>
              <a:custGeom>
                <a:avLst/>
                <a:gdLst/>
                <a:ahLst/>
                <a:cxnLst/>
                <a:rect l="l" t="t" r="r" b="b"/>
                <a:pathLst>
                  <a:path w="13" h="4" extrusionOk="0">
                    <a:moveTo>
                      <a:pt x="0" y="0"/>
                    </a:moveTo>
                    <a:lnTo>
                      <a:pt x="11" y="1"/>
                    </a:lnTo>
                    <a:lnTo>
                      <a:pt x="13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14"/>
              <p:cNvSpPr/>
              <p:nvPr/>
            </p:nvSpPr>
            <p:spPr>
              <a:xfrm>
                <a:off x="5116" y="292"/>
                <a:ext cx="12" cy="3"/>
              </a:xfrm>
              <a:custGeom>
                <a:avLst/>
                <a:gdLst/>
                <a:ahLst/>
                <a:cxnLst/>
                <a:rect l="l" t="t" r="r" b="b"/>
                <a:pathLst>
                  <a:path w="12" h="3" extrusionOk="0">
                    <a:moveTo>
                      <a:pt x="10" y="0"/>
                    </a:moveTo>
                    <a:lnTo>
                      <a:pt x="12" y="3"/>
                    </a:lnTo>
                    <a:lnTo>
                      <a:pt x="0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14"/>
              <p:cNvSpPr/>
              <p:nvPr/>
            </p:nvSpPr>
            <p:spPr>
              <a:xfrm>
                <a:off x="5119" y="299"/>
                <a:ext cx="12" cy="3"/>
              </a:xfrm>
              <a:custGeom>
                <a:avLst/>
                <a:gdLst/>
                <a:ahLst/>
                <a:cxnLst/>
                <a:rect l="l" t="t" r="r" b="b"/>
                <a:pathLst>
                  <a:path w="12" h="3" extrusionOk="0">
                    <a:moveTo>
                      <a:pt x="12" y="3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14"/>
              <p:cNvSpPr/>
              <p:nvPr/>
            </p:nvSpPr>
            <p:spPr>
              <a:xfrm>
                <a:off x="5122" y="306"/>
                <a:ext cx="11" cy="2"/>
              </a:xfrm>
              <a:custGeom>
                <a:avLst/>
                <a:gdLst/>
                <a:ahLst/>
                <a:cxnLst/>
                <a:rect l="l" t="t" r="r" b="b"/>
                <a:pathLst>
                  <a:path w="11" h="2" extrusionOk="0">
                    <a:moveTo>
                      <a:pt x="7" y="0"/>
                    </a:moveTo>
                    <a:lnTo>
                      <a:pt x="11" y="2"/>
                    </a:lnTo>
                    <a:lnTo>
                      <a:pt x="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14"/>
              <p:cNvSpPr/>
              <p:nvPr/>
            </p:nvSpPr>
            <p:spPr>
              <a:xfrm>
                <a:off x="5124" y="311"/>
                <a:ext cx="10" cy="3"/>
              </a:xfrm>
              <a:custGeom>
                <a:avLst/>
                <a:gdLst/>
                <a:ahLst/>
                <a:cxnLst/>
                <a:rect l="l" t="t" r="r" b="b"/>
                <a:pathLst>
                  <a:path w="10" h="3" extrusionOk="0">
                    <a:moveTo>
                      <a:pt x="10" y="3"/>
                    </a:moveTo>
                    <a:lnTo>
                      <a:pt x="7" y="0"/>
                    </a:lnTo>
                    <a:lnTo>
                      <a:pt x="0" y="3"/>
                    </a:lnTo>
                    <a:lnTo>
                      <a:pt x="10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14"/>
              <p:cNvSpPr/>
              <p:nvPr/>
            </p:nvSpPr>
            <p:spPr>
              <a:xfrm>
                <a:off x="5128" y="318"/>
                <a:ext cx="10" cy="4"/>
              </a:xfrm>
              <a:custGeom>
                <a:avLst/>
                <a:gdLst/>
                <a:ahLst/>
                <a:cxnLst/>
                <a:rect l="l" t="t" r="r" b="b"/>
                <a:pathLst>
                  <a:path w="10" h="4" extrusionOk="0">
                    <a:moveTo>
                      <a:pt x="6" y="0"/>
                    </a:moveTo>
                    <a:lnTo>
                      <a:pt x="10" y="0"/>
                    </a:lnTo>
                    <a:lnTo>
                      <a:pt x="0" y="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14"/>
              <p:cNvSpPr/>
              <p:nvPr/>
            </p:nvSpPr>
            <p:spPr>
              <a:xfrm>
                <a:off x="5131" y="323"/>
                <a:ext cx="9" cy="3"/>
              </a:xfrm>
              <a:custGeom>
                <a:avLst/>
                <a:gdLst/>
                <a:ahLst/>
                <a:cxnLst/>
                <a:rect l="l" t="t" r="r" b="b"/>
                <a:pathLst>
                  <a:path w="9" h="3" extrusionOk="0">
                    <a:moveTo>
                      <a:pt x="6" y="0"/>
                    </a:moveTo>
                    <a:lnTo>
                      <a:pt x="9" y="0"/>
                    </a:lnTo>
                    <a:lnTo>
                      <a:pt x="0" y="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14"/>
              <p:cNvSpPr/>
              <p:nvPr/>
            </p:nvSpPr>
            <p:spPr>
              <a:xfrm>
                <a:off x="5135" y="327"/>
                <a:ext cx="8" cy="4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8" y="2"/>
                    </a:moveTo>
                    <a:lnTo>
                      <a:pt x="5" y="0"/>
                    </a:lnTo>
                    <a:lnTo>
                      <a:pt x="0" y="4"/>
                    </a:lnTo>
                    <a:lnTo>
                      <a:pt x="8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14"/>
              <p:cNvSpPr/>
              <p:nvPr/>
            </p:nvSpPr>
            <p:spPr>
              <a:xfrm>
                <a:off x="5140" y="331"/>
                <a:ext cx="9" cy="4"/>
              </a:xfrm>
              <a:custGeom>
                <a:avLst/>
                <a:gdLst/>
                <a:ahLst/>
                <a:cxnLst/>
                <a:rect l="l" t="t" r="r" b="b"/>
                <a:pathLst>
                  <a:path w="9" h="4" extrusionOk="0">
                    <a:moveTo>
                      <a:pt x="5" y="0"/>
                    </a:moveTo>
                    <a:lnTo>
                      <a:pt x="9" y="1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14"/>
              <p:cNvSpPr/>
              <p:nvPr/>
            </p:nvSpPr>
            <p:spPr>
              <a:xfrm>
                <a:off x="5143" y="335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6" y="0"/>
                    </a:moveTo>
                    <a:lnTo>
                      <a:pt x="6" y="3"/>
                    </a:lnTo>
                    <a:lnTo>
                      <a:pt x="0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14"/>
              <p:cNvSpPr/>
              <p:nvPr/>
            </p:nvSpPr>
            <p:spPr>
              <a:xfrm>
                <a:off x="5231" y="254"/>
                <a:ext cx="40" cy="99"/>
              </a:xfrm>
              <a:custGeom>
                <a:avLst/>
                <a:gdLst/>
                <a:ahLst/>
                <a:cxnLst/>
                <a:rect l="l" t="t" r="r" b="b"/>
                <a:pathLst>
                  <a:path w="53" h="133" extrusionOk="0">
                    <a:moveTo>
                      <a:pt x="41" y="2"/>
                    </a:moveTo>
                    <a:cubicBezTo>
                      <a:pt x="36" y="3"/>
                      <a:pt x="36" y="3"/>
                      <a:pt x="36" y="3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35" y="3"/>
                      <a:pt x="39" y="9"/>
                    </a:cubicBezTo>
                    <a:cubicBezTo>
                      <a:pt x="40" y="11"/>
                      <a:pt x="36" y="14"/>
                      <a:pt x="36" y="14"/>
                    </a:cubicBezTo>
                    <a:cubicBezTo>
                      <a:pt x="36" y="14"/>
                      <a:pt x="41" y="13"/>
                      <a:pt x="43" y="17"/>
                    </a:cubicBezTo>
                    <a:cubicBezTo>
                      <a:pt x="44" y="19"/>
                      <a:pt x="42" y="23"/>
                      <a:pt x="42" y="23"/>
                    </a:cubicBezTo>
                    <a:cubicBezTo>
                      <a:pt x="42" y="23"/>
                      <a:pt x="45" y="24"/>
                      <a:pt x="46" y="27"/>
                    </a:cubicBezTo>
                    <a:cubicBezTo>
                      <a:pt x="47" y="31"/>
                      <a:pt x="43" y="34"/>
                      <a:pt x="43" y="34"/>
                    </a:cubicBezTo>
                    <a:cubicBezTo>
                      <a:pt x="43" y="34"/>
                      <a:pt x="48" y="37"/>
                      <a:pt x="48" y="41"/>
                    </a:cubicBezTo>
                    <a:cubicBezTo>
                      <a:pt x="48" y="45"/>
                      <a:pt x="43" y="46"/>
                      <a:pt x="43" y="46"/>
                    </a:cubicBezTo>
                    <a:cubicBezTo>
                      <a:pt x="43" y="46"/>
                      <a:pt x="49" y="48"/>
                      <a:pt x="48" y="52"/>
                    </a:cubicBezTo>
                    <a:cubicBezTo>
                      <a:pt x="47" y="56"/>
                      <a:pt x="43" y="58"/>
                      <a:pt x="43" y="58"/>
                    </a:cubicBezTo>
                    <a:cubicBezTo>
                      <a:pt x="43" y="58"/>
                      <a:pt x="46" y="60"/>
                      <a:pt x="46" y="62"/>
                    </a:cubicBezTo>
                    <a:cubicBezTo>
                      <a:pt x="45" y="66"/>
                      <a:pt x="40" y="67"/>
                      <a:pt x="40" y="67"/>
                    </a:cubicBezTo>
                    <a:cubicBezTo>
                      <a:pt x="40" y="67"/>
                      <a:pt x="44" y="69"/>
                      <a:pt x="44" y="73"/>
                    </a:cubicBezTo>
                    <a:cubicBezTo>
                      <a:pt x="43" y="76"/>
                      <a:pt x="36" y="76"/>
                      <a:pt x="36" y="76"/>
                    </a:cubicBezTo>
                    <a:cubicBezTo>
                      <a:pt x="36" y="76"/>
                      <a:pt x="41" y="78"/>
                      <a:pt x="39" y="81"/>
                    </a:cubicBezTo>
                    <a:cubicBezTo>
                      <a:pt x="38" y="84"/>
                      <a:pt x="33" y="85"/>
                      <a:pt x="33" y="85"/>
                    </a:cubicBezTo>
                    <a:cubicBezTo>
                      <a:pt x="33" y="85"/>
                      <a:pt x="37" y="87"/>
                      <a:pt x="36" y="90"/>
                    </a:cubicBezTo>
                    <a:cubicBezTo>
                      <a:pt x="34" y="93"/>
                      <a:pt x="29" y="93"/>
                      <a:pt x="29" y="93"/>
                    </a:cubicBezTo>
                    <a:cubicBezTo>
                      <a:pt x="29" y="93"/>
                      <a:pt x="34" y="95"/>
                      <a:pt x="32" y="98"/>
                    </a:cubicBezTo>
                    <a:cubicBezTo>
                      <a:pt x="29" y="101"/>
                      <a:pt x="24" y="100"/>
                      <a:pt x="24" y="100"/>
                    </a:cubicBezTo>
                    <a:cubicBezTo>
                      <a:pt x="24" y="100"/>
                      <a:pt x="27" y="101"/>
                      <a:pt x="25" y="104"/>
                    </a:cubicBezTo>
                    <a:cubicBezTo>
                      <a:pt x="23" y="107"/>
                      <a:pt x="17" y="106"/>
                      <a:pt x="17" y="106"/>
                    </a:cubicBezTo>
                    <a:cubicBezTo>
                      <a:pt x="17" y="106"/>
                      <a:pt x="21" y="108"/>
                      <a:pt x="19" y="111"/>
                    </a:cubicBezTo>
                    <a:cubicBezTo>
                      <a:pt x="17" y="114"/>
                      <a:pt x="12" y="112"/>
                      <a:pt x="12" y="112"/>
                    </a:cubicBezTo>
                    <a:cubicBezTo>
                      <a:pt x="12" y="112"/>
                      <a:pt x="14" y="115"/>
                      <a:pt x="12" y="118"/>
                    </a:cubicBezTo>
                    <a:cubicBezTo>
                      <a:pt x="9" y="120"/>
                      <a:pt x="5" y="118"/>
                      <a:pt x="5" y="118"/>
                    </a:cubicBezTo>
                    <a:cubicBezTo>
                      <a:pt x="5" y="118"/>
                      <a:pt x="8" y="121"/>
                      <a:pt x="6" y="122"/>
                    </a:cubicBezTo>
                    <a:cubicBezTo>
                      <a:pt x="4" y="123"/>
                      <a:pt x="1" y="122"/>
                      <a:pt x="1" y="122"/>
                    </a:cubicBezTo>
                    <a:cubicBezTo>
                      <a:pt x="1" y="122"/>
                      <a:pt x="2" y="124"/>
                      <a:pt x="1" y="127"/>
                    </a:cubicBezTo>
                    <a:cubicBezTo>
                      <a:pt x="0" y="129"/>
                      <a:pt x="0" y="133"/>
                      <a:pt x="0" y="133"/>
                    </a:cubicBezTo>
                    <a:cubicBezTo>
                      <a:pt x="5" y="133"/>
                      <a:pt x="5" y="133"/>
                      <a:pt x="5" y="13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6" y="126"/>
                      <a:pt x="6" y="126"/>
                      <a:pt x="6" y="126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0" y="122"/>
                      <a:pt x="10" y="122"/>
                      <a:pt x="10" y="122"/>
                    </a:cubicBezTo>
                    <a:cubicBezTo>
                      <a:pt x="14" y="119"/>
                      <a:pt x="14" y="119"/>
                      <a:pt x="14" y="119"/>
                    </a:cubicBezTo>
                    <a:cubicBezTo>
                      <a:pt x="20" y="120"/>
                      <a:pt x="20" y="120"/>
                      <a:pt x="20" y="120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25" y="113"/>
                      <a:pt x="25" y="113"/>
                      <a:pt x="25" y="113"/>
                    </a:cubicBezTo>
                    <a:cubicBezTo>
                      <a:pt x="23" y="108"/>
                      <a:pt x="23" y="108"/>
                      <a:pt x="23" y="108"/>
                    </a:cubicBezTo>
                    <a:cubicBezTo>
                      <a:pt x="28" y="106"/>
                      <a:pt x="28" y="106"/>
                      <a:pt x="28" y="106"/>
                    </a:cubicBezTo>
                    <a:cubicBezTo>
                      <a:pt x="34" y="106"/>
                      <a:pt x="34" y="106"/>
                      <a:pt x="34" y="106"/>
                    </a:cubicBezTo>
                    <a:cubicBezTo>
                      <a:pt x="31" y="102"/>
                      <a:pt x="31" y="102"/>
                      <a:pt x="31" y="102"/>
                    </a:cubicBezTo>
                    <a:cubicBezTo>
                      <a:pt x="35" y="99"/>
                      <a:pt x="35" y="99"/>
                      <a:pt x="35" y="99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9" y="91"/>
                      <a:pt x="39" y="91"/>
                      <a:pt x="39" y="91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9" y="79"/>
                      <a:pt x="49" y="79"/>
                      <a:pt x="49" y="79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53" y="49"/>
                      <a:pt x="53" y="49"/>
                      <a:pt x="53" y="49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8" y="31"/>
                      <a:pt x="48" y="31"/>
                      <a:pt x="48" y="31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3" y="0"/>
                      <a:pt x="43" y="0"/>
                      <a:pt x="43" y="0"/>
                    </a:cubicBezTo>
                    <a:lnTo>
                      <a:pt x="41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14"/>
              <p:cNvSpPr/>
              <p:nvPr/>
            </p:nvSpPr>
            <p:spPr>
              <a:xfrm>
                <a:off x="5229" y="365"/>
                <a:ext cx="28" cy="15"/>
              </a:xfrm>
              <a:custGeom>
                <a:avLst/>
                <a:gdLst/>
                <a:ahLst/>
                <a:cxnLst/>
                <a:rect l="l" t="t" r="r" b="b"/>
                <a:pathLst>
                  <a:path w="37" h="21" extrusionOk="0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8" y="11"/>
                      <a:pt x="35" y="20"/>
                      <a:pt x="36" y="20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8"/>
                      <a:pt x="9" y="9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>
                <a:off x="5233" y="361"/>
                <a:ext cx="37" cy="14"/>
              </a:xfrm>
              <a:custGeom>
                <a:avLst/>
                <a:gdLst/>
                <a:ahLst/>
                <a:cxnLst/>
                <a:rect l="l" t="t" r="r" b="b"/>
                <a:pathLst>
                  <a:path w="49" h="19" extrusionOk="0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6" y="13"/>
                      <a:pt x="46" y="18"/>
                      <a:pt x="48" y="19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8" y="16"/>
                      <a:pt x="17" y="1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5236" y="353"/>
                <a:ext cx="45" cy="15"/>
              </a:xfrm>
              <a:custGeom>
                <a:avLst/>
                <a:gdLst/>
                <a:ahLst/>
                <a:cxnLst/>
                <a:rect l="l" t="t" r="r" b="b"/>
                <a:pathLst>
                  <a:path w="61" h="20" extrusionOk="0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9" y="20"/>
                      <a:pt x="59" y="20"/>
                      <a:pt x="59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8"/>
                      <a:pt x="30" y="18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14"/>
              <p:cNvSpPr/>
              <p:nvPr/>
            </p:nvSpPr>
            <p:spPr>
              <a:xfrm>
                <a:off x="5239" y="347"/>
                <a:ext cx="54" cy="18"/>
              </a:xfrm>
              <a:custGeom>
                <a:avLst/>
                <a:gdLst/>
                <a:ahLst/>
                <a:cxnLst/>
                <a:rect l="l" t="t" r="r" b="b"/>
                <a:pathLst>
                  <a:path w="71" h="24" extrusionOk="0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5" y="24"/>
                      <a:pt x="70" y="16"/>
                      <a:pt x="70" y="16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0" y="13"/>
                      <a:pt x="70" y="13"/>
                      <a:pt x="70" y="13"/>
                    </a:cubicBezTo>
                    <a:cubicBezTo>
                      <a:pt x="70" y="14"/>
                      <a:pt x="36" y="2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14"/>
              <p:cNvSpPr/>
              <p:nvPr/>
            </p:nvSpPr>
            <p:spPr>
              <a:xfrm>
                <a:off x="5229" y="341"/>
                <a:ext cx="73" cy="23"/>
              </a:xfrm>
              <a:custGeom>
                <a:avLst/>
                <a:gdLst/>
                <a:ahLst/>
                <a:cxnLst/>
                <a:rect l="l" t="t" r="r" b="b"/>
                <a:pathLst>
                  <a:path w="97" h="30" extrusionOk="0">
                    <a:moveTo>
                      <a:pt x="15" y="2"/>
                    </a:move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1" y="7"/>
                      <a:pt x="9" y="7"/>
                      <a:pt x="7" y="8"/>
                    </a:cubicBezTo>
                    <a:cubicBezTo>
                      <a:pt x="6" y="9"/>
                      <a:pt x="5" y="11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6" y="15"/>
                    </a:cubicBezTo>
                    <a:cubicBezTo>
                      <a:pt x="5" y="15"/>
                      <a:pt x="5" y="15"/>
                      <a:pt x="4" y="15"/>
                    </a:cubicBezTo>
                    <a:cubicBezTo>
                      <a:pt x="3" y="15"/>
                      <a:pt x="2" y="16"/>
                      <a:pt x="2" y="17"/>
                    </a:cubicBezTo>
                    <a:cubicBezTo>
                      <a:pt x="0" y="21"/>
                      <a:pt x="2" y="26"/>
                      <a:pt x="8" y="29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5" y="24"/>
                      <a:pt x="2" y="21"/>
                      <a:pt x="4" y="18"/>
                    </a:cubicBezTo>
                    <a:cubicBezTo>
                      <a:pt x="4" y="17"/>
                      <a:pt x="4" y="17"/>
                      <a:pt x="5" y="17"/>
                    </a:cubicBezTo>
                    <a:cubicBezTo>
                      <a:pt x="6" y="17"/>
                      <a:pt x="9" y="18"/>
                      <a:pt x="9" y="18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9" y="15"/>
                      <a:pt x="7" y="13"/>
                      <a:pt x="7" y="12"/>
                    </a:cubicBezTo>
                    <a:cubicBezTo>
                      <a:pt x="7" y="11"/>
                      <a:pt x="7" y="11"/>
                      <a:pt x="8" y="10"/>
                    </a:cubicBezTo>
                    <a:cubicBezTo>
                      <a:pt x="11" y="8"/>
                      <a:pt x="15" y="11"/>
                      <a:pt x="15" y="11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8"/>
                      <a:pt x="15" y="7"/>
                      <a:pt x="15" y="6"/>
                    </a:cubicBezTo>
                    <a:cubicBezTo>
                      <a:pt x="15" y="5"/>
                      <a:pt x="16" y="5"/>
                      <a:pt x="17" y="4"/>
                    </a:cubicBezTo>
                    <a:cubicBezTo>
                      <a:pt x="19" y="3"/>
                      <a:pt x="23" y="4"/>
                      <a:pt x="24" y="5"/>
                    </a:cubicBezTo>
                    <a:cubicBezTo>
                      <a:pt x="64" y="24"/>
                      <a:pt x="96" y="8"/>
                      <a:pt x="96" y="8"/>
                    </a:cubicBezTo>
                    <a:cubicBezTo>
                      <a:pt x="97" y="7"/>
                      <a:pt x="97" y="7"/>
                      <a:pt x="97" y="7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5" y="6"/>
                      <a:pt x="95" y="6"/>
                      <a:pt x="95" y="6"/>
                    </a:cubicBezTo>
                    <a:cubicBezTo>
                      <a:pt x="95" y="6"/>
                      <a:pt x="64" y="21"/>
                      <a:pt x="25" y="3"/>
                    </a:cubicBezTo>
                    <a:cubicBezTo>
                      <a:pt x="24" y="2"/>
                      <a:pt x="19" y="0"/>
                      <a:pt x="15" y="2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14"/>
              <p:cNvSpPr/>
              <p:nvPr/>
            </p:nvSpPr>
            <p:spPr>
              <a:xfrm>
                <a:off x="5251" y="332"/>
                <a:ext cx="57" cy="19"/>
              </a:xfrm>
              <a:custGeom>
                <a:avLst/>
                <a:gdLst/>
                <a:ahLst/>
                <a:cxnLst/>
                <a:rect l="l" t="t" r="r" b="b"/>
                <a:pathLst>
                  <a:path w="75" h="25" extrusionOk="0">
                    <a:moveTo>
                      <a:pt x="73" y="1"/>
                    </a:moveTo>
                    <a:cubicBezTo>
                      <a:pt x="73" y="1"/>
                      <a:pt x="46" y="23"/>
                      <a:pt x="2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46" y="25"/>
                      <a:pt x="74" y="3"/>
                      <a:pt x="74" y="3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73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14"/>
              <p:cNvSpPr/>
              <p:nvPr/>
            </p:nvSpPr>
            <p:spPr>
              <a:xfrm>
                <a:off x="5257" y="320"/>
                <a:ext cx="58" cy="21"/>
              </a:xfrm>
              <a:custGeom>
                <a:avLst/>
                <a:gdLst/>
                <a:ahLst/>
                <a:cxnLst/>
                <a:rect l="l" t="t" r="r" b="b"/>
                <a:pathLst>
                  <a:path w="78" h="29" extrusionOk="0">
                    <a:moveTo>
                      <a:pt x="76" y="0"/>
                    </a:moveTo>
                    <a:cubicBezTo>
                      <a:pt x="76" y="1"/>
                      <a:pt x="42" y="27"/>
                      <a:pt x="2" y="17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42" y="29"/>
                      <a:pt x="77" y="2"/>
                      <a:pt x="77" y="2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7" y="0"/>
                      <a:pt x="77" y="0"/>
                      <a:pt x="77" y="0"/>
                    </a:cubicBez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14"/>
              <p:cNvSpPr/>
              <p:nvPr/>
            </p:nvSpPr>
            <p:spPr>
              <a:xfrm>
                <a:off x="5262" y="309"/>
                <a:ext cx="55" cy="19"/>
              </a:xfrm>
              <a:custGeom>
                <a:avLst/>
                <a:gdLst/>
                <a:ahLst/>
                <a:cxnLst/>
                <a:rect l="l" t="t" r="r" b="b"/>
                <a:pathLst>
                  <a:path w="73" h="25" extrusionOk="0">
                    <a:moveTo>
                      <a:pt x="71" y="1"/>
                    </a:moveTo>
                    <a:cubicBezTo>
                      <a:pt x="71" y="1"/>
                      <a:pt x="53" y="22"/>
                      <a:pt x="1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55" y="24"/>
                      <a:pt x="72" y="3"/>
                      <a:pt x="73" y="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2" y="0"/>
                      <a:pt x="72" y="0"/>
                      <a:pt x="72" y="0"/>
                    </a:cubicBezTo>
                    <a:lnTo>
                      <a:pt x="71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14"/>
              <p:cNvSpPr/>
              <p:nvPr/>
            </p:nvSpPr>
            <p:spPr>
              <a:xfrm>
                <a:off x="5265" y="298"/>
                <a:ext cx="53" cy="23"/>
              </a:xfrm>
              <a:custGeom>
                <a:avLst/>
                <a:gdLst/>
                <a:ahLst/>
                <a:cxnLst/>
                <a:rect l="l" t="t" r="r" b="b"/>
                <a:pathLst>
                  <a:path w="71" h="31" extrusionOk="0">
                    <a:moveTo>
                      <a:pt x="68" y="1"/>
                    </a:moveTo>
                    <a:cubicBezTo>
                      <a:pt x="68" y="1"/>
                      <a:pt x="55" y="24"/>
                      <a:pt x="2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56" y="26"/>
                      <a:pt x="70" y="3"/>
                      <a:pt x="70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69" y="0"/>
                      <a:pt x="69" y="0"/>
                      <a:pt x="69" y="0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14"/>
              <p:cNvSpPr/>
              <p:nvPr/>
            </p:nvSpPr>
            <p:spPr>
              <a:xfrm>
                <a:off x="5268" y="286"/>
                <a:ext cx="51" cy="2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7" extrusionOk="0">
                    <a:moveTo>
                      <a:pt x="66" y="1"/>
                    </a:moveTo>
                    <a:cubicBezTo>
                      <a:pt x="66" y="2"/>
                      <a:pt x="50" y="28"/>
                      <a:pt x="1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51" y="30"/>
                      <a:pt x="67" y="4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>
                <a:off x="5245" y="275"/>
                <a:ext cx="74" cy="71"/>
              </a:xfrm>
              <a:custGeom>
                <a:avLst/>
                <a:gdLst/>
                <a:ahLst/>
                <a:cxnLst/>
                <a:rect l="l" t="t" r="r" b="b"/>
                <a:pathLst>
                  <a:path w="99" h="95" extrusionOk="0">
                    <a:moveTo>
                      <a:pt x="97" y="1"/>
                    </a:moveTo>
                    <a:cubicBezTo>
                      <a:pt x="97" y="1"/>
                      <a:pt x="80" y="30"/>
                      <a:pt x="36" y="39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5" y="39"/>
                      <a:pt x="28" y="42"/>
                      <a:pt x="27" y="46"/>
                    </a:cubicBezTo>
                    <a:cubicBezTo>
                      <a:pt x="27" y="47"/>
                      <a:pt x="27" y="47"/>
                      <a:pt x="27" y="48"/>
                    </a:cubicBezTo>
                    <a:cubicBezTo>
                      <a:pt x="27" y="49"/>
                      <a:pt x="27" y="49"/>
                      <a:pt x="28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6" y="51"/>
                      <a:pt x="23" y="52"/>
                      <a:pt x="23" y="54"/>
                    </a:cubicBezTo>
                    <a:cubicBezTo>
                      <a:pt x="22" y="55"/>
                      <a:pt x="22" y="56"/>
                      <a:pt x="22" y="58"/>
                    </a:cubicBezTo>
                    <a:cubicBezTo>
                      <a:pt x="22" y="58"/>
                      <a:pt x="22" y="59"/>
                      <a:pt x="22" y="60"/>
                    </a:cubicBezTo>
                    <a:cubicBezTo>
                      <a:pt x="23" y="60"/>
                      <a:pt x="23" y="61"/>
                      <a:pt x="24" y="61"/>
                    </a:cubicBezTo>
                    <a:cubicBezTo>
                      <a:pt x="22" y="62"/>
                      <a:pt x="20" y="63"/>
                      <a:pt x="19" y="64"/>
                    </a:cubicBezTo>
                    <a:cubicBezTo>
                      <a:pt x="18" y="65"/>
                      <a:pt x="18" y="66"/>
                      <a:pt x="18" y="66"/>
                    </a:cubicBezTo>
                    <a:cubicBezTo>
                      <a:pt x="18" y="67"/>
                      <a:pt x="18" y="67"/>
                      <a:pt x="19" y="68"/>
                    </a:cubicBezTo>
                    <a:cubicBezTo>
                      <a:pt x="19" y="68"/>
                      <a:pt x="19" y="69"/>
                      <a:pt x="20" y="69"/>
                    </a:cubicBezTo>
                    <a:cubicBezTo>
                      <a:pt x="18" y="70"/>
                      <a:pt x="16" y="70"/>
                      <a:pt x="15" y="71"/>
                    </a:cubicBezTo>
                    <a:cubicBezTo>
                      <a:pt x="13" y="73"/>
                      <a:pt x="13" y="74"/>
                      <a:pt x="13" y="75"/>
                    </a:cubicBezTo>
                    <a:cubicBezTo>
                      <a:pt x="13" y="75"/>
                      <a:pt x="13" y="75"/>
                      <a:pt x="13" y="76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1" y="77"/>
                      <a:pt x="8" y="77"/>
                      <a:pt x="7" y="80"/>
                    </a:cubicBezTo>
                    <a:cubicBezTo>
                      <a:pt x="6" y="81"/>
                      <a:pt x="6" y="82"/>
                      <a:pt x="6" y="83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4" y="84"/>
                      <a:pt x="1" y="85"/>
                      <a:pt x="0" y="87"/>
                    </a:cubicBezTo>
                    <a:cubicBezTo>
                      <a:pt x="0" y="88"/>
                      <a:pt x="0" y="89"/>
                      <a:pt x="0" y="89"/>
                    </a:cubicBezTo>
                    <a:cubicBezTo>
                      <a:pt x="0" y="92"/>
                      <a:pt x="2" y="92"/>
                      <a:pt x="3" y="93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2" y="90"/>
                      <a:pt x="1" y="90"/>
                      <a:pt x="2" y="88"/>
                    </a:cubicBezTo>
                    <a:cubicBezTo>
                      <a:pt x="4" y="86"/>
                      <a:pt x="8" y="86"/>
                      <a:pt x="10" y="87"/>
                    </a:cubicBezTo>
                    <a:cubicBezTo>
                      <a:pt x="10" y="87"/>
                      <a:pt x="10" y="87"/>
                      <a:pt x="10" y="87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0" y="84"/>
                      <a:pt x="8" y="84"/>
                      <a:pt x="8" y="84"/>
                    </a:cubicBezTo>
                    <a:cubicBezTo>
                      <a:pt x="8" y="84"/>
                      <a:pt x="8" y="83"/>
                      <a:pt x="8" y="83"/>
                    </a:cubicBezTo>
                    <a:cubicBezTo>
                      <a:pt x="8" y="83"/>
                      <a:pt x="8" y="82"/>
                      <a:pt x="9" y="81"/>
                    </a:cubicBezTo>
                    <a:cubicBezTo>
                      <a:pt x="10" y="78"/>
                      <a:pt x="16" y="79"/>
                      <a:pt x="17" y="79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6" y="76"/>
                      <a:pt x="15" y="76"/>
                      <a:pt x="15" y="75"/>
                    </a:cubicBezTo>
                    <a:cubicBezTo>
                      <a:pt x="15" y="74"/>
                      <a:pt x="15" y="74"/>
                      <a:pt x="16" y="73"/>
                    </a:cubicBezTo>
                    <a:cubicBezTo>
                      <a:pt x="18" y="71"/>
                      <a:pt x="23" y="71"/>
                      <a:pt x="24" y="71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2" y="68"/>
                      <a:pt x="21" y="68"/>
                      <a:pt x="20" y="67"/>
                    </a:cubicBezTo>
                    <a:cubicBezTo>
                      <a:pt x="20" y="66"/>
                      <a:pt x="20" y="66"/>
                      <a:pt x="21" y="65"/>
                    </a:cubicBezTo>
                    <a:cubicBezTo>
                      <a:pt x="22" y="64"/>
                      <a:pt x="26" y="62"/>
                      <a:pt x="29" y="62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6" y="60"/>
                      <a:pt x="25" y="59"/>
                      <a:pt x="24" y="59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24" y="57"/>
                      <a:pt x="24" y="56"/>
                      <a:pt x="25" y="55"/>
                    </a:cubicBezTo>
                    <a:cubicBezTo>
                      <a:pt x="25" y="53"/>
                      <a:pt x="29" y="52"/>
                      <a:pt x="32" y="52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1" y="50"/>
                      <a:pt x="30" y="49"/>
                      <a:pt x="29" y="49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30" y="44"/>
                      <a:pt x="35" y="42"/>
                      <a:pt x="36" y="41"/>
                    </a:cubicBezTo>
                    <a:cubicBezTo>
                      <a:pt x="81" y="32"/>
                      <a:pt x="98" y="2"/>
                      <a:pt x="99" y="2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7" y="0"/>
                      <a:pt x="97" y="0"/>
                      <a:pt x="97" y="0"/>
                    </a:cubicBezTo>
                    <a:lnTo>
                      <a:pt x="97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>
                <a:off x="5269" y="245"/>
                <a:ext cx="47" cy="45"/>
              </a:xfrm>
              <a:custGeom>
                <a:avLst/>
                <a:gdLst/>
                <a:ahLst/>
                <a:cxnLst/>
                <a:rect l="l" t="t" r="r" b="b"/>
                <a:pathLst>
                  <a:path w="62" h="61" extrusionOk="0">
                    <a:moveTo>
                      <a:pt x="60" y="1"/>
                    </a:moveTo>
                    <a:cubicBezTo>
                      <a:pt x="60" y="1"/>
                      <a:pt x="49" y="38"/>
                      <a:pt x="4" y="58"/>
                    </a:cubicBezTo>
                    <a:cubicBezTo>
                      <a:pt x="4" y="58"/>
                      <a:pt x="3" y="58"/>
                      <a:pt x="2" y="58"/>
                    </a:cubicBezTo>
                    <a:cubicBezTo>
                      <a:pt x="2" y="57"/>
                      <a:pt x="2" y="57"/>
                      <a:pt x="2" y="56"/>
                    </a:cubicBezTo>
                    <a:cubicBezTo>
                      <a:pt x="2" y="52"/>
                      <a:pt x="2" y="50"/>
                      <a:pt x="4" y="49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49"/>
                      <a:pt x="0" y="52"/>
                      <a:pt x="0" y="56"/>
                    </a:cubicBezTo>
                    <a:cubicBezTo>
                      <a:pt x="0" y="58"/>
                      <a:pt x="0" y="59"/>
                      <a:pt x="1" y="60"/>
                    </a:cubicBezTo>
                    <a:cubicBezTo>
                      <a:pt x="3" y="61"/>
                      <a:pt x="5" y="60"/>
                      <a:pt x="5" y="60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1" y="40"/>
                      <a:pt x="62" y="2"/>
                      <a:pt x="62" y="2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14"/>
              <p:cNvSpPr/>
              <p:nvPr/>
            </p:nvSpPr>
            <p:spPr>
              <a:xfrm>
                <a:off x="5272" y="231"/>
                <a:ext cx="40" cy="50"/>
              </a:xfrm>
              <a:custGeom>
                <a:avLst/>
                <a:gdLst/>
                <a:ahLst/>
                <a:cxnLst/>
                <a:rect l="l" t="t" r="r" b="b"/>
                <a:pathLst>
                  <a:path w="53" h="67" extrusionOk="0">
                    <a:moveTo>
                      <a:pt x="51" y="1"/>
                    </a:moveTo>
                    <a:cubicBezTo>
                      <a:pt x="51" y="2"/>
                      <a:pt x="45" y="38"/>
                      <a:pt x="1" y="6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47" y="40"/>
                      <a:pt x="53" y="2"/>
                      <a:pt x="53" y="2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1" y="0"/>
                      <a:pt x="51" y="0"/>
                      <a:pt x="51" y="0"/>
                    </a:cubicBezTo>
                    <a:lnTo>
                      <a:pt x="51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14"/>
              <p:cNvSpPr/>
              <p:nvPr/>
            </p:nvSpPr>
            <p:spPr>
              <a:xfrm>
                <a:off x="5265" y="215"/>
                <a:ext cx="42" cy="57"/>
              </a:xfrm>
              <a:custGeom>
                <a:avLst/>
                <a:gdLst/>
                <a:ahLst/>
                <a:cxnLst/>
                <a:rect l="l" t="t" r="r" b="b"/>
                <a:pathLst>
                  <a:path w="56" h="77" extrusionOk="0">
                    <a:moveTo>
                      <a:pt x="53" y="1"/>
                    </a:moveTo>
                    <a:cubicBezTo>
                      <a:pt x="53" y="2"/>
                      <a:pt x="53" y="2"/>
                      <a:pt x="53" y="2"/>
                    </a:cubicBezTo>
                    <a:cubicBezTo>
                      <a:pt x="53" y="2"/>
                      <a:pt x="53" y="2"/>
                      <a:pt x="53" y="3"/>
                    </a:cubicBezTo>
                    <a:cubicBezTo>
                      <a:pt x="53" y="10"/>
                      <a:pt x="51" y="45"/>
                      <a:pt x="8" y="75"/>
                    </a:cubicBezTo>
                    <a:cubicBezTo>
                      <a:pt x="7" y="75"/>
                      <a:pt x="4" y="74"/>
                      <a:pt x="4" y="72"/>
                    </a:cubicBezTo>
                    <a:cubicBezTo>
                      <a:pt x="4" y="71"/>
                      <a:pt x="4" y="71"/>
                      <a:pt x="3" y="70"/>
                    </a:cubicBezTo>
                    <a:cubicBezTo>
                      <a:pt x="3" y="69"/>
                      <a:pt x="3" y="69"/>
                      <a:pt x="3" y="68"/>
                    </a:cubicBezTo>
                    <a:cubicBezTo>
                      <a:pt x="3" y="67"/>
                      <a:pt x="4" y="66"/>
                      <a:pt x="5" y="64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0" y="66"/>
                      <a:pt x="1" y="68"/>
                      <a:pt x="1" y="71"/>
                    </a:cubicBezTo>
                    <a:cubicBezTo>
                      <a:pt x="2" y="71"/>
                      <a:pt x="2" y="72"/>
                      <a:pt x="2" y="73"/>
                    </a:cubicBezTo>
                    <a:cubicBezTo>
                      <a:pt x="2" y="76"/>
                      <a:pt x="6" y="77"/>
                      <a:pt x="8" y="77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35" y="59"/>
                      <a:pt x="46" y="40"/>
                      <a:pt x="51" y="26"/>
                    </a:cubicBezTo>
                    <a:cubicBezTo>
                      <a:pt x="56" y="12"/>
                      <a:pt x="55" y="2"/>
                      <a:pt x="55" y="2"/>
                    </a:cubicBezTo>
                    <a:cubicBezTo>
                      <a:pt x="55" y="0"/>
                      <a:pt x="55" y="0"/>
                      <a:pt x="55" y="0"/>
                    </a:cubicBezTo>
                    <a:lnTo>
                      <a:pt x="53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14"/>
              <p:cNvSpPr/>
              <p:nvPr/>
            </p:nvSpPr>
            <p:spPr>
              <a:xfrm>
                <a:off x="5261" y="203"/>
                <a:ext cx="38" cy="60"/>
              </a:xfrm>
              <a:custGeom>
                <a:avLst/>
                <a:gdLst/>
                <a:ahLst/>
                <a:cxnLst/>
                <a:rect l="l" t="t" r="r" b="b"/>
                <a:pathLst>
                  <a:path w="51" h="80" extrusionOk="0">
                    <a:moveTo>
                      <a:pt x="49" y="0"/>
                    </a:move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4"/>
                      <a:pt x="48" y="46"/>
                      <a:pt x="9" y="77"/>
                    </a:cubicBezTo>
                    <a:cubicBezTo>
                      <a:pt x="8" y="77"/>
                      <a:pt x="5" y="78"/>
                      <a:pt x="4" y="75"/>
                    </a:cubicBezTo>
                    <a:cubicBezTo>
                      <a:pt x="3" y="72"/>
                      <a:pt x="5" y="68"/>
                      <a:pt x="6" y="66"/>
                    </a:cubicBezTo>
                    <a:cubicBezTo>
                      <a:pt x="6" y="65"/>
                      <a:pt x="6" y="65"/>
                      <a:pt x="6" y="65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3" y="65"/>
                      <a:pt x="0" y="72"/>
                      <a:pt x="2" y="76"/>
                    </a:cubicBezTo>
                    <a:cubicBezTo>
                      <a:pt x="4" y="80"/>
                      <a:pt x="8" y="80"/>
                      <a:pt x="10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51" y="46"/>
                      <a:pt x="51" y="2"/>
                      <a:pt x="51" y="1"/>
                    </a:cubicBezTo>
                    <a:cubicBezTo>
                      <a:pt x="51" y="0"/>
                      <a:pt x="51" y="0"/>
                      <a:pt x="51" y="0"/>
                    </a:cubicBez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14"/>
              <p:cNvSpPr/>
              <p:nvPr/>
            </p:nvSpPr>
            <p:spPr>
              <a:xfrm>
                <a:off x="5266" y="270"/>
                <a:ext cx="9" cy="12"/>
              </a:xfrm>
              <a:custGeom>
                <a:avLst/>
                <a:gdLst/>
                <a:ahLst/>
                <a:cxnLst/>
                <a:rect l="l" t="t" r="r" b="b"/>
                <a:pathLst>
                  <a:path w="11" h="16" extrusionOk="0">
                    <a:moveTo>
                      <a:pt x="6" y="1"/>
                    </a:moveTo>
                    <a:cubicBezTo>
                      <a:pt x="6" y="1"/>
                      <a:pt x="0" y="6"/>
                      <a:pt x="1" y="11"/>
                    </a:cubicBezTo>
                    <a:cubicBezTo>
                      <a:pt x="2" y="13"/>
                      <a:pt x="3" y="14"/>
                      <a:pt x="4" y="15"/>
                    </a:cubicBezTo>
                    <a:cubicBezTo>
                      <a:pt x="6" y="16"/>
                      <a:pt x="8" y="16"/>
                      <a:pt x="10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3"/>
                      <a:pt x="6" y="13"/>
                      <a:pt x="5" y="13"/>
                    </a:cubicBezTo>
                    <a:cubicBezTo>
                      <a:pt x="4" y="13"/>
                      <a:pt x="4" y="12"/>
                      <a:pt x="3" y="10"/>
                    </a:cubicBezTo>
                    <a:cubicBezTo>
                      <a:pt x="2" y="6"/>
                      <a:pt x="7" y="3"/>
                      <a:pt x="7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6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14"/>
              <p:cNvSpPr/>
              <p:nvPr/>
            </p:nvSpPr>
            <p:spPr>
              <a:xfrm>
                <a:off x="5269" y="262"/>
                <a:ext cx="49" cy="36"/>
              </a:xfrm>
              <a:custGeom>
                <a:avLst/>
                <a:gdLst/>
                <a:ahLst/>
                <a:cxnLst/>
                <a:rect l="l" t="t" r="r" b="b"/>
                <a:pathLst>
                  <a:path w="66" h="48" extrusionOk="0">
                    <a:moveTo>
                      <a:pt x="63" y="1"/>
                    </a:moveTo>
                    <a:cubicBezTo>
                      <a:pt x="63" y="1"/>
                      <a:pt x="46" y="34"/>
                      <a:pt x="6" y="46"/>
                    </a:cubicBezTo>
                    <a:cubicBezTo>
                      <a:pt x="4" y="46"/>
                      <a:pt x="3" y="46"/>
                      <a:pt x="2" y="46"/>
                    </a:cubicBezTo>
                    <a:cubicBezTo>
                      <a:pt x="2" y="45"/>
                      <a:pt x="2" y="44"/>
                      <a:pt x="2" y="43"/>
                    </a:cubicBezTo>
                    <a:cubicBezTo>
                      <a:pt x="2" y="40"/>
                      <a:pt x="6" y="37"/>
                      <a:pt x="6" y="37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0" y="39"/>
                      <a:pt x="0" y="43"/>
                    </a:cubicBezTo>
                    <a:cubicBezTo>
                      <a:pt x="0" y="45"/>
                      <a:pt x="0" y="47"/>
                      <a:pt x="1" y="48"/>
                    </a:cubicBezTo>
                    <a:cubicBezTo>
                      <a:pt x="2" y="48"/>
                      <a:pt x="4" y="48"/>
                      <a:pt x="6" y="48"/>
                    </a:cubicBezTo>
                    <a:cubicBezTo>
                      <a:pt x="47" y="36"/>
                      <a:pt x="65" y="2"/>
                      <a:pt x="65" y="2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63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14"/>
              <p:cNvSpPr/>
              <p:nvPr/>
            </p:nvSpPr>
            <p:spPr>
              <a:xfrm>
                <a:off x="5266" y="296"/>
                <a:ext cx="8" cy="9"/>
              </a:xfrm>
              <a:custGeom>
                <a:avLst/>
                <a:gdLst/>
                <a:ahLst/>
                <a:cxnLst/>
                <a:rect l="l" t="t" r="r" b="b"/>
                <a:pathLst>
                  <a:path w="10" h="13" extrusionOk="0">
                    <a:moveTo>
                      <a:pt x="9" y="1"/>
                    </a:moveTo>
                    <a:cubicBezTo>
                      <a:pt x="9" y="1"/>
                      <a:pt x="2" y="2"/>
                      <a:pt x="1" y="7"/>
                    </a:cubicBezTo>
                    <a:cubicBezTo>
                      <a:pt x="0" y="8"/>
                      <a:pt x="0" y="10"/>
                      <a:pt x="1" y="11"/>
                    </a:cubicBezTo>
                    <a:cubicBezTo>
                      <a:pt x="2" y="13"/>
                      <a:pt x="4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4" y="11"/>
                      <a:pt x="3" y="10"/>
                    </a:cubicBezTo>
                    <a:cubicBezTo>
                      <a:pt x="3" y="9"/>
                      <a:pt x="3" y="9"/>
                      <a:pt x="3" y="8"/>
                    </a:cubicBezTo>
                    <a:cubicBezTo>
                      <a:pt x="4" y="4"/>
                      <a:pt x="9" y="3"/>
                      <a:pt x="9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14"/>
              <p:cNvSpPr/>
              <p:nvPr/>
            </p:nvSpPr>
            <p:spPr>
              <a:xfrm>
                <a:off x="5232" y="273"/>
                <a:ext cx="21" cy="56"/>
              </a:xfrm>
              <a:custGeom>
                <a:avLst/>
                <a:gdLst/>
                <a:ahLst/>
                <a:cxnLst/>
                <a:rect l="l" t="t" r="r" b="b"/>
                <a:pathLst>
                  <a:path w="28" h="75" extrusionOk="0">
                    <a:moveTo>
                      <a:pt x="0" y="75"/>
                    </a:moveTo>
                    <a:cubicBezTo>
                      <a:pt x="5" y="75"/>
                      <a:pt x="5" y="75"/>
                      <a:pt x="5" y="75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9" y="71"/>
                      <a:pt x="9" y="71"/>
                      <a:pt x="9" y="71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5" y="1"/>
                      <a:pt x="26" y="1"/>
                    </a:cubicBezTo>
                    <a:cubicBezTo>
                      <a:pt x="28" y="1"/>
                      <a:pt x="18" y="0"/>
                      <a:pt x="18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15" y="4"/>
                      <a:pt x="15" y="8"/>
                    </a:cubicBezTo>
                    <a:cubicBezTo>
                      <a:pt x="16" y="12"/>
                      <a:pt x="4" y="16"/>
                      <a:pt x="4" y="16"/>
                    </a:cubicBezTo>
                    <a:cubicBezTo>
                      <a:pt x="4" y="16"/>
                      <a:pt x="17" y="12"/>
                      <a:pt x="17" y="18"/>
                    </a:cubicBezTo>
                    <a:cubicBezTo>
                      <a:pt x="17" y="22"/>
                      <a:pt x="4" y="24"/>
                      <a:pt x="4" y="24"/>
                    </a:cubicBezTo>
                    <a:cubicBezTo>
                      <a:pt x="4" y="24"/>
                      <a:pt x="17" y="23"/>
                      <a:pt x="16" y="27"/>
                    </a:cubicBezTo>
                    <a:cubicBezTo>
                      <a:pt x="15" y="31"/>
                      <a:pt x="4" y="29"/>
                      <a:pt x="4" y="29"/>
                    </a:cubicBezTo>
                    <a:cubicBezTo>
                      <a:pt x="4" y="29"/>
                      <a:pt x="18" y="32"/>
                      <a:pt x="16" y="36"/>
                    </a:cubicBezTo>
                    <a:cubicBezTo>
                      <a:pt x="15" y="39"/>
                      <a:pt x="3" y="37"/>
                      <a:pt x="3" y="37"/>
                    </a:cubicBezTo>
                    <a:cubicBezTo>
                      <a:pt x="3" y="37"/>
                      <a:pt x="15" y="38"/>
                      <a:pt x="14" y="42"/>
                    </a:cubicBezTo>
                    <a:cubicBezTo>
                      <a:pt x="12" y="46"/>
                      <a:pt x="4" y="43"/>
                      <a:pt x="4" y="43"/>
                    </a:cubicBezTo>
                    <a:cubicBezTo>
                      <a:pt x="4" y="43"/>
                      <a:pt x="12" y="45"/>
                      <a:pt x="11" y="49"/>
                    </a:cubicBezTo>
                    <a:cubicBezTo>
                      <a:pt x="9" y="53"/>
                      <a:pt x="2" y="49"/>
                      <a:pt x="2" y="49"/>
                    </a:cubicBezTo>
                    <a:cubicBezTo>
                      <a:pt x="2" y="49"/>
                      <a:pt x="10" y="53"/>
                      <a:pt x="9" y="56"/>
                    </a:cubicBezTo>
                    <a:cubicBezTo>
                      <a:pt x="7" y="60"/>
                      <a:pt x="2" y="57"/>
                      <a:pt x="2" y="57"/>
                    </a:cubicBezTo>
                    <a:cubicBezTo>
                      <a:pt x="2" y="57"/>
                      <a:pt x="8" y="61"/>
                      <a:pt x="6" y="63"/>
                    </a:cubicBezTo>
                    <a:cubicBezTo>
                      <a:pt x="4" y="66"/>
                      <a:pt x="1" y="64"/>
                      <a:pt x="1" y="64"/>
                    </a:cubicBezTo>
                    <a:cubicBezTo>
                      <a:pt x="1" y="64"/>
                      <a:pt x="3" y="66"/>
                      <a:pt x="1" y="67"/>
                    </a:cubicBezTo>
                    <a:cubicBezTo>
                      <a:pt x="0" y="68"/>
                      <a:pt x="0" y="75"/>
                      <a:pt x="0" y="75"/>
                    </a:cubicBez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14"/>
              <p:cNvSpPr/>
              <p:nvPr/>
            </p:nvSpPr>
            <p:spPr>
              <a:xfrm>
                <a:off x="5246" y="266"/>
                <a:ext cx="14" cy="5"/>
              </a:xfrm>
              <a:custGeom>
                <a:avLst/>
                <a:gdLst/>
                <a:ahLst/>
                <a:cxnLst/>
                <a:rect l="l" t="t" r="r" b="b"/>
                <a:pathLst>
                  <a:path w="14" h="5" extrusionOk="0">
                    <a:moveTo>
                      <a:pt x="0" y="4"/>
                    </a:moveTo>
                    <a:lnTo>
                      <a:pt x="7" y="5"/>
                    </a:lnTo>
                    <a:lnTo>
                      <a:pt x="1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>
                <a:off x="5251" y="275"/>
                <a:ext cx="12" cy="4"/>
              </a:xfrm>
              <a:custGeom>
                <a:avLst/>
                <a:gdLst/>
                <a:ahLst/>
                <a:cxnLst/>
                <a:rect l="l" t="t" r="r" b="b"/>
                <a:pathLst>
                  <a:path w="12" h="4" extrusionOk="0">
                    <a:moveTo>
                      <a:pt x="12" y="0"/>
                    </a:moveTo>
                    <a:lnTo>
                      <a:pt x="3" y="1"/>
                    </a:lnTo>
                    <a:lnTo>
                      <a:pt x="0" y="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14"/>
              <p:cNvSpPr/>
              <p:nvPr/>
            </p:nvSpPr>
            <p:spPr>
              <a:xfrm>
                <a:off x="5252" y="283"/>
                <a:ext cx="13" cy="4"/>
              </a:xfrm>
              <a:custGeom>
                <a:avLst/>
                <a:gdLst/>
                <a:ahLst/>
                <a:cxnLst/>
                <a:rect l="l" t="t" r="r" b="b"/>
                <a:pathLst>
                  <a:path w="13" h="4" extrusionOk="0">
                    <a:moveTo>
                      <a:pt x="13" y="0"/>
                    </a:moveTo>
                    <a:lnTo>
                      <a:pt x="2" y="1"/>
                    </a:lnTo>
                    <a:lnTo>
                      <a:pt x="0" y="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14"/>
              <p:cNvSpPr/>
              <p:nvPr/>
            </p:nvSpPr>
            <p:spPr>
              <a:xfrm>
                <a:off x="5253" y="292"/>
                <a:ext cx="12" cy="3"/>
              </a:xfrm>
              <a:custGeom>
                <a:avLst/>
                <a:gdLst/>
                <a:ahLst/>
                <a:cxnLst/>
                <a:rect l="l" t="t" r="r" b="b"/>
                <a:pathLst>
                  <a:path w="12" h="3" extrusionOk="0">
                    <a:moveTo>
                      <a:pt x="3" y="0"/>
                    </a:moveTo>
                    <a:lnTo>
                      <a:pt x="0" y="3"/>
                    </a:lnTo>
                    <a:lnTo>
                      <a:pt x="12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14"/>
              <p:cNvSpPr/>
              <p:nvPr/>
            </p:nvSpPr>
            <p:spPr>
              <a:xfrm>
                <a:off x="5251" y="299"/>
                <a:ext cx="12" cy="3"/>
              </a:xfrm>
              <a:custGeom>
                <a:avLst/>
                <a:gdLst/>
                <a:ahLst/>
                <a:cxnLst/>
                <a:rect l="l" t="t" r="r" b="b"/>
                <a:pathLst>
                  <a:path w="12" h="3" extrusionOk="0">
                    <a:moveTo>
                      <a:pt x="0" y="3"/>
                    </a:moveTo>
                    <a:lnTo>
                      <a:pt x="3" y="0"/>
                    </a:lnTo>
                    <a:lnTo>
                      <a:pt x="12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14"/>
              <p:cNvSpPr/>
              <p:nvPr/>
            </p:nvSpPr>
            <p:spPr>
              <a:xfrm>
                <a:off x="5248" y="306"/>
                <a:ext cx="12" cy="2"/>
              </a:xfrm>
              <a:custGeom>
                <a:avLst/>
                <a:gdLst/>
                <a:ahLst/>
                <a:cxnLst/>
                <a:rect l="l" t="t" r="r" b="b"/>
                <a:pathLst>
                  <a:path w="12" h="2" extrusionOk="0">
                    <a:moveTo>
                      <a:pt x="5" y="0"/>
                    </a:moveTo>
                    <a:lnTo>
                      <a:pt x="0" y="2"/>
                    </a:lnTo>
                    <a:lnTo>
                      <a:pt x="12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14"/>
              <p:cNvSpPr/>
              <p:nvPr/>
            </p:nvSpPr>
            <p:spPr>
              <a:xfrm>
                <a:off x="5248" y="311"/>
                <a:ext cx="9" cy="3"/>
              </a:xfrm>
              <a:custGeom>
                <a:avLst/>
                <a:gdLst/>
                <a:ahLst/>
                <a:cxnLst/>
                <a:rect l="l" t="t" r="r" b="b"/>
                <a:pathLst>
                  <a:path w="9" h="3" extrusionOk="0">
                    <a:moveTo>
                      <a:pt x="0" y="3"/>
                    </a:moveTo>
                    <a:lnTo>
                      <a:pt x="2" y="0"/>
                    </a:lnTo>
                    <a:lnTo>
                      <a:pt x="9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14"/>
              <p:cNvSpPr/>
              <p:nvPr/>
            </p:nvSpPr>
            <p:spPr>
              <a:xfrm>
                <a:off x="5244" y="318"/>
                <a:ext cx="10" cy="4"/>
              </a:xfrm>
              <a:custGeom>
                <a:avLst/>
                <a:gdLst/>
                <a:ahLst/>
                <a:cxnLst/>
                <a:rect l="l" t="t" r="r" b="b"/>
                <a:pathLst>
                  <a:path w="10" h="4" extrusionOk="0">
                    <a:moveTo>
                      <a:pt x="4" y="0"/>
                    </a:moveTo>
                    <a:lnTo>
                      <a:pt x="0" y="0"/>
                    </a:lnTo>
                    <a:lnTo>
                      <a:pt x="1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14"/>
              <p:cNvSpPr/>
              <p:nvPr/>
            </p:nvSpPr>
            <p:spPr>
              <a:xfrm>
                <a:off x="5241" y="323"/>
                <a:ext cx="9" cy="3"/>
              </a:xfrm>
              <a:custGeom>
                <a:avLst/>
                <a:gdLst/>
                <a:ahLst/>
                <a:cxnLst/>
                <a:rect l="l" t="t" r="r" b="b"/>
                <a:pathLst>
                  <a:path w="9" h="3" extrusionOk="0">
                    <a:moveTo>
                      <a:pt x="3" y="0"/>
                    </a:moveTo>
                    <a:lnTo>
                      <a:pt x="0" y="0"/>
                    </a:lnTo>
                    <a:lnTo>
                      <a:pt x="9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14"/>
              <p:cNvSpPr/>
              <p:nvPr/>
            </p:nvSpPr>
            <p:spPr>
              <a:xfrm>
                <a:off x="5238" y="327"/>
                <a:ext cx="8" cy="4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0" y="2"/>
                    </a:moveTo>
                    <a:lnTo>
                      <a:pt x="3" y="0"/>
                    </a:lnTo>
                    <a:lnTo>
                      <a:pt x="8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14"/>
              <p:cNvSpPr/>
              <p:nvPr/>
            </p:nvSpPr>
            <p:spPr>
              <a:xfrm>
                <a:off x="5233" y="331"/>
                <a:ext cx="8" cy="4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3" y="0"/>
                    </a:moveTo>
                    <a:lnTo>
                      <a:pt x="0" y="1"/>
                    </a:lnTo>
                    <a:lnTo>
                      <a:pt x="8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14"/>
              <p:cNvSpPr/>
              <p:nvPr/>
            </p:nvSpPr>
            <p:spPr>
              <a:xfrm>
                <a:off x="5232" y="335"/>
                <a:ext cx="7" cy="5"/>
              </a:xfrm>
              <a:custGeom>
                <a:avLst/>
                <a:gdLst/>
                <a:ahLst/>
                <a:cxnLst/>
                <a:rect l="l" t="t" r="r" b="b"/>
                <a:pathLst>
                  <a:path w="7" h="5" extrusionOk="0">
                    <a:moveTo>
                      <a:pt x="1" y="0"/>
                    </a:moveTo>
                    <a:lnTo>
                      <a:pt x="0" y="3"/>
                    </a:lnTo>
                    <a:lnTo>
                      <a:pt x="7" y="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70;p14"/>
              <p:cNvSpPr/>
              <p:nvPr/>
            </p:nvSpPr>
            <p:spPr>
              <a:xfrm>
                <a:off x="5193" y="244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5" y="2"/>
                    </a:moveTo>
                    <a:cubicBezTo>
                      <a:pt x="7" y="4"/>
                      <a:pt x="4" y="5"/>
                      <a:pt x="4" y="8"/>
                    </a:cubicBezTo>
                    <a:cubicBezTo>
                      <a:pt x="2" y="7"/>
                      <a:pt x="2" y="4"/>
                      <a:pt x="1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1"/>
                      <a:pt x="5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14"/>
              <p:cNvSpPr/>
              <p:nvPr/>
            </p:nvSpPr>
            <p:spPr>
              <a:xfrm>
                <a:off x="5202" y="246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6"/>
                    </a:moveTo>
                    <a:cubicBezTo>
                      <a:pt x="5" y="7"/>
                      <a:pt x="3" y="6"/>
                      <a:pt x="2" y="5"/>
                    </a:cubicBezTo>
                    <a:cubicBezTo>
                      <a:pt x="1" y="4"/>
                      <a:pt x="1" y="2"/>
                      <a:pt x="0" y="1"/>
                    </a:cubicBezTo>
                    <a:cubicBezTo>
                      <a:pt x="1" y="0"/>
                      <a:pt x="1" y="1"/>
                      <a:pt x="4" y="2"/>
                    </a:cubicBez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14"/>
              <p:cNvSpPr/>
              <p:nvPr/>
            </p:nvSpPr>
            <p:spPr>
              <a:xfrm>
                <a:off x="5197" y="248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5" y="8"/>
                    </a:moveTo>
                    <a:cubicBezTo>
                      <a:pt x="5" y="8"/>
                      <a:pt x="3" y="9"/>
                      <a:pt x="3" y="8"/>
                    </a:cubicBezTo>
                    <a:cubicBezTo>
                      <a:pt x="2" y="7"/>
                      <a:pt x="1" y="4"/>
                      <a:pt x="1" y="3"/>
                    </a:cubicBezTo>
                    <a:cubicBezTo>
                      <a:pt x="2" y="4"/>
                      <a:pt x="0" y="0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" y="1"/>
                      <a:pt x="7" y="6"/>
                      <a:pt x="5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14"/>
              <p:cNvSpPr/>
              <p:nvPr/>
            </p:nvSpPr>
            <p:spPr>
              <a:xfrm>
                <a:off x="5190" y="248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5" y="3"/>
                    </a:moveTo>
                    <a:cubicBezTo>
                      <a:pt x="6" y="5"/>
                      <a:pt x="5" y="7"/>
                      <a:pt x="4" y="9"/>
                    </a:cubicBezTo>
                    <a:cubicBezTo>
                      <a:pt x="2" y="9"/>
                      <a:pt x="2" y="7"/>
                      <a:pt x="1" y="6"/>
                    </a:cubicBezTo>
                    <a:cubicBezTo>
                      <a:pt x="0" y="5"/>
                      <a:pt x="0" y="2"/>
                      <a:pt x="1" y="2"/>
                    </a:cubicBezTo>
                    <a:cubicBezTo>
                      <a:pt x="3" y="3"/>
                      <a:pt x="4" y="0"/>
                      <a:pt x="5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14"/>
              <p:cNvSpPr/>
              <p:nvPr/>
            </p:nvSpPr>
            <p:spPr>
              <a:xfrm>
                <a:off x="5182" y="250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1"/>
                    </a:moveTo>
                    <a:cubicBezTo>
                      <a:pt x="5" y="3"/>
                      <a:pt x="4" y="5"/>
                      <a:pt x="3" y="7"/>
                    </a:cubicBezTo>
                    <a:cubicBezTo>
                      <a:pt x="1" y="6"/>
                      <a:pt x="1" y="5"/>
                      <a:pt x="0" y="3"/>
                    </a:cubicBezTo>
                    <a:cubicBezTo>
                      <a:pt x="0" y="0"/>
                      <a:pt x="2" y="1"/>
                      <a:pt x="4" y="0"/>
                    </a:cubicBezTo>
                    <a:cubicBezTo>
                      <a:pt x="5" y="0"/>
                      <a:pt x="5" y="1"/>
                      <a:pt x="5" y="1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14"/>
              <p:cNvSpPr/>
              <p:nvPr/>
            </p:nvSpPr>
            <p:spPr>
              <a:xfrm>
                <a:off x="5202" y="252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7" extrusionOk="0">
                    <a:moveTo>
                      <a:pt x="6" y="4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7" y="7"/>
                      <a:pt x="4" y="7"/>
                      <a:pt x="2" y="7"/>
                    </a:cubicBezTo>
                    <a:cubicBezTo>
                      <a:pt x="0" y="7"/>
                      <a:pt x="0" y="5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3" y="1"/>
                      <a:pt x="1" y="2"/>
                      <a:pt x="3" y="0"/>
                    </a:cubicBezTo>
                    <a:cubicBezTo>
                      <a:pt x="4" y="1"/>
                      <a:pt x="6" y="1"/>
                      <a:pt x="6" y="4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14"/>
              <p:cNvSpPr/>
              <p:nvPr/>
            </p:nvSpPr>
            <p:spPr>
              <a:xfrm>
                <a:off x="5188" y="254"/>
                <a:ext cx="3" cy="6"/>
              </a:xfrm>
              <a:custGeom>
                <a:avLst/>
                <a:gdLst/>
                <a:ahLst/>
                <a:cxnLst/>
                <a:rect l="l" t="t" r="r" b="b"/>
                <a:pathLst>
                  <a:path w="4" h="8" extrusionOk="0">
                    <a:moveTo>
                      <a:pt x="4" y="3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0" y="8"/>
                      <a:pt x="0" y="4"/>
                      <a:pt x="0" y="1"/>
                    </a:cubicBezTo>
                    <a:cubicBezTo>
                      <a:pt x="1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4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14"/>
              <p:cNvSpPr/>
              <p:nvPr/>
            </p:nvSpPr>
            <p:spPr>
              <a:xfrm>
                <a:off x="5194" y="254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4" y="0"/>
                    </a:moveTo>
                    <a:cubicBezTo>
                      <a:pt x="6" y="1"/>
                      <a:pt x="4" y="4"/>
                      <a:pt x="4" y="6"/>
                    </a:cubicBezTo>
                    <a:cubicBezTo>
                      <a:pt x="4" y="7"/>
                      <a:pt x="3" y="8"/>
                      <a:pt x="2" y="7"/>
                    </a:cubicBezTo>
                    <a:cubicBezTo>
                      <a:pt x="0" y="5"/>
                      <a:pt x="3" y="2"/>
                      <a:pt x="2" y="0"/>
                    </a:cubicBezTo>
                    <a:cubicBezTo>
                      <a:pt x="3" y="0"/>
                      <a:pt x="4" y="1"/>
                      <a:pt x="4" y="0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14"/>
              <p:cNvSpPr/>
              <p:nvPr/>
            </p:nvSpPr>
            <p:spPr>
              <a:xfrm>
                <a:off x="5179" y="254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2" y="2"/>
                    </a:moveTo>
                    <a:cubicBezTo>
                      <a:pt x="3" y="2"/>
                      <a:pt x="4" y="0"/>
                      <a:pt x="5" y="2"/>
                    </a:cubicBezTo>
                    <a:cubicBezTo>
                      <a:pt x="5" y="4"/>
                      <a:pt x="5" y="6"/>
                      <a:pt x="4" y="8"/>
                    </a:cubicBezTo>
                    <a:cubicBezTo>
                      <a:pt x="2" y="6"/>
                      <a:pt x="0" y="3"/>
                      <a:pt x="1" y="1"/>
                    </a:cubicBezTo>
                    <a:cubicBezTo>
                      <a:pt x="1" y="0"/>
                      <a:pt x="2" y="1"/>
                      <a:pt x="2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14"/>
              <p:cNvSpPr/>
              <p:nvPr/>
            </p:nvSpPr>
            <p:spPr>
              <a:xfrm>
                <a:off x="5171" y="257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8" h="8" extrusionOk="0">
                    <a:moveTo>
                      <a:pt x="5" y="2"/>
                    </a:moveTo>
                    <a:cubicBezTo>
                      <a:pt x="6" y="2"/>
                      <a:pt x="6" y="0"/>
                      <a:pt x="8" y="0"/>
                    </a:cubicBezTo>
                    <a:cubicBezTo>
                      <a:pt x="8" y="4"/>
                      <a:pt x="4" y="8"/>
                      <a:pt x="1" y="7"/>
                    </a:cubicBezTo>
                    <a:cubicBezTo>
                      <a:pt x="0" y="5"/>
                      <a:pt x="4" y="2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14"/>
              <p:cNvSpPr/>
              <p:nvPr/>
            </p:nvSpPr>
            <p:spPr>
              <a:xfrm>
                <a:off x="5197" y="257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6" y="0"/>
                    </a:moveTo>
                    <a:cubicBezTo>
                      <a:pt x="6" y="4"/>
                      <a:pt x="4" y="6"/>
                      <a:pt x="3" y="8"/>
                    </a:cubicBezTo>
                    <a:cubicBezTo>
                      <a:pt x="1" y="8"/>
                      <a:pt x="1" y="6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3"/>
                      <a:pt x="3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14"/>
              <p:cNvSpPr/>
              <p:nvPr/>
            </p:nvSpPr>
            <p:spPr>
              <a:xfrm>
                <a:off x="5203" y="258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8" y="9"/>
                    </a:moveTo>
                    <a:cubicBezTo>
                      <a:pt x="5" y="9"/>
                      <a:pt x="1" y="7"/>
                      <a:pt x="0" y="5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6" y="0"/>
                      <a:pt x="6" y="7"/>
                      <a:pt x="8" y="9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14"/>
              <p:cNvSpPr/>
              <p:nvPr/>
            </p:nvSpPr>
            <p:spPr>
              <a:xfrm>
                <a:off x="5177" y="260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5" y="3"/>
                    </a:moveTo>
                    <a:cubicBezTo>
                      <a:pt x="5" y="4"/>
                      <a:pt x="4" y="6"/>
                      <a:pt x="4" y="7"/>
                    </a:cubicBezTo>
                    <a:cubicBezTo>
                      <a:pt x="2" y="8"/>
                      <a:pt x="1" y="5"/>
                      <a:pt x="1" y="4"/>
                    </a:cubicBezTo>
                    <a:cubicBezTo>
                      <a:pt x="0" y="2"/>
                      <a:pt x="2" y="1"/>
                      <a:pt x="3" y="1"/>
                    </a:cubicBezTo>
                    <a:cubicBezTo>
                      <a:pt x="5" y="0"/>
                      <a:pt x="5" y="2"/>
                      <a:pt x="5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14"/>
              <p:cNvSpPr/>
              <p:nvPr/>
            </p:nvSpPr>
            <p:spPr>
              <a:xfrm>
                <a:off x="5184" y="260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2" y="1"/>
                    </a:moveTo>
                    <a:cubicBezTo>
                      <a:pt x="3" y="1"/>
                      <a:pt x="5" y="0"/>
                      <a:pt x="5" y="2"/>
                    </a:cubicBezTo>
                    <a:cubicBezTo>
                      <a:pt x="4" y="4"/>
                      <a:pt x="4" y="6"/>
                      <a:pt x="3" y="7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14"/>
              <p:cNvSpPr/>
              <p:nvPr/>
            </p:nvSpPr>
            <p:spPr>
              <a:xfrm>
                <a:off x="5191" y="259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4" y="7"/>
                    </a:moveTo>
                    <a:cubicBezTo>
                      <a:pt x="2" y="7"/>
                      <a:pt x="0" y="7"/>
                      <a:pt x="0" y="4"/>
                    </a:cubicBezTo>
                    <a:cubicBezTo>
                      <a:pt x="0" y="3"/>
                      <a:pt x="1" y="0"/>
                      <a:pt x="2" y="1"/>
                    </a:cubicBezTo>
                    <a:cubicBezTo>
                      <a:pt x="3" y="1"/>
                      <a:pt x="2" y="2"/>
                      <a:pt x="3" y="3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6" y="2"/>
                      <a:pt x="6" y="2"/>
                      <a:pt x="6" y="2"/>
                    </a:cubicBez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5202" y="272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6" y="3"/>
                    </a:moveTo>
                    <a:cubicBezTo>
                      <a:pt x="6" y="5"/>
                      <a:pt x="5" y="8"/>
                      <a:pt x="3" y="7"/>
                    </a:cubicBezTo>
                    <a:cubicBezTo>
                      <a:pt x="3" y="5"/>
                      <a:pt x="0" y="4"/>
                      <a:pt x="2" y="1"/>
                    </a:cubicBezTo>
                    <a:cubicBezTo>
                      <a:pt x="3" y="0"/>
                      <a:pt x="3" y="2"/>
                      <a:pt x="4" y="3"/>
                    </a:cubicBezTo>
                    <a:cubicBezTo>
                      <a:pt x="5" y="2"/>
                      <a:pt x="4" y="2"/>
                      <a:pt x="5" y="1"/>
                    </a:cubicBezTo>
                    <a:cubicBezTo>
                      <a:pt x="5" y="2"/>
                      <a:pt x="7" y="1"/>
                      <a:pt x="6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14"/>
              <p:cNvSpPr/>
              <p:nvPr/>
            </p:nvSpPr>
            <p:spPr>
              <a:xfrm>
                <a:off x="5177" y="272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2" y="2"/>
                    </a:moveTo>
                    <a:cubicBezTo>
                      <a:pt x="3" y="2"/>
                      <a:pt x="3" y="1"/>
                      <a:pt x="4" y="0"/>
                    </a:cubicBezTo>
                    <a:cubicBezTo>
                      <a:pt x="6" y="1"/>
                      <a:pt x="5" y="6"/>
                      <a:pt x="4" y="7"/>
                    </a:cubicBezTo>
                    <a:cubicBezTo>
                      <a:pt x="4" y="8"/>
                      <a:pt x="2" y="9"/>
                      <a:pt x="1" y="8"/>
                    </a:cubicBezTo>
                    <a:cubicBezTo>
                      <a:pt x="1" y="6"/>
                      <a:pt x="0" y="4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14"/>
              <p:cNvSpPr/>
              <p:nvPr/>
            </p:nvSpPr>
            <p:spPr>
              <a:xfrm>
                <a:off x="5197" y="272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5" y="1"/>
                    </a:moveTo>
                    <a:cubicBezTo>
                      <a:pt x="6" y="4"/>
                      <a:pt x="5" y="6"/>
                      <a:pt x="3" y="8"/>
                    </a:cubicBezTo>
                    <a:cubicBezTo>
                      <a:pt x="1" y="7"/>
                      <a:pt x="1" y="5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2"/>
                      <a:pt x="3" y="0"/>
                      <a:pt x="5" y="1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14"/>
              <p:cNvSpPr/>
              <p:nvPr/>
            </p:nvSpPr>
            <p:spPr>
              <a:xfrm>
                <a:off x="5190" y="272"/>
                <a:ext cx="6" cy="8"/>
              </a:xfrm>
              <a:custGeom>
                <a:avLst/>
                <a:gdLst/>
                <a:ahLst/>
                <a:cxnLst/>
                <a:rect l="l" t="t" r="r" b="b"/>
                <a:pathLst>
                  <a:path w="8" h="10" extrusionOk="0">
                    <a:moveTo>
                      <a:pt x="4" y="8"/>
                    </a:moveTo>
                    <a:cubicBezTo>
                      <a:pt x="4" y="10"/>
                      <a:pt x="2" y="8"/>
                      <a:pt x="2" y="7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3" y="0"/>
                      <a:pt x="3" y="1"/>
                      <a:pt x="4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2"/>
                      <a:pt x="4" y="5"/>
                      <a:pt x="4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14"/>
              <p:cNvSpPr/>
              <p:nvPr/>
            </p:nvSpPr>
            <p:spPr>
              <a:xfrm>
                <a:off x="5200" y="278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6" y="0"/>
                    </a:moveTo>
                    <a:cubicBezTo>
                      <a:pt x="6" y="3"/>
                      <a:pt x="6" y="7"/>
                      <a:pt x="4" y="9"/>
                    </a:cubicBezTo>
                    <a:cubicBezTo>
                      <a:pt x="2" y="7"/>
                      <a:pt x="0" y="3"/>
                      <a:pt x="1" y="0"/>
                    </a:cubicBezTo>
                    <a:cubicBezTo>
                      <a:pt x="2" y="0"/>
                      <a:pt x="3" y="1"/>
                      <a:pt x="2" y="2"/>
                    </a:cubicBezTo>
                    <a:cubicBezTo>
                      <a:pt x="4" y="3"/>
                      <a:pt x="3" y="0"/>
                      <a:pt x="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14"/>
              <p:cNvSpPr/>
              <p:nvPr/>
            </p:nvSpPr>
            <p:spPr>
              <a:xfrm>
                <a:off x="5173" y="278"/>
                <a:ext cx="6" cy="8"/>
              </a:xfrm>
              <a:custGeom>
                <a:avLst/>
                <a:gdLst/>
                <a:ahLst/>
                <a:cxnLst/>
                <a:rect l="l" t="t" r="r" b="b"/>
                <a:pathLst>
                  <a:path w="8" h="10" extrusionOk="0">
                    <a:moveTo>
                      <a:pt x="5" y="7"/>
                    </a:moveTo>
                    <a:cubicBezTo>
                      <a:pt x="4" y="8"/>
                      <a:pt x="4" y="10"/>
                      <a:pt x="3" y="10"/>
                    </a:cubicBezTo>
                    <a:cubicBezTo>
                      <a:pt x="1" y="9"/>
                      <a:pt x="0" y="7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1"/>
                      <a:pt x="5" y="5"/>
                      <a:pt x="5" y="7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14"/>
              <p:cNvSpPr/>
              <p:nvPr/>
            </p:nvSpPr>
            <p:spPr>
              <a:xfrm>
                <a:off x="5193" y="279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6" y="6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1" y="8"/>
                      <a:pt x="1" y="4"/>
                      <a:pt x="0" y="2"/>
                    </a:cubicBezTo>
                    <a:cubicBezTo>
                      <a:pt x="1" y="1"/>
                      <a:pt x="2" y="2"/>
                      <a:pt x="3" y="3"/>
                    </a:cubicBezTo>
                    <a:cubicBezTo>
                      <a:pt x="5" y="2"/>
                      <a:pt x="3" y="0"/>
                      <a:pt x="5" y="0"/>
                    </a:cubicBezTo>
                    <a:cubicBezTo>
                      <a:pt x="7" y="1"/>
                      <a:pt x="6" y="5"/>
                      <a:pt x="6" y="6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14"/>
              <p:cNvSpPr/>
              <p:nvPr/>
            </p:nvSpPr>
            <p:spPr>
              <a:xfrm>
                <a:off x="5180" y="279"/>
                <a:ext cx="5" cy="8"/>
              </a:xfrm>
              <a:custGeom>
                <a:avLst/>
                <a:gdLst/>
                <a:ahLst/>
                <a:cxnLst/>
                <a:rect l="l" t="t" r="r" b="b"/>
                <a:pathLst>
                  <a:path w="7" h="10" extrusionOk="0">
                    <a:moveTo>
                      <a:pt x="3" y="4"/>
                    </a:moveTo>
                    <a:cubicBezTo>
                      <a:pt x="4" y="3"/>
                      <a:pt x="3" y="2"/>
                      <a:pt x="5" y="2"/>
                    </a:cubicBezTo>
                    <a:cubicBezTo>
                      <a:pt x="7" y="2"/>
                      <a:pt x="7" y="5"/>
                      <a:pt x="6" y="6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8"/>
                      <a:pt x="0" y="5"/>
                      <a:pt x="0" y="3"/>
                    </a:cubicBezTo>
                    <a:cubicBezTo>
                      <a:pt x="0" y="2"/>
                      <a:pt x="1" y="0"/>
                      <a:pt x="2" y="2"/>
                    </a:cubicBezTo>
                    <a:cubicBezTo>
                      <a:pt x="2" y="2"/>
                      <a:pt x="2" y="4"/>
                      <a:pt x="3" y="4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14"/>
              <p:cNvSpPr/>
              <p:nvPr/>
            </p:nvSpPr>
            <p:spPr>
              <a:xfrm>
                <a:off x="5185" y="279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7" y="3"/>
                    </a:moveTo>
                    <a:cubicBezTo>
                      <a:pt x="7" y="5"/>
                      <a:pt x="6" y="8"/>
                      <a:pt x="5" y="9"/>
                    </a:cubicBezTo>
                    <a:cubicBezTo>
                      <a:pt x="3" y="7"/>
                      <a:pt x="0" y="6"/>
                      <a:pt x="2" y="2"/>
                    </a:cubicBezTo>
                    <a:cubicBezTo>
                      <a:pt x="3" y="1"/>
                      <a:pt x="4" y="2"/>
                      <a:pt x="5" y="3"/>
                    </a:cubicBezTo>
                    <a:cubicBezTo>
                      <a:pt x="5" y="2"/>
                      <a:pt x="7" y="0"/>
                      <a:pt x="7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14"/>
              <p:cNvSpPr/>
              <p:nvPr/>
            </p:nvSpPr>
            <p:spPr>
              <a:xfrm>
                <a:off x="5203" y="284"/>
                <a:ext cx="6" cy="9"/>
              </a:xfrm>
              <a:custGeom>
                <a:avLst/>
                <a:gdLst/>
                <a:ahLst/>
                <a:cxnLst/>
                <a:rect l="l" t="t" r="r" b="b"/>
                <a:pathLst>
                  <a:path w="8" h="11" extrusionOk="0">
                    <a:moveTo>
                      <a:pt x="3" y="3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8" y="4"/>
                      <a:pt x="6" y="9"/>
                      <a:pt x="4" y="11"/>
                    </a:cubicBezTo>
                    <a:cubicBezTo>
                      <a:pt x="2" y="9"/>
                      <a:pt x="0" y="4"/>
                      <a:pt x="1" y="1"/>
                    </a:cubicBezTo>
                    <a:cubicBezTo>
                      <a:pt x="3" y="0"/>
                      <a:pt x="2" y="2"/>
                      <a:pt x="3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14"/>
              <p:cNvSpPr/>
              <p:nvPr/>
            </p:nvSpPr>
            <p:spPr>
              <a:xfrm>
                <a:off x="5176" y="285"/>
                <a:ext cx="6" cy="8"/>
              </a:xfrm>
              <a:custGeom>
                <a:avLst/>
                <a:gdLst/>
                <a:ahLst/>
                <a:cxnLst/>
                <a:rect l="l" t="t" r="r" b="b"/>
                <a:pathLst>
                  <a:path w="7" h="10" extrusionOk="0">
                    <a:moveTo>
                      <a:pt x="5" y="7"/>
                    </a:moveTo>
                    <a:cubicBezTo>
                      <a:pt x="5" y="8"/>
                      <a:pt x="4" y="10"/>
                      <a:pt x="3" y="10"/>
                    </a:cubicBezTo>
                    <a:cubicBezTo>
                      <a:pt x="1" y="9"/>
                      <a:pt x="1" y="6"/>
                      <a:pt x="0" y="3"/>
                    </a:cubicBezTo>
                    <a:cubicBezTo>
                      <a:pt x="1" y="2"/>
                      <a:pt x="2" y="4"/>
                      <a:pt x="3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7" y="0"/>
                      <a:pt x="6" y="5"/>
                      <a:pt x="5" y="7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14"/>
              <p:cNvSpPr/>
              <p:nvPr/>
            </p:nvSpPr>
            <p:spPr>
              <a:xfrm>
                <a:off x="5197" y="285"/>
                <a:ext cx="5" cy="8"/>
              </a:xfrm>
              <a:custGeom>
                <a:avLst/>
                <a:gdLst/>
                <a:ahLst/>
                <a:cxnLst/>
                <a:rect l="l" t="t" r="r" b="b"/>
                <a:pathLst>
                  <a:path w="7" h="11" extrusionOk="0">
                    <a:moveTo>
                      <a:pt x="2" y="3"/>
                    </a:moveTo>
                    <a:cubicBezTo>
                      <a:pt x="4" y="3"/>
                      <a:pt x="4" y="0"/>
                      <a:pt x="6" y="1"/>
                    </a:cubicBezTo>
                    <a:cubicBezTo>
                      <a:pt x="7" y="4"/>
                      <a:pt x="6" y="8"/>
                      <a:pt x="4" y="11"/>
                    </a:cubicBezTo>
                    <a:cubicBezTo>
                      <a:pt x="1" y="9"/>
                      <a:pt x="1" y="7"/>
                      <a:pt x="0" y="4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2" y="1"/>
                      <a:pt x="2" y="1"/>
                      <a:pt x="2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14"/>
              <p:cNvSpPr/>
              <p:nvPr/>
            </p:nvSpPr>
            <p:spPr>
              <a:xfrm>
                <a:off x="5170" y="286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6" h="10" extrusionOk="0">
                    <a:moveTo>
                      <a:pt x="5" y="4"/>
                    </a:moveTo>
                    <a:cubicBezTo>
                      <a:pt x="3" y="6"/>
                      <a:pt x="4" y="10"/>
                      <a:pt x="2" y="9"/>
                    </a:cubicBezTo>
                    <a:cubicBezTo>
                      <a:pt x="0" y="7"/>
                      <a:pt x="0" y="3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3" y="0"/>
                    </a:cubicBezTo>
                    <a:cubicBezTo>
                      <a:pt x="6" y="0"/>
                      <a:pt x="3" y="4"/>
                      <a:pt x="5" y="4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14"/>
              <p:cNvSpPr/>
              <p:nvPr/>
            </p:nvSpPr>
            <p:spPr>
              <a:xfrm>
                <a:off x="5190" y="286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10" extrusionOk="0">
                    <a:moveTo>
                      <a:pt x="3" y="3"/>
                    </a:moveTo>
                    <a:cubicBezTo>
                      <a:pt x="4" y="3"/>
                      <a:pt x="3" y="0"/>
                      <a:pt x="5" y="1"/>
                    </a:cubicBezTo>
                    <a:cubicBezTo>
                      <a:pt x="7" y="4"/>
                      <a:pt x="5" y="8"/>
                      <a:pt x="3" y="10"/>
                    </a:cubicBezTo>
                    <a:cubicBezTo>
                      <a:pt x="2" y="8"/>
                      <a:pt x="0" y="4"/>
                      <a:pt x="1" y="1"/>
                    </a:cubicBezTo>
                    <a:cubicBezTo>
                      <a:pt x="2" y="1"/>
                      <a:pt x="2" y="2"/>
                      <a:pt x="3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14"/>
              <p:cNvSpPr/>
              <p:nvPr/>
            </p:nvSpPr>
            <p:spPr>
              <a:xfrm>
                <a:off x="5183" y="287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5" y="6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6"/>
                      <a:pt x="0" y="4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4" y="2"/>
                      <a:pt x="3" y="0"/>
                      <a:pt x="4" y="0"/>
                    </a:cubicBezTo>
                    <a:cubicBezTo>
                      <a:pt x="6" y="0"/>
                      <a:pt x="5" y="4"/>
                      <a:pt x="5" y="6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14"/>
              <p:cNvSpPr/>
              <p:nvPr/>
            </p:nvSpPr>
            <p:spPr>
              <a:xfrm>
                <a:off x="5209" y="273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6" y="8"/>
                    </a:moveTo>
                    <a:cubicBezTo>
                      <a:pt x="4" y="8"/>
                      <a:pt x="1" y="7"/>
                      <a:pt x="0" y="5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6" y="0"/>
                      <a:pt x="5" y="6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14"/>
              <p:cNvSpPr/>
              <p:nvPr/>
            </p:nvSpPr>
            <p:spPr>
              <a:xfrm>
                <a:off x="5186" y="265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2" y="1"/>
                    </a:moveTo>
                    <a:cubicBezTo>
                      <a:pt x="2" y="1"/>
                      <a:pt x="3" y="0"/>
                      <a:pt x="5" y="0"/>
                    </a:cubicBezTo>
                    <a:cubicBezTo>
                      <a:pt x="6" y="0"/>
                      <a:pt x="7" y="1"/>
                      <a:pt x="7" y="2"/>
                    </a:cubicBezTo>
                    <a:cubicBezTo>
                      <a:pt x="7" y="4"/>
                      <a:pt x="6" y="7"/>
                      <a:pt x="5" y="8"/>
                    </a:cubicBezTo>
                    <a:cubicBezTo>
                      <a:pt x="5" y="8"/>
                      <a:pt x="0" y="5"/>
                      <a:pt x="2" y="1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14"/>
              <p:cNvSpPr/>
              <p:nvPr/>
            </p:nvSpPr>
            <p:spPr>
              <a:xfrm>
                <a:off x="5170" y="272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2" y="2"/>
                    </a:moveTo>
                    <a:cubicBezTo>
                      <a:pt x="2" y="2"/>
                      <a:pt x="3" y="0"/>
                      <a:pt x="5" y="0"/>
                    </a:cubicBezTo>
                    <a:cubicBezTo>
                      <a:pt x="6" y="0"/>
                      <a:pt x="7" y="1"/>
                      <a:pt x="7" y="2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5" y="8"/>
                      <a:pt x="0" y="6"/>
                      <a:pt x="2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14"/>
              <p:cNvSpPr/>
              <p:nvPr/>
            </p:nvSpPr>
            <p:spPr>
              <a:xfrm>
                <a:off x="5193" y="264"/>
                <a:ext cx="7" cy="8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6" y="8"/>
                    </a:moveTo>
                    <a:cubicBezTo>
                      <a:pt x="5" y="8"/>
                      <a:pt x="5" y="10"/>
                      <a:pt x="4" y="10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6" y="5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14"/>
              <p:cNvSpPr/>
              <p:nvPr/>
            </p:nvSpPr>
            <p:spPr>
              <a:xfrm>
                <a:off x="5180" y="265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6" y="8"/>
                    </a:moveTo>
                    <a:cubicBezTo>
                      <a:pt x="5" y="8"/>
                      <a:pt x="5" y="10"/>
                      <a:pt x="4" y="10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6" y="5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14"/>
              <p:cNvSpPr/>
              <p:nvPr/>
            </p:nvSpPr>
            <p:spPr>
              <a:xfrm>
                <a:off x="5184" y="272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6" y="8"/>
                    </a:moveTo>
                    <a:cubicBezTo>
                      <a:pt x="5" y="8"/>
                      <a:pt x="5" y="10"/>
                      <a:pt x="4" y="10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6" y="5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14"/>
              <p:cNvSpPr/>
              <p:nvPr/>
            </p:nvSpPr>
            <p:spPr>
              <a:xfrm>
                <a:off x="5166" y="276"/>
                <a:ext cx="7" cy="8"/>
              </a:xfrm>
              <a:custGeom>
                <a:avLst/>
                <a:gdLst/>
                <a:ahLst/>
                <a:cxnLst/>
                <a:rect l="l" t="t" r="r" b="b"/>
                <a:pathLst>
                  <a:path w="9" h="10" extrusionOk="0">
                    <a:moveTo>
                      <a:pt x="6" y="7"/>
                    </a:moveTo>
                    <a:cubicBezTo>
                      <a:pt x="5" y="8"/>
                      <a:pt x="5" y="10"/>
                      <a:pt x="4" y="10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6" y="5"/>
                      <a:pt x="6" y="7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14"/>
              <p:cNvSpPr/>
              <p:nvPr/>
            </p:nvSpPr>
            <p:spPr>
              <a:xfrm>
                <a:off x="5205" y="278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3" y="2"/>
                    </a:moveTo>
                    <a:cubicBezTo>
                      <a:pt x="4" y="3"/>
                      <a:pt x="5" y="0"/>
                      <a:pt x="6" y="2"/>
                    </a:cubicBezTo>
                    <a:cubicBezTo>
                      <a:pt x="6" y="4"/>
                      <a:pt x="6" y="7"/>
                      <a:pt x="4" y="8"/>
                    </a:cubicBezTo>
                    <a:cubicBezTo>
                      <a:pt x="2" y="6"/>
                      <a:pt x="0" y="4"/>
                      <a:pt x="1" y="1"/>
                    </a:cubicBezTo>
                    <a:cubicBezTo>
                      <a:pt x="2" y="0"/>
                      <a:pt x="3" y="1"/>
                      <a:pt x="3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14"/>
              <p:cNvSpPr/>
              <p:nvPr/>
            </p:nvSpPr>
            <p:spPr>
              <a:xfrm>
                <a:off x="5204" y="266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6" y="4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8" y="9"/>
                      <a:pt x="5" y="8"/>
                      <a:pt x="3" y="7"/>
                    </a:cubicBezTo>
                    <a:cubicBezTo>
                      <a:pt x="0" y="7"/>
                      <a:pt x="0" y="6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2"/>
                      <a:pt x="2" y="2"/>
                    </a:cubicBezTo>
                    <a:cubicBezTo>
                      <a:pt x="4" y="2"/>
                      <a:pt x="2" y="3"/>
                      <a:pt x="4" y="1"/>
                    </a:cubicBezTo>
                    <a:cubicBezTo>
                      <a:pt x="5" y="3"/>
                      <a:pt x="5" y="2"/>
                      <a:pt x="6" y="4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14"/>
              <p:cNvSpPr/>
              <p:nvPr/>
            </p:nvSpPr>
            <p:spPr>
              <a:xfrm>
                <a:off x="5210" y="281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6" y="8"/>
                    </a:moveTo>
                    <a:cubicBezTo>
                      <a:pt x="4" y="9"/>
                      <a:pt x="1" y="8"/>
                      <a:pt x="0" y="6"/>
                    </a:cubicBezTo>
                    <a:cubicBezTo>
                      <a:pt x="0" y="4"/>
                      <a:pt x="1" y="3"/>
                      <a:pt x="1" y="2"/>
                    </a:cubicBezTo>
                    <a:cubicBezTo>
                      <a:pt x="6" y="0"/>
                      <a:pt x="5" y="6"/>
                      <a:pt x="6" y="8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14"/>
              <p:cNvSpPr/>
              <p:nvPr/>
            </p:nvSpPr>
            <p:spPr>
              <a:xfrm>
                <a:off x="5210" y="287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6" h="8" extrusionOk="0">
                    <a:moveTo>
                      <a:pt x="3" y="2"/>
                    </a:moveTo>
                    <a:cubicBezTo>
                      <a:pt x="4" y="3"/>
                      <a:pt x="4" y="0"/>
                      <a:pt x="5" y="2"/>
                    </a:cubicBezTo>
                    <a:cubicBezTo>
                      <a:pt x="6" y="5"/>
                      <a:pt x="5" y="7"/>
                      <a:pt x="4" y="8"/>
                    </a:cubicBezTo>
                    <a:cubicBezTo>
                      <a:pt x="2" y="6"/>
                      <a:pt x="0" y="4"/>
                      <a:pt x="1" y="1"/>
                    </a:cubicBezTo>
                    <a:cubicBezTo>
                      <a:pt x="1" y="0"/>
                      <a:pt x="2" y="1"/>
                      <a:pt x="3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14"/>
              <p:cNvSpPr/>
              <p:nvPr/>
            </p:nvSpPr>
            <p:spPr>
              <a:xfrm>
                <a:off x="5200" y="265"/>
                <a:ext cx="3" cy="7"/>
              </a:xfrm>
              <a:custGeom>
                <a:avLst/>
                <a:gdLst/>
                <a:ahLst/>
                <a:cxnLst/>
                <a:rect l="l" t="t" r="r" b="b"/>
                <a:pathLst>
                  <a:path w="4" h="9" extrusionOk="0">
                    <a:moveTo>
                      <a:pt x="4" y="3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0" y="8"/>
                      <a:pt x="0" y="4"/>
                      <a:pt x="0" y="2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3" y="1"/>
                      <a:pt x="4" y="2"/>
                      <a:pt x="4" y="3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14"/>
              <p:cNvSpPr/>
              <p:nvPr/>
            </p:nvSpPr>
            <p:spPr>
              <a:xfrm>
                <a:off x="5173" y="265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6" y="6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1" y="8"/>
                      <a:pt x="1" y="4"/>
                      <a:pt x="0" y="2"/>
                    </a:cubicBezTo>
                    <a:cubicBezTo>
                      <a:pt x="1" y="0"/>
                      <a:pt x="2" y="2"/>
                      <a:pt x="3" y="2"/>
                    </a:cubicBezTo>
                    <a:cubicBezTo>
                      <a:pt x="5" y="2"/>
                      <a:pt x="3" y="0"/>
                      <a:pt x="5" y="0"/>
                    </a:cubicBezTo>
                    <a:cubicBezTo>
                      <a:pt x="7" y="0"/>
                      <a:pt x="6" y="5"/>
                      <a:pt x="6" y="6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14"/>
              <p:cNvSpPr/>
              <p:nvPr/>
            </p:nvSpPr>
            <p:spPr>
              <a:xfrm>
                <a:off x="5169" y="266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2" y="0"/>
                    </a:moveTo>
                    <a:cubicBezTo>
                      <a:pt x="0" y="3"/>
                      <a:pt x="1" y="6"/>
                      <a:pt x="1" y="9"/>
                    </a:cubicBezTo>
                    <a:cubicBezTo>
                      <a:pt x="3" y="9"/>
                      <a:pt x="4" y="7"/>
                      <a:pt x="5" y="6"/>
                    </a:cubicBezTo>
                    <a:cubicBezTo>
                      <a:pt x="5" y="4"/>
                      <a:pt x="6" y="3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3"/>
                      <a:pt x="4" y="1"/>
                      <a:pt x="3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14"/>
              <p:cNvSpPr/>
              <p:nvPr/>
            </p:nvSpPr>
            <p:spPr>
              <a:xfrm>
                <a:off x="5165" y="286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5" h="9" extrusionOk="0">
                    <a:moveTo>
                      <a:pt x="0" y="2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3" y="9"/>
                      <a:pt x="4" y="4"/>
                      <a:pt x="5" y="1"/>
                    </a:cubicBezTo>
                    <a:cubicBezTo>
                      <a:pt x="4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</a:path>
                </a:pathLst>
              </a:custGeom>
              <a:solidFill>
                <a:srgbClr val="FFCB0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14"/>
              <p:cNvSpPr/>
              <p:nvPr/>
            </p:nvSpPr>
            <p:spPr>
              <a:xfrm>
                <a:off x="5150" y="293"/>
                <a:ext cx="82" cy="110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46" extrusionOk="0">
                    <a:moveTo>
                      <a:pt x="54" y="146"/>
                    </a:moveTo>
                    <a:cubicBezTo>
                      <a:pt x="54" y="146"/>
                      <a:pt x="0" y="137"/>
                      <a:pt x="0" y="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137"/>
                      <a:pt x="54" y="146"/>
                      <a:pt x="54" y="14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14"/>
              <p:cNvSpPr/>
              <p:nvPr/>
            </p:nvSpPr>
            <p:spPr>
              <a:xfrm>
                <a:off x="5149" y="292"/>
                <a:ext cx="84" cy="112"/>
              </a:xfrm>
              <a:custGeom>
                <a:avLst/>
                <a:gdLst/>
                <a:ahLst/>
                <a:cxnLst/>
                <a:rect l="l" t="t" r="r" b="b"/>
                <a:pathLst>
                  <a:path w="112" h="150" extrusionOk="0">
                    <a:moveTo>
                      <a:pt x="109" y="4"/>
                    </a:moveTo>
                    <a:cubicBezTo>
                      <a:pt x="109" y="67"/>
                      <a:pt x="109" y="67"/>
                      <a:pt x="109" y="67"/>
                    </a:cubicBezTo>
                    <a:cubicBezTo>
                      <a:pt x="109" y="96"/>
                      <a:pt x="100" y="119"/>
                      <a:pt x="83" y="133"/>
                    </a:cubicBezTo>
                    <a:cubicBezTo>
                      <a:pt x="70" y="143"/>
                      <a:pt x="58" y="146"/>
                      <a:pt x="56" y="147"/>
                    </a:cubicBezTo>
                    <a:cubicBezTo>
                      <a:pt x="54" y="146"/>
                      <a:pt x="42" y="144"/>
                      <a:pt x="30" y="133"/>
                    </a:cubicBezTo>
                    <a:cubicBezTo>
                      <a:pt x="12" y="119"/>
                      <a:pt x="3" y="96"/>
                      <a:pt x="3" y="68"/>
                    </a:cubicBezTo>
                    <a:cubicBezTo>
                      <a:pt x="3" y="4"/>
                      <a:pt x="3" y="4"/>
                      <a:pt x="3" y="4"/>
                    </a:cubicBezTo>
                    <a:lnTo>
                      <a:pt x="109" y="4"/>
                    </a:lnTo>
                    <a:close/>
                    <a:moveTo>
                      <a:pt x="1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105"/>
                      <a:pt x="15" y="126"/>
                      <a:pt x="28" y="136"/>
                    </a:cubicBezTo>
                    <a:cubicBezTo>
                      <a:pt x="42" y="148"/>
                      <a:pt x="55" y="150"/>
                      <a:pt x="56" y="150"/>
                    </a:cubicBezTo>
                    <a:cubicBezTo>
                      <a:pt x="56" y="150"/>
                      <a:pt x="56" y="150"/>
                      <a:pt x="56" y="150"/>
                    </a:cubicBezTo>
                    <a:cubicBezTo>
                      <a:pt x="56" y="150"/>
                      <a:pt x="56" y="150"/>
                      <a:pt x="56" y="150"/>
                    </a:cubicBezTo>
                    <a:cubicBezTo>
                      <a:pt x="57" y="150"/>
                      <a:pt x="71" y="148"/>
                      <a:pt x="85" y="136"/>
                    </a:cubicBezTo>
                    <a:cubicBezTo>
                      <a:pt x="97" y="125"/>
                      <a:pt x="112" y="105"/>
                      <a:pt x="112" y="67"/>
                    </a:cubicBezTo>
                    <a:cubicBezTo>
                      <a:pt x="112" y="0"/>
                      <a:pt x="112" y="0"/>
                      <a:pt x="112" y="0"/>
                    </a:cubicBez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14"/>
              <p:cNvSpPr/>
              <p:nvPr/>
            </p:nvSpPr>
            <p:spPr>
              <a:xfrm>
                <a:off x="5192" y="302"/>
                <a:ext cx="38" cy="33"/>
              </a:xfrm>
              <a:custGeom>
                <a:avLst/>
                <a:gdLst/>
                <a:ahLst/>
                <a:cxnLst/>
                <a:rect l="l" t="t" r="r" b="b"/>
                <a:pathLst>
                  <a:path w="51" h="44" extrusionOk="0">
                    <a:moveTo>
                      <a:pt x="23" y="25"/>
                    </a:moveTo>
                    <a:cubicBezTo>
                      <a:pt x="23" y="25"/>
                      <a:pt x="24" y="31"/>
                      <a:pt x="24" y="34"/>
                    </a:cubicBezTo>
                    <a:cubicBezTo>
                      <a:pt x="23" y="36"/>
                      <a:pt x="22" y="39"/>
                      <a:pt x="18" y="39"/>
                    </a:cubicBezTo>
                    <a:cubicBezTo>
                      <a:pt x="15" y="40"/>
                      <a:pt x="16" y="42"/>
                      <a:pt x="16" y="42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41"/>
                      <a:pt x="19" y="40"/>
                      <a:pt x="20" y="41"/>
                    </a:cubicBezTo>
                    <a:cubicBezTo>
                      <a:pt x="21" y="41"/>
                      <a:pt x="22" y="42"/>
                      <a:pt x="22" y="42"/>
                    </a:cubicBezTo>
                    <a:cubicBezTo>
                      <a:pt x="22" y="42"/>
                      <a:pt x="24" y="40"/>
                      <a:pt x="25" y="40"/>
                    </a:cubicBezTo>
                    <a:cubicBezTo>
                      <a:pt x="25" y="40"/>
                      <a:pt x="25" y="44"/>
                      <a:pt x="26" y="43"/>
                    </a:cubicBezTo>
                    <a:cubicBezTo>
                      <a:pt x="26" y="43"/>
                      <a:pt x="28" y="40"/>
                      <a:pt x="29" y="40"/>
                    </a:cubicBezTo>
                    <a:cubicBezTo>
                      <a:pt x="31" y="39"/>
                      <a:pt x="30" y="43"/>
                      <a:pt x="32" y="42"/>
                    </a:cubicBezTo>
                    <a:cubicBezTo>
                      <a:pt x="32" y="42"/>
                      <a:pt x="33" y="40"/>
                      <a:pt x="35" y="40"/>
                    </a:cubicBezTo>
                    <a:cubicBezTo>
                      <a:pt x="37" y="40"/>
                      <a:pt x="39" y="43"/>
                      <a:pt x="40" y="41"/>
                    </a:cubicBezTo>
                    <a:cubicBezTo>
                      <a:pt x="40" y="41"/>
                      <a:pt x="41" y="39"/>
                      <a:pt x="34" y="37"/>
                    </a:cubicBezTo>
                    <a:cubicBezTo>
                      <a:pt x="30" y="36"/>
                      <a:pt x="31" y="33"/>
                      <a:pt x="31" y="31"/>
                    </a:cubicBezTo>
                    <a:cubicBezTo>
                      <a:pt x="31" y="30"/>
                      <a:pt x="30" y="25"/>
                      <a:pt x="30" y="25"/>
                    </a:cubicBezTo>
                    <a:cubicBezTo>
                      <a:pt x="30" y="25"/>
                      <a:pt x="33" y="24"/>
                      <a:pt x="33" y="28"/>
                    </a:cubicBezTo>
                    <a:cubicBezTo>
                      <a:pt x="33" y="28"/>
                      <a:pt x="33" y="26"/>
                      <a:pt x="34" y="26"/>
                    </a:cubicBezTo>
                    <a:cubicBezTo>
                      <a:pt x="35" y="25"/>
                      <a:pt x="35" y="27"/>
                      <a:pt x="35" y="28"/>
                    </a:cubicBezTo>
                    <a:cubicBezTo>
                      <a:pt x="36" y="30"/>
                      <a:pt x="36" y="27"/>
                      <a:pt x="38" y="26"/>
                    </a:cubicBezTo>
                    <a:cubicBezTo>
                      <a:pt x="39" y="25"/>
                      <a:pt x="39" y="29"/>
                      <a:pt x="39" y="29"/>
                    </a:cubicBezTo>
                    <a:cubicBezTo>
                      <a:pt x="39" y="29"/>
                      <a:pt x="39" y="27"/>
                      <a:pt x="41" y="27"/>
                    </a:cubicBezTo>
                    <a:cubicBezTo>
                      <a:pt x="42" y="27"/>
                      <a:pt x="42" y="30"/>
                      <a:pt x="42" y="30"/>
                    </a:cubicBezTo>
                    <a:cubicBezTo>
                      <a:pt x="42" y="30"/>
                      <a:pt x="43" y="27"/>
                      <a:pt x="44" y="26"/>
                    </a:cubicBezTo>
                    <a:cubicBezTo>
                      <a:pt x="45" y="26"/>
                      <a:pt x="45" y="28"/>
                      <a:pt x="45" y="29"/>
                    </a:cubicBezTo>
                    <a:cubicBezTo>
                      <a:pt x="45" y="29"/>
                      <a:pt x="51" y="0"/>
                      <a:pt x="25" y="0"/>
                    </a:cubicBezTo>
                    <a:cubicBezTo>
                      <a:pt x="0" y="0"/>
                      <a:pt x="5" y="28"/>
                      <a:pt x="5" y="28"/>
                    </a:cubicBezTo>
                    <a:cubicBezTo>
                      <a:pt x="5" y="28"/>
                      <a:pt x="7" y="25"/>
                      <a:pt x="7" y="25"/>
                    </a:cubicBezTo>
                    <a:cubicBezTo>
                      <a:pt x="7" y="26"/>
                      <a:pt x="7" y="28"/>
                      <a:pt x="8" y="28"/>
                    </a:cubicBezTo>
                    <a:cubicBezTo>
                      <a:pt x="8" y="29"/>
                      <a:pt x="9" y="26"/>
                      <a:pt x="9" y="26"/>
                    </a:cubicBezTo>
                    <a:cubicBezTo>
                      <a:pt x="9" y="26"/>
                      <a:pt x="9" y="25"/>
                      <a:pt x="10" y="25"/>
                    </a:cubicBezTo>
                    <a:cubicBezTo>
                      <a:pt x="10" y="25"/>
                      <a:pt x="11" y="25"/>
                      <a:pt x="11" y="26"/>
                    </a:cubicBezTo>
                    <a:cubicBezTo>
                      <a:pt x="10" y="28"/>
                      <a:pt x="11" y="29"/>
                      <a:pt x="12" y="28"/>
                    </a:cubicBezTo>
                    <a:cubicBezTo>
                      <a:pt x="13" y="28"/>
                      <a:pt x="12" y="26"/>
                      <a:pt x="13" y="25"/>
                    </a:cubicBezTo>
                    <a:cubicBezTo>
                      <a:pt x="14" y="24"/>
                      <a:pt x="13" y="23"/>
                      <a:pt x="14" y="26"/>
                    </a:cubicBezTo>
                    <a:cubicBezTo>
                      <a:pt x="15" y="28"/>
                      <a:pt x="15" y="29"/>
                      <a:pt x="16" y="27"/>
                    </a:cubicBezTo>
                    <a:cubicBezTo>
                      <a:pt x="17" y="26"/>
                      <a:pt x="16" y="24"/>
                      <a:pt x="17" y="25"/>
                    </a:cubicBezTo>
                    <a:cubicBezTo>
                      <a:pt x="18" y="26"/>
                      <a:pt x="18" y="26"/>
                      <a:pt x="18" y="27"/>
                    </a:cubicBezTo>
                    <a:cubicBezTo>
                      <a:pt x="19" y="28"/>
                      <a:pt x="19" y="24"/>
                      <a:pt x="20" y="25"/>
                    </a:cubicBezTo>
                    <a:cubicBezTo>
                      <a:pt x="21" y="26"/>
                      <a:pt x="21" y="27"/>
                      <a:pt x="21" y="28"/>
                    </a:cubicBezTo>
                    <a:cubicBezTo>
                      <a:pt x="22" y="28"/>
                      <a:pt x="22" y="24"/>
                      <a:pt x="23" y="25"/>
                    </a:cubicBezTo>
                  </a:path>
                </a:pathLst>
              </a:custGeom>
              <a:solidFill>
                <a:srgbClr val="201D1E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14"/>
              <p:cNvSpPr/>
              <p:nvPr/>
            </p:nvSpPr>
            <p:spPr>
              <a:xfrm>
                <a:off x="5197" y="304"/>
                <a:ext cx="27" cy="17"/>
              </a:xfrm>
              <a:custGeom>
                <a:avLst/>
                <a:gdLst/>
                <a:ahLst/>
                <a:cxnLst/>
                <a:rect l="l" t="t" r="r" b="b"/>
                <a:pathLst>
                  <a:path w="36" h="23" extrusionOk="0">
                    <a:moveTo>
                      <a:pt x="2" y="19"/>
                    </a:moveTo>
                    <a:cubicBezTo>
                      <a:pt x="2" y="19"/>
                      <a:pt x="0" y="0"/>
                      <a:pt x="19" y="0"/>
                    </a:cubicBezTo>
                    <a:cubicBezTo>
                      <a:pt x="36" y="0"/>
                      <a:pt x="35" y="19"/>
                      <a:pt x="35" y="19"/>
                    </a:cubicBezTo>
                    <a:cubicBezTo>
                      <a:pt x="35" y="19"/>
                      <a:pt x="36" y="22"/>
                      <a:pt x="34" y="21"/>
                    </a:cubicBezTo>
                    <a:cubicBezTo>
                      <a:pt x="32" y="19"/>
                      <a:pt x="32" y="18"/>
                      <a:pt x="31" y="19"/>
                    </a:cubicBezTo>
                    <a:cubicBezTo>
                      <a:pt x="30" y="21"/>
                      <a:pt x="29" y="23"/>
                      <a:pt x="28" y="21"/>
                    </a:cubicBezTo>
                    <a:cubicBezTo>
                      <a:pt x="28" y="19"/>
                      <a:pt x="29" y="18"/>
                      <a:pt x="26" y="18"/>
                    </a:cubicBezTo>
                    <a:cubicBezTo>
                      <a:pt x="23" y="18"/>
                      <a:pt x="22" y="20"/>
                      <a:pt x="21" y="19"/>
                    </a:cubicBezTo>
                    <a:cubicBezTo>
                      <a:pt x="19" y="17"/>
                      <a:pt x="17" y="22"/>
                      <a:pt x="17" y="18"/>
                    </a:cubicBezTo>
                    <a:cubicBezTo>
                      <a:pt x="17" y="17"/>
                      <a:pt x="15" y="16"/>
                      <a:pt x="14" y="18"/>
                    </a:cubicBezTo>
                    <a:cubicBezTo>
                      <a:pt x="14" y="20"/>
                      <a:pt x="12" y="21"/>
                      <a:pt x="12" y="19"/>
                    </a:cubicBezTo>
                    <a:cubicBezTo>
                      <a:pt x="12" y="18"/>
                      <a:pt x="11" y="16"/>
                      <a:pt x="10" y="17"/>
                    </a:cubicBezTo>
                    <a:cubicBezTo>
                      <a:pt x="9" y="19"/>
                      <a:pt x="7" y="21"/>
                      <a:pt x="7" y="19"/>
                    </a:cubicBezTo>
                    <a:cubicBezTo>
                      <a:pt x="8" y="17"/>
                      <a:pt x="6" y="18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3" y="18"/>
                      <a:pt x="3" y="17"/>
                      <a:pt x="3" y="18"/>
                    </a:cubicBezTo>
                    <a:cubicBezTo>
                      <a:pt x="3" y="18"/>
                      <a:pt x="2" y="19"/>
                      <a:pt x="2" y="19"/>
                    </a:cubicBezTo>
                    <a:close/>
                  </a:path>
                </a:pathLst>
              </a:custGeom>
              <a:solidFill>
                <a:srgbClr val="46A74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14"/>
              <p:cNvSpPr/>
              <p:nvPr/>
            </p:nvSpPr>
            <p:spPr>
              <a:xfrm>
                <a:off x="5182" y="379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1" y="1"/>
                    </a:moveTo>
                    <a:cubicBezTo>
                      <a:pt x="1" y="2"/>
                      <a:pt x="0" y="4"/>
                      <a:pt x="7" y="9"/>
                    </a:cubicBezTo>
                    <a:cubicBezTo>
                      <a:pt x="7" y="9"/>
                      <a:pt x="8" y="9"/>
                      <a:pt x="8" y="9"/>
                    </a:cubicBezTo>
                    <a:cubicBezTo>
                      <a:pt x="8" y="8"/>
                      <a:pt x="8" y="8"/>
                      <a:pt x="8" y="7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</a:path>
                </a:pathLst>
              </a:custGeom>
              <a:solidFill>
                <a:srgbClr val="46A74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14"/>
              <p:cNvSpPr/>
              <p:nvPr/>
            </p:nvSpPr>
            <p:spPr>
              <a:xfrm>
                <a:off x="5159" y="355"/>
                <a:ext cx="26" cy="37"/>
              </a:xfrm>
              <a:custGeom>
                <a:avLst/>
                <a:gdLst/>
                <a:ahLst/>
                <a:cxnLst/>
                <a:rect l="l" t="t" r="r" b="b"/>
                <a:pathLst>
                  <a:path w="35" h="49" extrusionOk="0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14"/>
                      <a:pt x="10" y="27"/>
                    </a:cubicBezTo>
                    <a:cubicBezTo>
                      <a:pt x="17" y="36"/>
                      <a:pt x="25" y="43"/>
                      <a:pt x="33" y="49"/>
                    </a:cubicBezTo>
                    <a:cubicBezTo>
                      <a:pt x="34" y="49"/>
                      <a:pt x="35" y="49"/>
                      <a:pt x="35" y="48"/>
                    </a:cubicBezTo>
                    <a:cubicBezTo>
                      <a:pt x="35" y="48"/>
                      <a:pt x="35" y="47"/>
                      <a:pt x="35" y="47"/>
                    </a:cubicBezTo>
                    <a:cubicBezTo>
                      <a:pt x="26" y="42"/>
                      <a:pt x="19" y="34"/>
                      <a:pt x="12" y="25"/>
                    </a:cubicBezTo>
                    <a:cubicBezTo>
                      <a:pt x="4" y="13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14"/>
              <p:cNvSpPr/>
              <p:nvPr/>
            </p:nvSpPr>
            <p:spPr>
              <a:xfrm>
                <a:off x="5236" y="419"/>
                <a:ext cx="3" cy="3"/>
              </a:xfrm>
              <a:custGeom>
                <a:avLst/>
                <a:gdLst/>
                <a:ahLst/>
                <a:cxnLst/>
                <a:rect l="l" t="t" r="r" b="b"/>
                <a:pathLst>
                  <a:path w="3" h="3" extrusionOk="0">
                    <a:moveTo>
                      <a:pt x="2" y="0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0AA6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14"/>
              <p:cNvSpPr/>
              <p:nvPr/>
            </p:nvSpPr>
            <p:spPr>
              <a:xfrm>
                <a:off x="5163" y="404"/>
                <a:ext cx="13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7" h="35" extrusionOk="0">
                    <a:moveTo>
                      <a:pt x="15" y="8"/>
                    </a:moveTo>
                    <a:cubicBezTo>
                      <a:pt x="15" y="8"/>
                      <a:pt x="5" y="35"/>
                      <a:pt x="5" y="3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4"/>
                      <a:pt x="12" y="3"/>
                      <a:pt x="12" y="2"/>
                    </a:cubicBezTo>
                    <a:cubicBezTo>
                      <a:pt x="17" y="0"/>
                      <a:pt x="13" y="10"/>
                      <a:pt x="15" y="8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14"/>
              <p:cNvSpPr/>
              <p:nvPr/>
            </p:nvSpPr>
            <p:spPr>
              <a:xfrm>
                <a:off x="5170" y="413"/>
                <a:ext cx="9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1" h="26" extrusionOk="0">
                    <a:moveTo>
                      <a:pt x="10" y="8"/>
                    </a:moveTo>
                    <a:cubicBezTo>
                      <a:pt x="10" y="8"/>
                      <a:pt x="5" y="26"/>
                      <a:pt x="5" y="26"/>
                    </a:cubicBezTo>
                    <a:cubicBezTo>
                      <a:pt x="5" y="26"/>
                      <a:pt x="0" y="25"/>
                      <a:pt x="0" y="24"/>
                    </a:cubicBezTo>
                    <a:cubicBezTo>
                      <a:pt x="0" y="24"/>
                      <a:pt x="8" y="0"/>
                      <a:pt x="8" y="0"/>
                    </a:cubicBezTo>
                    <a:cubicBezTo>
                      <a:pt x="11" y="2"/>
                      <a:pt x="11" y="5"/>
                      <a:pt x="10" y="8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14"/>
              <p:cNvSpPr/>
              <p:nvPr/>
            </p:nvSpPr>
            <p:spPr>
              <a:xfrm>
                <a:off x="5178" y="416"/>
                <a:ext cx="7" cy="17"/>
              </a:xfrm>
              <a:custGeom>
                <a:avLst/>
                <a:gdLst/>
                <a:ahLst/>
                <a:cxnLst/>
                <a:rect l="l" t="t" r="r" b="b"/>
                <a:pathLst>
                  <a:path w="10" h="22" extrusionOk="0">
                    <a:moveTo>
                      <a:pt x="8" y="9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5" y="3"/>
                      <a:pt x="5" y="3"/>
                    </a:cubicBezTo>
                    <a:cubicBezTo>
                      <a:pt x="10" y="0"/>
                      <a:pt x="7" y="7"/>
                      <a:pt x="8" y="9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14"/>
              <p:cNvSpPr/>
              <p:nvPr/>
            </p:nvSpPr>
            <p:spPr>
              <a:xfrm>
                <a:off x="5185" y="424"/>
                <a:ext cx="4" cy="10"/>
              </a:xfrm>
              <a:custGeom>
                <a:avLst/>
                <a:gdLst/>
                <a:ahLst/>
                <a:cxnLst/>
                <a:rect l="l" t="t" r="r" b="b"/>
                <a:pathLst>
                  <a:path w="5" h="13" extrusionOk="0">
                    <a:moveTo>
                      <a:pt x="4" y="13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2" y="1"/>
                      <a:pt x="2" y="0"/>
                    </a:cubicBezTo>
                    <a:cubicBezTo>
                      <a:pt x="5" y="4"/>
                      <a:pt x="5" y="2"/>
                      <a:pt x="4" y="1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14"/>
              <p:cNvSpPr/>
              <p:nvPr/>
            </p:nvSpPr>
            <p:spPr>
              <a:xfrm>
                <a:off x="5147" y="452"/>
                <a:ext cx="46" cy="23"/>
              </a:xfrm>
              <a:custGeom>
                <a:avLst/>
                <a:gdLst/>
                <a:ahLst/>
                <a:cxnLst/>
                <a:rect l="l" t="t" r="r" b="b"/>
                <a:pathLst>
                  <a:path w="61" h="30" extrusionOk="0">
                    <a:moveTo>
                      <a:pt x="61" y="8"/>
                    </a:moveTo>
                    <a:cubicBezTo>
                      <a:pt x="59" y="16"/>
                      <a:pt x="52" y="26"/>
                      <a:pt x="44" y="29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0"/>
                      <a:pt x="45" y="14"/>
                      <a:pt x="45" y="14"/>
                    </a:cubicBezTo>
                    <a:cubicBezTo>
                      <a:pt x="45" y="14"/>
                      <a:pt x="44" y="20"/>
                      <a:pt x="45" y="14"/>
                    </a:cubicBezTo>
                    <a:cubicBezTo>
                      <a:pt x="41" y="19"/>
                      <a:pt x="37" y="24"/>
                      <a:pt x="30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8" y="24"/>
                      <a:pt x="30" y="17"/>
                      <a:pt x="31" y="13"/>
                    </a:cubicBezTo>
                    <a:cubicBezTo>
                      <a:pt x="31" y="13"/>
                      <a:pt x="28" y="16"/>
                      <a:pt x="26" y="18"/>
                    </a:cubicBezTo>
                    <a:cubicBezTo>
                      <a:pt x="22" y="19"/>
                      <a:pt x="20" y="22"/>
                      <a:pt x="14" y="23"/>
                    </a:cubicBezTo>
                    <a:cubicBezTo>
                      <a:pt x="14" y="23"/>
                      <a:pt x="18" y="10"/>
                      <a:pt x="18" y="9"/>
                    </a:cubicBezTo>
                    <a:cubicBezTo>
                      <a:pt x="13" y="13"/>
                      <a:pt x="10" y="14"/>
                      <a:pt x="6" y="1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6" y="4"/>
                      <a:pt x="8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4"/>
                      <a:pt x="8" y="10"/>
                      <a:pt x="8" y="10"/>
                    </a:cubicBezTo>
                    <a:cubicBezTo>
                      <a:pt x="10" y="10"/>
                      <a:pt x="17" y="5"/>
                      <a:pt x="19" y="3"/>
                    </a:cubicBezTo>
                    <a:cubicBezTo>
                      <a:pt x="21" y="4"/>
                      <a:pt x="22" y="4"/>
                      <a:pt x="23" y="5"/>
                    </a:cubicBezTo>
                    <a:cubicBezTo>
                      <a:pt x="23" y="7"/>
                      <a:pt x="22" y="11"/>
                      <a:pt x="21" y="15"/>
                    </a:cubicBezTo>
                    <a:cubicBezTo>
                      <a:pt x="24" y="14"/>
                      <a:pt x="29" y="9"/>
                      <a:pt x="30" y="6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7" y="7"/>
                      <a:pt x="33" y="20"/>
                      <a:pt x="33" y="20"/>
                    </a:cubicBezTo>
                    <a:cubicBezTo>
                      <a:pt x="37" y="17"/>
                      <a:pt x="41" y="11"/>
                      <a:pt x="43" y="8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0" y="8"/>
                      <a:pt x="48" y="20"/>
                      <a:pt x="48" y="20"/>
                    </a:cubicBezTo>
                    <a:cubicBezTo>
                      <a:pt x="51" y="17"/>
                      <a:pt x="54" y="13"/>
                      <a:pt x="56" y="9"/>
                    </a:cubicBezTo>
                    <a:lnTo>
                      <a:pt x="61" y="8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14"/>
              <p:cNvSpPr/>
              <p:nvPr/>
            </p:nvSpPr>
            <p:spPr>
              <a:xfrm>
                <a:off x="5206" y="404"/>
                <a:ext cx="12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7" h="35" extrusionOk="0">
                    <a:moveTo>
                      <a:pt x="3" y="8"/>
                    </a:moveTo>
                    <a:cubicBezTo>
                      <a:pt x="3" y="8"/>
                      <a:pt x="12" y="35"/>
                      <a:pt x="12" y="35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4"/>
                      <a:pt x="5" y="3"/>
                      <a:pt x="5" y="2"/>
                    </a:cubicBezTo>
                    <a:cubicBezTo>
                      <a:pt x="0" y="0"/>
                      <a:pt x="5" y="10"/>
                      <a:pt x="3" y="8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14"/>
              <p:cNvSpPr/>
              <p:nvPr/>
            </p:nvSpPr>
            <p:spPr>
              <a:xfrm>
                <a:off x="5203" y="413"/>
                <a:ext cx="8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0" h="26" extrusionOk="0">
                    <a:moveTo>
                      <a:pt x="0" y="8"/>
                    </a:moveTo>
                    <a:cubicBezTo>
                      <a:pt x="0" y="8"/>
                      <a:pt x="6" y="26"/>
                      <a:pt x="6" y="26"/>
                    </a:cubicBezTo>
                    <a:cubicBezTo>
                      <a:pt x="6" y="26"/>
                      <a:pt x="10" y="25"/>
                      <a:pt x="10" y="24"/>
                    </a:cubicBezTo>
                    <a:cubicBezTo>
                      <a:pt x="10" y="24"/>
                      <a:pt x="2" y="0"/>
                      <a:pt x="2" y="0"/>
                    </a:cubicBezTo>
                    <a:cubicBezTo>
                      <a:pt x="0" y="2"/>
                      <a:pt x="0" y="5"/>
                      <a:pt x="0" y="8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14"/>
              <p:cNvSpPr/>
              <p:nvPr/>
            </p:nvSpPr>
            <p:spPr>
              <a:xfrm>
                <a:off x="5197" y="416"/>
                <a:ext cx="7" cy="17"/>
              </a:xfrm>
              <a:custGeom>
                <a:avLst/>
                <a:gdLst/>
                <a:ahLst/>
                <a:cxnLst/>
                <a:rect l="l" t="t" r="r" b="b"/>
                <a:pathLst>
                  <a:path w="10" h="22" extrusionOk="0">
                    <a:moveTo>
                      <a:pt x="2" y="9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5" y="3"/>
                      <a:pt x="5" y="3"/>
                    </a:cubicBezTo>
                    <a:cubicBezTo>
                      <a:pt x="0" y="0"/>
                      <a:pt x="3" y="7"/>
                      <a:pt x="2" y="9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14"/>
              <p:cNvSpPr/>
              <p:nvPr/>
            </p:nvSpPr>
            <p:spPr>
              <a:xfrm>
                <a:off x="5192" y="424"/>
                <a:ext cx="5" cy="10"/>
              </a:xfrm>
              <a:custGeom>
                <a:avLst/>
                <a:gdLst/>
                <a:ahLst/>
                <a:cxnLst/>
                <a:rect l="l" t="t" r="r" b="b"/>
                <a:pathLst>
                  <a:path w="6" h="13" extrusionOk="0">
                    <a:moveTo>
                      <a:pt x="2" y="13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6" y="12"/>
                      <a:pt x="4" y="1"/>
                      <a:pt x="4" y="0"/>
                    </a:cubicBezTo>
                    <a:cubicBezTo>
                      <a:pt x="1" y="4"/>
                      <a:pt x="0" y="2"/>
                      <a:pt x="2" y="1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14"/>
              <p:cNvSpPr/>
              <p:nvPr/>
            </p:nvSpPr>
            <p:spPr>
              <a:xfrm>
                <a:off x="5188" y="452"/>
                <a:ext cx="47" cy="23"/>
              </a:xfrm>
              <a:custGeom>
                <a:avLst/>
                <a:gdLst/>
                <a:ahLst/>
                <a:cxnLst/>
                <a:rect l="l" t="t" r="r" b="b"/>
                <a:pathLst>
                  <a:path w="62" h="30" extrusionOk="0">
                    <a:moveTo>
                      <a:pt x="0" y="8"/>
                    </a:moveTo>
                    <a:cubicBezTo>
                      <a:pt x="3" y="16"/>
                      <a:pt x="10" y="26"/>
                      <a:pt x="18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20" y="30"/>
                      <a:pt x="17" y="14"/>
                      <a:pt x="17" y="14"/>
                    </a:cubicBezTo>
                    <a:cubicBezTo>
                      <a:pt x="17" y="14"/>
                      <a:pt x="18" y="20"/>
                      <a:pt x="17" y="14"/>
                    </a:cubicBezTo>
                    <a:cubicBezTo>
                      <a:pt x="20" y="19"/>
                      <a:pt x="24" y="24"/>
                      <a:pt x="31" y="27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4" y="24"/>
                      <a:pt x="32" y="17"/>
                      <a:pt x="31" y="13"/>
                    </a:cubicBezTo>
                    <a:cubicBezTo>
                      <a:pt x="31" y="13"/>
                      <a:pt x="33" y="16"/>
                      <a:pt x="36" y="18"/>
                    </a:cubicBezTo>
                    <a:cubicBezTo>
                      <a:pt x="39" y="19"/>
                      <a:pt x="42" y="22"/>
                      <a:pt x="48" y="23"/>
                    </a:cubicBezTo>
                    <a:cubicBezTo>
                      <a:pt x="48" y="23"/>
                      <a:pt x="44" y="10"/>
                      <a:pt x="43" y="9"/>
                    </a:cubicBezTo>
                    <a:cubicBezTo>
                      <a:pt x="48" y="13"/>
                      <a:pt x="51" y="14"/>
                      <a:pt x="56" y="15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55" y="4"/>
                      <a:pt x="54" y="0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1" y="4"/>
                      <a:pt x="54" y="10"/>
                      <a:pt x="54" y="10"/>
                    </a:cubicBezTo>
                    <a:cubicBezTo>
                      <a:pt x="51" y="10"/>
                      <a:pt x="45" y="5"/>
                      <a:pt x="43" y="3"/>
                    </a:cubicBezTo>
                    <a:cubicBezTo>
                      <a:pt x="40" y="4"/>
                      <a:pt x="40" y="4"/>
                      <a:pt x="38" y="5"/>
                    </a:cubicBezTo>
                    <a:cubicBezTo>
                      <a:pt x="39" y="7"/>
                      <a:pt x="40" y="11"/>
                      <a:pt x="41" y="15"/>
                    </a:cubicBezTo>
                    <a:cubicBezTo>
                      <a:pt x="38" y="14"/>
                      <a:pt x="32" y="9"/>
                      <a:pt x="31" y="6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8" y="20"/>
                      <a:pt x="28" y="20"/>
                    </a:cubicBezTo>
                    <a:cubicBezTo>
                      <a:pt x="25" y="17"/>
                      <a:pt x="20" y="11"/>
                      <a:pt x="18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4" y="20"/>
                      <a:pt x="14" y="20"/>
                    </a:cubicBezTo>
                    <a:cubicBezTo>
                      <a:pt x="11" y="17"/>
                      <a:pt x="7" y="13"/>
                      <a:pt x="6" y="9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14"/>
              <p:cNvSpPr/>
              <p:nvPr/>
            </p:nvSpPr>
            <p:spPr>
              <a:xfrm>
                <a:off x="5226" y="374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3" y="0"/>
                    </a:moveTo>
                    <a:cubicBezTo>
                      <a:pt x="4" y="2"/>
                      <a:pt x="5" y="4"/>
                      <a:pt x="4" y="5"/>
                    </a:cubicBezTo>
                    <a:cubicBezTo>
                      <a:pt x="2" y="5"/>
                      <a:pt x="0" y="4"/>
                      <a:pt x="2" y="2"/>
                    </a:cubicBezTo>
                    <a:cubicBezTo>
                      <a:pt x="2" y="1"/>
                      <a:pt x="2" y="0"/>
                      <a:pt x="3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14"/>
              <p:cNvSpPr/>
              <p:nvPr/>
            </p:nvSpPr>
            <p:spPr>
              <a:xfrm>
                <a:off x="5230" y="375"/>
                <a:ext cx="8" cy="6"/>
              </a:xfrm>
              <a:custGeom>
                <a:avLst/>
                <a:gdLst/>
                <a:ahLst/>
                <a:cxnLst/>
                <a:rect l="l" t="t" r="r" b="b"/>
                <a:pathLst>
                  <a:path w="10" h="8" extrusionOk="0">
                    <a:moveTo>
                      <a:pt x="8" y="3"/>
                    </a:moveTo>
                    <a:cubicBezTo>
                      <a:pt x="8" y="4"/>
                      <a:pt x="10" y="6"/>
                      <a:pt x="10" y="7"/>
                    </a:cubicBezTo>
                    <a:cubicBezTo>
                      <a:pt x="7" y="8"/>
                      <a:pt x="2" y="7"/>
                      <a:pt x="1" y="4"/>
                    </a:cubicBezTo>
                    <a:cubicBezTo>
                      <a:pt x="0" y="4"/>
                      <a:pt x="0" y="2"/>
                      <a:pt x="1" y="2"/>
                    </a:cubicBezTo>
                    <a:cubicBezTo>
                      <a:pt x="2" y="1"/>
                      <a:pt x="3" y="3"/>
                      <a:pt x="3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6" y="0"/>
                      <a:pt x="8" y="1"/>
                      <a:pt x="8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14"/>
              <p:cNvSpPr/>
              <p:nvPr/>
            </p:nvSpPr>
            <p:spPr>
              <a:xfrm>
                <a:off x="5224" y="378"/>
                <a:ext cx="3" cy="4"/>
              </a:xfrm>
              <a:custGeom>
                <a:avLst/>
                <a:gdLst/>
                <a:ahLst/>
                <a:cxnLst/>
                <a:rect l="l" t="t" r="r" b="b"/>
                <a:pathLst>
                  <a:path w="4" h="5" extrusionOk="0">
                    <a:moveTo>
                      <a:pt x="3" y="0"/>
                    </a:moveTo>
                    <a:cubicBezTo>
                      <a:pt x="2" y="2"/>
                      <a:pt x="4" y="3"/>
                      <a:pt x="3" y="5"/>
                    </a:cubicBezTo>
                    <a:cubicBezTo>
                      <a:pt x="2" y="5"/>
                      <a:pt x="1" y="4"/>
                      <a:pt x="0" y="4"/>
                    </a:cubicBezTo>
                    <a:cubicBezTo>
                      <a:pt x="1" y="2"/>
                      <a:pt x="2" y="0"/>
                      <a:pt x="3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14"/>
              <p:cNvSpPr/>
              <p:nvPr/>
            </p:nvSpPr>
            <p:spPr>
              <a:xfrm>
                <a:off x="5227" y="380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6" y="3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4" y="0"/>
                      <a:pt x="6" y="1"/>
                      <a:pt x="6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14"/>
              <p:cNvSpPr/>
              <p:nvPr/>
            </p:nvSpPr>
            <p:spPr>
              <a:xfrm>
                <a:off x="5233" y="382"/>
                <a:ext cx="7" cy="5"/>
              </a:xfrm>
              <a:custGeom>
                <a:avLst/>
                <a:gdLst/>
                <a:ahLst/>
                <a:cxnLst/>
                <a:rect l="l" t="t" r="r" b="b"/>
                <a:pathLst>
                  <a:path w="9" h="7" extrusionOk="0">
                    <a:moveTo>
                      <a:pt x="9" y="6"/>
                    </a:moveTo>
                    <a:cubicBezTo>
                      <a:pt x="9" y="7"/>
                      <a:pt x="9" y="7"/>
                      <a:pt x="9" y="7"/>
                    </a:cubicBezTo>
                    <a:cubicBezTo>
                      <a:pt x="5" y="7"/>
                      <a:pt x="3" y="5"/>
                      <a:pt x="0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4"/>
                      <a:pt x="3" y="4"/>
                    </a:cubicBezTo>
                    <a:cubicBezTo>
                      <a:pt x="5" y="2"/>
                      <a:pt x="2" y="1"/>
                      <a:pt x="4" y="0"/>
                    </a:cubicBezTo>
                    <a:cubicBezTo>
                      <a:pt x="7" y="1"/>
                      <a:pt x="6" y="5"/>
                      <a:pt x="9" y="6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14"/>
              <p:cNvSpPr/>
              <p:nvPr/>
            </p:nvSpPr>
            <p:spPr>
              <a:xfrm>
                <a:off x="5223" y="383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7" y="3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5" y="8"/>
                      <a:pt x="1" y="6"/>
                      <a:pt x="0" y="3"/>
                    </a:cubicBezTo>
                    <a:cubicBezTo>
                      <a:pt x="1" y="2"/>
                      <a:pt x="2" y="3"/>
                      <a:pt x="3" y="3"/>
                    </a:cubicBezTo>
                    <a:cubicBezTo>
                      <a:pt x="4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14"/>
              <p:cNvSpPr/>
              <p:nvPr/>
            </p:nvSpPr>
            <p:spPr>
              <a:xfrm>
                <a:off x="5218" y="383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4" y="7"/>
                    </a:moveTo>
                    <a:cubicBezTo>
                      <a:pt x="3" y="6"/>
                      <a:pt x="0" y="5"/>
                      <a:pt x="2" y="3"/>
                    </a:cubicBezTo>
                    <a:cubicBezTo>
                      <a:pt x="5" y="0"/>
                      <a:pt x="3" y="5"/>
                      <a:pt x="4" y="7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14"/>
              <p:cNvSpPr/>
              <p:nvPr/>
            </p:nvSpPr>
            <p:spPr>
              <a:xfrm>
                <a:off x="5230" y="386"/>
                <a:ext cx="3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6"/>
                    </a:moveTo>
                    <a:cubicBezTo>
                      <a:pt x="4" y="7"/>
                      <a:pt x="2" y="6"/>
                      <a:pt x="0" y="6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3"/>
                      <a:pt x="5" y="6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14"/>
              <p:cNvSpPr/>
              <p:nvPr/>
            </p:nvSpPr>
            <p:spPr>
              <a:xfrm>
                <a:off x="5234" y="388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7" extrusionOk="0">
                    <a:moveTo>
                      <a:pt x="7" y="7"/>
                    </a:moveTo>
                    <a:cubicBezTo>
                      <a:pt x="5" y="6"/>
                      <a:pt x="0" y="7"/>
                      <a:pt x="1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0"/>
                      <a:pt x="5" y="0"/>
                    </a:cubicBezTo>
                    <a:cubicBezTo>
                      <a:pt x="8" y="0"/>
                      <a:pt x="6" y="5"/>
                      <a:pt x="7" y="7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14"/>
              <p:cNvSpPr/>
              <p:nvPr/>
            </p:nvSpPr>
            <p:spPr>
              <a:xfrm>
                <a:off x="5223" y="389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8" h="8" extrusionOk="0">
                    <a:moveTo>
                      <a:pt x="3" y="3"/>
                    </a:moveTo>
                    <a:cubicBezTo>
                      <a:pt x="3" y="0"/>
                      <a:pt x="6" y="2"/>
                      <a:pt x="8" y="2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3" y="8"/>
                      <a:pt x="3" y="4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2" y="2"/>
                      <a:pt x="3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14"/>
              <p:cNvSpPr/>
              <p:nvPr/>
            </p:nvSpPr>
            <p:spPr>
              <a:xfrm>
                <a:off x="5230" y="392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5" y="7"/>
                    </a:moveTo>
                    <a:cubicBezTo>
                      <a:pt x="3" y="7"/>
                      <a:pt x="1" y="6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3" y="3"/>
                      <a:pt x="3" y="0"/>
                    </a:cubicBezTo>
                    <a:cubicBezTo>
                      <a:pt x="6" y="0"/>
                      <a:pt x="4" y="5"/>
                      <a:pt x="5" y="7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14"/>
              <p:cNvSpPr/>
              <p:nvPr/>
            </p:nvSpPr>
            <p:spPr>
              <a:xfrm>
                <a:off x="5219" y="391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3" y="0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0" y="6"/>
                      <a:pt x="3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14"/>
              <p:cNvSpPr/>
              <p:nvPr/>
            </p:nvSpPr>
            <p:spPr>
              <a:xfrm>
                <a:off x="5215" y="389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5" h="4" extrusionOk="0">
                    <a:moveTo>
                      <a:pt x="2" y="0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0" y="1"/>
                      <a:pt x="2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14"/>
              <p:cNvSpPr/>
              <p:nvPr/>
            </p:nvSpPr>
            <p:spPr>
              <a:xfrm>
                <a:off x="5227" y="398"/>
                <a:ext cx="3" cy="4"/>
              </a:xfrm>
              <a:custGeom>
                <a:avLst/>
                <a:gdLst/>
                <a:ahLst/>
                <a:cxnLst/>
                <a:rect l="l" t="t" r="r" b="b"/>
                <a:pathLst>
                  <a:path w="5" h="6" extrusionOk="0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0" y="4"/>
                      <a:pt x="0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14"/>
              <p:cNvSpPr/>
              <p:nvPr/>
            </p:nvSpPr>
            <p:spPr>
              <a:xfrm>
                <a:off x="5241" y="389"/>
                <a:ext cx="2" cy="3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0" y="0"/>
                    </a:moveTo>
                    <a:lnTo>
                      <a:pt x="2" y="2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14"/>
              <p:cNvSpPr/>
              <p:nvPr/>
            </p:nvSpPr>
            <p:spPr>
              <a:xfrm>
                <a:off x="5239" y="381"/>
                <a:ext cx="3" cy="4"/>
              </a:xfrm>
              <a:custGeom>
                <a:avLst/>
                <a:gdLst/>
                <a:ahLst/>
                <a:cxnLst/>
                <a:rect l="l" t="t" r="r" b="b"/>
                <a:pathLst>
                  <a:path w="3" h="4" extrusionOk="0">
                    <a:moveTo>
                      <a:pt x="0" y="0"/>
                    </a:moveTo>
                    <a:lnTo>
                      <a:pt x="1" y="3"/>
                    </a:lnTo>
                    <a:lnTo>
                      <a:pt x="3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14"/>
              <p:cNvSpPr/>
              <p:nvPr/>
            </p:nvSpPr>
            <p:spPr>
              <a:xfrm>
                <a:off x="5229" y="371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5"/>
                      <a:pt x="3" y="5"/>
                    </a:cubicBezTo>
                    <a:cubicBezTo>
                      <a:pt x="5" y="5"/>
                      <a:pt x="4" y="2"/>
                      <a:pt x="2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14"/>
              <p:cNvSpPr/>
              <p:nvPr/>
            </p:nvSpPr>
            <p:spPr>
              <a:xfrm>
                <a:off x="5153" y="375"/>
                <a:ext cx="3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3" y="2"/>
                    </a:moveTo>
                    <a:cubicBezTo>
                      <a:pt x="3" y="3"/>
                      <a:pt x="1" y="4"/>
                      <a:pt x="0" y="3"/>
                    </a:cubicBezTo>
                    <a:cubicBezTo>
                      <a:pt x="0" y="1"/>
                      <a:pt x="2" y="1"/>
                      <a:pt x="2" y="0"/>
                    </a:cubicBezTo>
                    <a:cubicBezTo>
                      <a:pt x="3" y="0"/>
                      <a:pt x="4" y="1"/>
                      <a:pt x="3" y="2"/>
                    </a:cubicBezTo>
                  </a:path>
                </a:pathLst>
              </a:custGeom>
              <a:solidFill>
                <a:srgbClr val="D0AA6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14"/>
              <p:cNvSpPr/>
              <p:nvPr/>
            </p:nvSpPr>
            <p:spPr>
              <a:xfrm>
                <a:off x="5144" y="385"/>
                <a:ext cx="6" cy="4"/>
              </a:xfrm>
              <a:custGeom>
                <a:avLst/>
                <a:gdLst/>
                <a:ahLst/>
                <a:cxnLst/>
                <a:rect l="l" t="t" r="r" b="b"/>
                <a:pathLst>
                  <a:path w="8" h="6" extrusionOk="0">
                    <a:moveTo>
                      <a:pt x="4" y="2"/>
                    </a:moveTo>
                    <a:cubicBezTo>
                      <a:pt x="5" y="1"/>
                      <a:pt x="6" y="1"/>
                      <a:pt x="7" y="0"/>
                    </a:cubicBezTo>
                    <a:cubicBezTo>
                      <a:pt x="8" y="3"/>
                      <a:pt x="6" y="3"/>
                      <a:pt x="5" y="4"/>
                    </a:cubicBezTo>
                    <a:cubicBezTo>
                      <a:pt x="3" y="4"/>
                      <a:pt x="2" y="6"/>
                      <a:pt x="0" y="5"/>
                    </a:cubicBezTo>
                    <a:cubicBezTo>
                      <a:pt x="1" y="3"/>
                      <a:pt x="2" y="1"/>
                      <a:pt x="4" y="0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14"/>
              <p:cNvSpPr/>
              <p:nvPr/>
            </p:nvSpPr>
            <p:spPr>
              <a:xfrm>
                <a:off x="5151" y="371"/>
                <a:ext cx="3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4" y="2"/>
                    </a:moveTo>
                    <a:cubicBezTo>
                      <a:pt x="3" y="3"/>
                      <a:pt x="1" y="4"/>
                      <a:pt x="0" y="4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3" y="0"/>
                      <a:pt x="3" y="2"/>
                      <a:pt x="4" y="2"/>
                    </a:cubicBezTo>
                  </a:path>
                </a:pathLst>
              </a:custGeom>
              <a:solidFill>
                <a:srgbClr val="D0AA68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14"/>
              <p:cNvSpPr/>
              <p:nvPr/>
            </p:nvSpPr>
            <p:spPr>
              <a:xfrm>
                <a:off x="5146" y="376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8" h="10" extrusionOk="0">
                    <a:moveTo>
                      <a:pt x="7" y="3"/>
                    </a:moveTo>
                    <a:cubicBezTo>
                      <a:pt x="8" y="4"/>
                      <a:pt x="6" y="5"/>
                      <a:pt x="7" y="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6"/>
                      <a:pt x="3" y="1"/>
                      <a:pt x="8" y="0"/>
                    </a:cubicBez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53;p14"/>
              <p:cNvSpPr/>
              <p:nvPr/>
            </p:nvSpPr>
            <p:spPr>
              <a:xfrm>
                <a:off x="5151" y="378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7" y="0"/>
                    </a:moveTo>
                    <a:cubicBezTo>
                      <a:pt x="7" y="2"/>
                      <a:pt x="6" y="2"/>
                      <a:pt x="6" y="3"/>
                    </a:cubicBezTo>
                    <a:cubicBezTo>
                      <a:pt x="8" y="3"/>
                      <a:pt x="7" y="6"/>
                      <a:pt x="6" y="7"/>
                    </a:cubicBezTo>
                    <a:cubicBezTo>
                      <a:pt x="5" y="8"/>
                      <a:pt x="2" y="9"/>
                      <a:pt x="0" y="9"/>
                    </a:cubicBezTo>
                    <a:cubicBezTo>
                      <a:pt x="1" y="5"/>
                      <a:pt x="3" y="2"/>
                      <a:pt x="7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14"/>
              <p:cNvSpPr/>
              <p:nvPr/>
            </p:nvSpPr>
            <p:spPr>
              <a:xfrm>
                <a:off x="5157" y="382"/>
                <a:ext cx="3" cy="5"/>
              </a:xfrm>
              <a:custGeom>
                <a:avLst/>
                <a:gdLst/>
                <a:ahLst/>
                <a:cxnLst/>
                <a:rect l="l" t="t" r="r" b="b"/>
                <a:pathLst>
                  <a:path w="4" h="7" extrusionOk="0">
                    <a:moveTo>
                      <a:pt x="4" y="0"/>
                    </a:moveTo>
                    <a:cubicBezTo>
                      <a:pt x="3" y="3"/>
                      <a:pt x="4" y="7"/>
                      <a:pt x="1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0" y="3"/>
                      <a:pt x="1" y="1"/>
                    </a:cubicBezTo>
                    <a:cubicBezTo>
                      <a:pt x="2" y="1"/>
                      <a:pt x="3" y="0"/>
                      <a:pt x="4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14"/>
              <p:cNvSpPr/>
              <p:nvPr/>
            </p:nvSpPr>
            <p:spPr>
              <a:xfrm>
                <a:off x="5161" y="385"/>
                <a:ext cx="3" cy="6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5" y="3"/>
                    </a:moveTo>
                    <a:cubicBezTo>
                      <a:pt x="4" y="5"/>
                      <a:pt x="3" y="8"/>
                      <a:pt x="1" y="8"/>
                    </a:cubicBezTo>
                    <a:cubicBezTo>
                      <a:pt x="0" y="5"/>
                      <a:pt x="1" y="2"/>
                      <a:pt x="1" y="0"/>
                    </a:cubicBezTo>
                    <a:cubicBezTo>
                      <a:pt x="3" y="1"/>
                      <a:pt x="4" y="2"/>
                      <a:pt x="5" y="3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14"/>
              <p:cNvSpPr/>
              <p:nvPr/>
            </p:nvSpPr>
            <p:spPr>
              <a:xfrm>
                <a:off x="5150" y="386"/>
                <a:ext cx="5" cy="6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5" y="1"/>
                    </a:moveTo>
                    <a:cubicBezTo>
                      <a:pt x="4" y="3"/>
                      <a:pt x="7" y="3"/>
                      <a:pt x="6" y="6"/>
                    </a:cubicBezTo>
                    <a:cubicBezTo>
                      <a:pt x="6" y="9"/>
                      <a:pt x="2" y="8"/>
                      <a:pt x="1" y="9"/>
                    </a:cubicBezTo>
                    <a:cubicBezTo>
                      <a:pt x="1" y="7"/>
                      <a:pt x="0" y="0"/>
                      <a:pt x="5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14"/>
              <p:cNvSpPr/>
              <p:nvPr/>
            </p:nvSpPr>
            <p:spPr>
              <a:xfrm>
                <a:off x="5155" y="387"/>
                <a:ext cx="5" cy="9"/>
              </a:xfrm>
              <a:custGeom>
                <a:avLst/>
                <a:gdLst/>
                <a:ahLst/>
                <a:cxnLst/>
                <a:rect l="l" t="t" r="r" b="b"/>
                <a:pathLst>
                  <a:path w="6" h="12" extrusionOk="0">
                    <a:moveTo>
                      <a:pt x="5" y="1"/>
                    </a:moveTo>
                    <a:cubicBezTo>
                      <a:pt x="6" y="3"/>
                      <a:pt x="3" y="4"/>
                      <a:pt x="6" y="4"/>
                    </a:cubicBezTo>
                    <a:cubicBezTo>
                      <a:pt x="6" y="8"/>
                      <a:pt x="4" y="10"/>
                      <a:pt x="2" y="12"/>
                    </a:cubicBezTo>
                    <a:cubicBezTo>
                      <a:pt x="0" y="12"/>
                      <a:pt x="2" y="8"/>
                      <a:pt x="1" y="6"/>
                    </a:cubicBezTo>
                    <a:cubicBezTo>
                      <a:pt x="2" y="4"/>
                      <a:pt x="0" y="0"/>
                      <a:pt x="5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14"/>
              <p:cNvSpPr/>
              <p:nvPr/>
            </p:nvSpPr>
            <p:spPr>
              <a:xfrm>
                <a:off x="5145" y="389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7" h="6" extrusionOk="0">
                    <a:moveTo>
                      <a:pt x="5" y="5"/>
                    </a:moveTo>
                    <a:cubicBezTo>
                      <a:pt x="3" y="5"/>
                      <a:pt x="1" y="6"/>
                      <a:pt x="0" y="5"/>
                    </a:cubicBezTo>
                    <a:cubicBezTo>
                      <a:pt x="1" y="4"/>
                      <a:pt x="0" y="0"/>
                      <a:pt x="4" y="0"/>
                    </a:cubicBezTo>
                    <a:cubicBezTo>
                      <a:pt x="7" y="1"/>
                      <a:pt x="5" y="3"/>
                      <a:pt x="5" y="5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14"/>
              <p:cNvSpPr/>
              <p:nvPr/>
            </p:nvSpPr>
            <p:spPr>
              <a:xfrm>
                <a:off x="5149" y="394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7" extrusionOk="0">
                    <a:moveTo>
                      <a:pt x="7" y="1"/>
                    </a:moveTo>
                    <a:cubicBezTo>
                      <a:pt x="8" y="5"/>
                      <a:pt x="5" y="6"/>
                      <a:pt x="3" y="6"/>
                    </a:cubicBezTo>
                    <a:cubicBezTo>
                      <a:pt x="0" y="7"/>
                      <a:pt x="2" y="3"/>
                      <a:pt x="1" y="3"/>
                    </a:cubicBezTo>
                    <a:cubicBezTo>
                      <a:pt x="1" y="0"/>
                      <a:pt x="3" y="1"/>
                      <a:pt x="5" y="0"/>
                    </a:cubicBezTo>
                    <a:cubicBezTo>
                      <a:pt x="6" y="0"/>
                      <a:pt x="6" y="0"/>
                      <a:pt x="7" y="1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14"/>
              <p:cNvSpPr/>
              <p:nvPr/>
            </p:nvSpPr>
            <p:spPr>
              <a:xfrm>
                <a:off x="5140" y="383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3" extrusionOk="0">
                    <a:moveTo>
                      <a:pt x="3" y="0"/>
                    </a:moveTo>
                    <a:lnTo>
                      <a:pt x="4" y="2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14"/>
              <p:cNvSpPr/>
              <p:nvPr/>
            </p:nvSpPr>
            <p:spPr>
              <a:xfrm>
                <a:off x="5139" y="389"/>
                <a:ext cx="5" cy="3"/>
              </a:xfrm>
              <a:custGeom>
                <a:avLst/>
                <a:gdLst/>
                <a:ahLst/>
                <a:cxnLst/>
                <a:rect l="l" t="t" r="r" b="b"/>
                <a:pathLst>
                  <a:path w="7" h="5" extrusionOk="0">
                    <a:moveTo>
                      <a:pt x="4" y="0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6" y="5"/>
                      <a:pt x="4" y="5"/>
                    </a:cubicBezTo>
                    <a:cubicBezTo>
                      <a:pt x="3" y="5"/>
                      <a:pt x="0" y="4"/>
                      <a:pt x="0" y="4"/>
                    </a:cubicBezTo>
                    <a:cubicBezTo>
                      <a:pt x="0" y="4"/>
                      <a:pt x="4" y="1"/>
                      <a:pt x="4" y="0"/>
                    </a:cubicBezTo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14"/>
              <p:cNvSpPr/>
              <p:nvPr/>
            </p:nvSpPr>
            <p:spPr>
              <a:xfrm>
                <a:off x="5140" y="395"/>
                <a:ext cx="2" cy="3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14"/>
              <p:cNvSpPr/>
              <p:nvPr/>
            </p:nvSpPr>
            <p:spPr>
              <a:xfrm>
                <a:off x="5152" y="400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3" extrusionOk="0">
                    <a:moveTo>
                      <a:pt x="4" y="0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14"/>
              <p:cNvSpPr/>
              <p:nvPr/>
            </p:nvSpPr>
            <p:spPr>
              <a:xfrm>
                <a:off x="5158" y="395"/>
                <a:ext cx="2" cy="3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2" y="0"/>
                    </a:moveTo>
                    <a:lnTo>
                      <a:pt x="1" y="3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0C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5" name="Google Shape;265;p14"/>
            <p:cNvSpPr/>
            <p:nvPr/>
          </p:nvSpPr>
          <p:spPr>
            <a:xfrm>
              <a:off x="8197845" y="620713"/>
              <a:ext cx="1587" cy="3175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1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8312145" y="638175"/>
              <a:ext cx="7937" cy="1111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1"/>
                  </a:moveTo>
                  <a:cubicBezTo>
                    <a:pt x="2" y="3"/>
                    <a:pt x="1" y="9"/>
                    <a:pt x="5" y="8"/>
                  </a:cubicBezTo>
                  <a:cubicBezTo>
                    <a:pt x="7" y="5"/>
                    <a:pt x="2" y="6"/>
                    <a:pt x="3" y="3"/>
                  </a:cubicBezTo>
                  <a:cubicBezTo>
                    <a:pt x="2" y="3"/>
                    <a:pt x="2" y="0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8193083" y="557213"/>
              <a:ext cx="19050" cy="1587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6" y="4"/>
                  </a:moveTo>
                  <a:cubicBezTo>
                    <a:pt x="6" y="4"/>
                    <a:pt x="7" y="0"/>
                    <a:pt x="11" y="1"/>
                  </a:cubicBezTo>
                  <a:cubicBezTo>
                    <a:pt x="14" y="2"/>
                    <a:pt x="16" y="8"/>
                    <a:pt x="14" y="9"/>
                  </a:cubicBezTo>
                  <a:cubicBezTo>
                    <a:pt x="13" y="11"/>
                    <a:pt x="9" y="8"/>
                    <a:pt x="9" y="8"/>
                  </a:cubicBezTo>
                  <a:cubicBezTo>
                    <a:pt x="9" y="8"/>
                    <a:pt x="10" y="13"/>
                    <a:pt x="8" y="13"/>
                  </a:cubicBezTo>
                  <a:cubicBezTo>
                    <a:pt x="5" y="13"/>
                    <a:pt x="0" y="5"/>
                    <a:pt x="6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8196258" y="555625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4" h="16" extrusionOk="0">
                  <a:moveTo>
                    <a:pt x="6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6" y="3"/>
                    <a:pt x="9" y="3"/>
                  </a:cubicBezTo>
                  <a:cubicBezTo>
                    <a:pt x="10" y="4"/>
                    <a:pt x="11" y="5"/>
                    <a:pt x="11" y="7"/>
                  </a:cubicBezTo>
                  <a:cubicBezTo>
                    <a:pt x="12" y="8"/>
                    <a:pt x="12" y="9"/>
                    <a:pt x="11" y="10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4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6" y="16"/>
                  </a:cubicBezTo>
                  <a:cubicBezTo>
                    <a:pt x="6" y="16"/>
                    <a:pt x="7" y="15"/>
                    <a:pt x="8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10"/>
                    <a:pt x="14" y="9"/>
                    <a:pt x="13" y="6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6" y="0"/>
                    <a:pt x="4" y="3"/>
                    <a:pt x="4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8197845" y="565150"/>
              <a:ext cx="19050" cy="1587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4" y="2"/>
                    <a:pt x="16" y="8"/>
                    <a:pt x="15" y="9"/>
                  </a:cubicBezTo>
                  <a:cubicBezTo>
                    <a:pt x="14" y="11"/>
                    <a:pt x="10" y="8"/>
                    <a:pt x="10" y="8"/>
                  </a:cubicBezTo>
                  <a:cubicBezTo>
                    <a:pt x="10" y="8"/>
                    <a:pt x="11" y="13"/>
                    <a:pt x="8" y="13"/>
                  </a:cubicBezTo>
                  <a:cubicBezTo>
                    <a:pt x="6" y="13"/>
                    <a:pt x="0" y="5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8201020" y="565150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4" h="16" extrusionOk="0">
                  <a:moveTo>
                    <a:pt x="5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3"/>
                    <a:pt x="9" y="3"/>
                  </a:cubicBezTo>
                  <a:cubicBezTo>
                    <a:pt x="10" y="4"/>
                    <a:pt x="11" y="5"/>
                    <a:pt x="11" y="7"/>
                  </a:cubicBezTo>
                  <a:cubicBezTo>
                    <a:pt x="12" y="8"/>
                    <a:pt x="11" y="9"/>
                    <a:pt x="11" y="10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3"/>
                    <a:pt x="6" y="13"/>
                  </a:cubicBezTo>
                  <a:cubicBezTo>
                    <a:pt x="6" y="13"/>
                    <a:pt x="6" y="13"/>
                    <a:pt x="5" y="13"/>
                  </a:cubicBezTo>
                  <a:moveTo>
                    <a:pt x="3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6"/>
                  </a:cubicBezTo>
                  <a:cubicBezTo>
                    <a:pt x="6" y="16"/>
                    <a:pt x="7" y="15"/>
                    <a:pt x="7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10"/>
                    <a:pt x="14" y="9"/>
                    <a:pt x="13" y="6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6" y="0"/>
                    <a:pt x="4" y="3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4"/>
            <p:cNvSpPr/>
            <p:nvPr/>
          </p:nvSpPr>
          <p:spPr>
            <a:xfrm>
              <a:off x="8202608" y="574675"/>
              <a:ext cx="19050" cy="1428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6" y="4"/>
                  </a:moveTo>
                  <a:cubicBezTo>
                    <a:pt x="6" y="4"/>
                    <a:pt x="7" y="0"/>
                    <a:pt x="11" y="1"/>
                  </a:cubicBezTo>
                  <a:cubicBezTo>
                    <a:pt x="14" y="2"/>
                    <a:pt x="16" y="7"/>
                    <a:pt x="14" y="9"/>
                  </a:cubicBezTo>
                  <a:cubicBezTo>
                    <a:pt x="13" y="10"/>
                    <a:pt x="9" y="8"/>
                    <a:pt x="9" y="8"/>
                  </a:cubicBezTo>
                  <a:cubicBezTo>
                    <a:pt x="9" y="8"/>
                    <a:pt x="10" y="13"/>
                    <a:pt x="8" y="13"/>
                  </a:cubicBezTo>
                  <a:cubicBezTo>
                    <a:pt x="5" y="13"/>
                    <a:pt x="0" y="4"/>
                    <a:pt x="6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4"/>
            <p:cNvSpPr/>
            <p:nvPr/>
          </p:nvSpPr>
          <p:spPr>
            <a:xfrm>
              <a:off x="8204195" y="573088"/>
              <a:ext cx="17462" cy="1746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6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2"/>
                    <a:pt x="9" y="3"/>
                  </a:cubicBezTo>
                  <a:cubicBezTo>
                    <a:pt x="10" y="3"/>
                    <a:pt x="11" y="5"/>
                    <a:pt x="11" y="7"/>
                  </a:cubicBezTo>
                  <a:cubicBezTo>
                    <a:pt x="12" y="8"/>
                    <a:pt x="12" y="9"/>
                    <a:pt x="11" y="9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4" y="4"/>
                  </a:moveTo>
                  <a:cubicBezTo>
                    <a:pt x="1" y="4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6" y="15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9"/>
                    <a:pt x="14" y="7"/>
                    <a:pt x="13" y="6"/>
                  </a:cubicBezTo>
                  <a:cubicBezTo>
                    <a:pt x="13" y="4"/>
                    <a:pt x="11" y="1"/>
                    <a:pt x="9" y="1"/>
                  </a:cubicBezTo>
                  <a:cubicBezTo>
                    <a:pt x="6" y="0"/>
                    <a:pt x="4" y="2"/>
                    <a:pt x="4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8205783" y="581025"/>
              <a:ext cx="20637" cy="15875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5" y="1"/>
                    <a:pt x="17" y="7"/>
                    <a:pt x="15" y="9"/>
                  </a:cubicBezTo>
                  <a:cubicBezTo>
                    <a:pt x="14" y="10"/>
                    <a:pt x="10" y="8"/>
                    <a:pt x="10" y="8"/>
                  </a:cubicBezTo>
                  <a:cubicBezTo>
                    <a:pt x="10" y="8"/>
                    <a:pt x="11" y="13"/>
                    <a:pt x="8" y="13"/>
                  </a:cubicBezTo>
                  <a:cubicBezTo>
                    <a:pt x="6" y="13"/>
                    <a:pt x="0" y="4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8208958" y="579438"/>
              <a:ext cx="17462" cy="19050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2"/>
                    <a:pt x="9" y="3"/>
                  </a:cubicBezTo>
                  <a:cubicBezTo>
                    <a:pt x="10" y="3"/>
                    <a:pt x="11" y="5"/>
                    <a:pt x="11" y="7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1" y="9"/>
                    <a:pt x="9" y="9"/>
                    <a:pt x="7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2"/>
                    <a:pt x="6" y="13"/>
                  </a:cubicBezTo>
                  <a:cubicBezTo>
                    <a:pt x="6" y="13"/>
                    <a:pt x="6" y="13"/>
                    <a:pt x="5" y="13"/>
                  </a:cubicBezTo>
                  <a:moveTo>
                    <a:pt x="3" y="4"/>
                  </a:moveTo>
                  <a:cubicBezTo>
                    <a:pt x="1" y="4"/>
                    <a:pt x="0" y="5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1"/>
                    <a:pt x="12" y="12"/>
                    <a:pt x="13" y="11"/>
                  </a:cubicBezTo>
                  <a:cubicBezTo>
                    <a:pt x="14" y="9"/>
                    <a:pt x="14" y="7"/>
                    <a:pt x="13" y="6"/>
                  </a:cubicBezTo>
                  <a:cubicBezTo>
                    <a:pt x="13" y="4"/>
                    <a:pt x="11" y="1"/>
                    <a:pt x="9" y="1"/>
                  </a:cubicBezTo>
                  <a:cubicBezTo>
                    <a:pt x="6" y="0"/>
                    <a:pt x="4" y="2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4"/>
            <p:cNvSpPr/>
            <p:nvPr/>
          </p:nvSpPr>
          <p:spPr>
            <a:xfrm>
              <a:off x="8212133" y="587375"/>
              <a:ext cx="19050" cy="1587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4" y="2"/>
                    <a:pt x="16" y="8"/>
                    <a:pt x="15" y="9"/>
                  </a:cubicBezTo>
                  <a:cubicBezTo>
                    <a:pt x="13" y="11"/>
                    <a:pt x="9" y="8"/>
                    <a:pt x="9" y="8"/>
                  </a:cubicBezTo>
                  <a:cubicBezTo>
                    <a:pt x="9" y="8"/>
                    <a:pt x="11" y="13"/>
                    <a:pt x="8" y="13"/>
                  </a:cubicBezTo>
                  <a:cubicBezTo>
                    <a:pt x="6" y="13"/>
                    <a:pt x="0" y="5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4"/>
            <p:cNvSpPr/>
            <p:nvPr/>
          </p:nvSpPr>
          <p:spPr>
            <a:xfrm>
              <a:off x="8215308" y="585788"/>
              <a:ext cx="15875" cy="1746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4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3"/>
                    <a:pt x="8" y="3"/>
                  </a:cubicBezTo>
                  <a:cubicBezTo>
                    <a:pt x="9" y="4"/>
                    <a:pt x="10" y="5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1"/>
                    <a:pt x="6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5"/>
                    <a:pt x="7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9" y="12"/>
                    <a:pt x="11" y="12"/>
                    <a:pt x="13" y="11"/>
                  </a:cubicBezTo>
                  <a:cubicBezTo>
                    <a:pt x="14" y="10"/>
                    <a:pt x="13" y="7"/>
                    <a:pt x="13" y="6"/>
                  </a:cubicBezTo>
                  <a:cubicBezTo>
                    <a:pt x="12" y="4"/>
                    <a:pt x="11" y="2"/>
                    <a:pt x="9" y="1"/>
                  </a:cubicBezTo>
                  <a:cubicBezTo>
                    <a:pt x="6" y="0"/>
                    <a:pt x="4" y="2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8216895" y="593725"/>
              <a:ext cx="19050" cy="1587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3"/>
                  </a:moveTo>
                  <a:cubicBezTo>
                    <a:pt x="7" y="3"/>
                    <a:pt x="8" y="0"/>
                    <a:pt x="12" y="1"/>
                  </a:cubicBezTo>
                  <a:cubicBezTo>
                    <a:pt x="14" y="1"/>
                    <a:pt x="16" y="7"/>
                    <a:pt x="15" y="9"/>
                  </a:cubicBezTo>
                  <a:cubicBezTo>
                    <a:pt x="13" y="10"/>
                    <a:pt x="9" y="8"/>
                    <a:pt x="9" y="8"/>
                  </a:cubicBezTo>
                  <a:cubicBezTo>
                    <a:pt x="9" y="8"/>
                    <a:pt x="11" y="13"/>
                    <a:pt x="8" y="13"/>
                  </a:cubicBezTo>
                  <a:cubicBezTo>
                    <a:pt x="6" y="13"/>
                    <a:pt x="0" y="4"/>
                    <a:pt x="7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4"/>
            <p:cNvSpPr/>
            <p:nvPr/>
          </p:nvSpPr>
          <p:spPr>
            <a:xfrm>
              <a:off x="8220070" y="593725"/>
              <a:ext cx="15875" cy="1746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4" y="12"/>
                    <a:pt x="2" y="10"/>
                    <a:pt x="2" y="7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2"/>
                    <a:pt x="8" y="3"/>
                  </a:cubicBezTo>
                  <a:cubicBezTo>
                    <a:pt x="9" y="3"/>
                    <a:pt x="10" y="5"/>
                    <a:pt x="11" y="6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9"/>
                    <a:pt x="9" y="9"/>
                    <a:pt x="7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3"/>
                  </a:moveTo>
                  <a:cubicBezTo>
                    <a:pt x="1" y="4"/>
                    <a:pt x="0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4"/>
                    <a:pt x="7" y="14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11" y="12"/>
                    <a:pt x="13" y="10"/>
                  </a:cubicBezTo>
                  <a:cubicBezTo>
                    <a:pt x="14" y="9"/>
                    <a:pt x="13" y="7"/>
                    <a:pt x="13" y="6"/>
                  </a:cubicBezTo>
                  <a:cubicBezTo>
                    <a:pt x="12" y="4"/>
                    <a:pt x="11" y="1"/>
                    <a:pt x="9" y="1"/>
                  </a:cubicBezTo>
                  <a:cubicBezTo>
                    <a:pt x="6" y="0"/>
                    <a:pt x="4" y="2"/>
                    <a:pt x="3" y="3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4"/>
            <p:cNvSpPr/>
            <p:nvPr/>
          </p:nvSpPr>
          <p:spPr>
            <a:xfrm>
              <a:off x="8164508" y="684213"/>
              <a:ext cx="14287" cy="15875"/>
            </a:xfrm>
            <a:custGeom>
              <a:avLst/>
              <a:gdLst/>
              <a:ahLst/>
              <a:cxnLst/>
              <a:rect l="l" t="t" r="r" b="b"/>
              <a:pathLst>
                <a:path w="12" h="13" extrusionOk="0">
                  <a:moveTo>
                    <a:pt x="5" y="0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3"/>
                    <a:pt x="5" y="5"/>
                    <a:pt x="5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9" y="4"/>
                    <a:pt x="9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1" y="4"/>
                    <a:pt x="11" y="5"/>
                  </a:cubicBezTo>
                  <a:cubicBezTo>
                    <a:pt x="10" y="6"/>
                    <a:pt x="8" y="9"/>
                    <a:pt x="8" y="10"/>
                  </a:cubicBezTo>
                  <a:cubicBezTo>
                    <a:pt x="8" y="11"/>
                    <a:pt x="8" y="13"/>
                    <a:pt x="8" y="13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6" y="8"/>
                    <a:pt x="7" y="7"/>
                    <a:pt x="7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2" y="9"/>
                    <a:pt x="3" y="11"/>
                    <a:pt x="3" y="1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2" y="7"/>
                  </a:cubicBezTo>
                  <a:cubicBezTo>
                    <a:pt x="2" y="7"/>
                    <a:pt x="4" y="3"/>
                    <a:pt x="5" y="2"/>
                  </a:cubicBezTo>
                  <a:cubicBezTo>
                    <a:pt x="5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8174033" y="688975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3"/>
                  </a:cubicBezTo>
                  <a:cubicBezTo>
                    <a:pt x="5" y="4"/>
                    <a:pt x="4" y="7"/>
                    <a:pt x="3" y="8"/>
                  </a:cubicBezTo>
                  <a:cubicBezTo>
                    <a:pt x="3" y="9"/>
                    <a:pt x="3" y="11"/>
                    <a:pt x="3" y="1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8"/>
                  </a:cubicBezTo>
                  <a:cubicBezTo>
                    <a:pt x="2" y="7"/>
                    <a:pt x="4" y="3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4"/>
            <p:cNvSpPr/>
            <p:nvPr/>
          </p:nvSpPr>
          <p:spPr>
            <a:xfrm>
              <a:off x="8178795" y="692150"/>
              <a:ext cx="14287" cy="14288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9"/>
                  </a:moveTo>
                  <a:cubicBezTo>
                    <a:pt x="0" y="9"/>
                    <a:pt x="1" y="9"/>
                    <a:pt x="1" y="8"/>
                  </a:cubicBezTo>
                  <a:cubicBezTo>
                    <a:pt x="2" y="8"/>
                    <a:pt x="4" y="2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9" y="4"/>
                    <a:pt x="9" y="4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1" y="3"/>
                    <a:pt x="11" y="4"/>
                  </a:cubicBezTo>
                  <a:cubicBezTo>
                    <a:pt x="10" y="5"/>
                    <a:pt x="7" y="12"/>
                    <a:pt x="7" y="1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7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4"/>
            <p:cNvSpPr/>
            <p:nvPr/>
          </p:nvSpPr>
          <p:spPr>
            <a:xfrm>
              <a:off x="8189908" y="695325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0" y="10"/>
                  </a:moveTo>
                  <a:cubicBezTo>
                    <a:pt x="0" y="10"/>
                    <a:pt x="1" y="10"/>
                    <a:pt x="1" y="9"/>
                  </a:cubicBezTo>
                  <a:cubicBezTo>
                    <a:pt x="1" y="8"/>
                    <a:pt x="3" y="2"/>
                    <a:pt x="3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4"/>
                    <a:pt x="9" y="3"/>
                  </a:cubicBezTo>
                  <a:cubicBezTo>
                    <a:pt x="9" y="2"/>
                    <a:pt x="8" y="1"/>
                    <a:pt x="8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cubicBezTo>
                    <a:pt x="10" y="4"/>
                    <a:pt x="7" y="12"/>
                    <a:pt x="7" y="1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8"/>
                    <a:pt x="3" y="9"/>
                  </a:cubicBezTo>
                  <a:cubicBezTo>
                    <a:pt x="3" y="9"/>
                    <a:pt x="3" y="11"/>
                    <a:pt x="3" y="1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8199433" y="69850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4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2"/>
                    <a:pt x="8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7" y="5"/>
                    <a:pt x="8" y="5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5"/>
                    <a:pt x="5" y="6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7" y="10"/>
                    <a:pt x="8" y="9"/>
                    <a:pt x="8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10"/>
                    <a:pt x="2" y="9"/>
                  </a:cubicBezTo>
                  <a:cubicBezTo>
                    <a:pt x="2" y="8"/>
                    <a:pt x="4" y="3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8210545" y="700088"/>
              <a:ext cx="12700" cy="19050"/>
            </a:xfrm>
            <a:custGeom>
              <a:avLst/>
              <a:gdLst/>
              <a:ahLst/>
              <a:cxnLst/>
              <a:rect l="l" t="t" r="r" b="b"/>
              <a:pathLst>
                <a:path w="11" h="16" extrusionOk="0">
                  <a:moveTo>
                    <a:pt x="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1"/>
                    <a:pt x="5" y="1"/>
                  </a:cubicBezTo>
                  <a:cubicBezTo>
                    <a:pt x="4" y="2"/>
                    <a:pt x="4" y="4"/>
                    <a:pt x="4" y="4"/>
                  </a:cubicBezTo>
                  <a:cubicBezTo>
                    <a:pt x="4" y="4"/>
                    <a:pt x="7" y="2"/>
                    <a:pt x="7" y="2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9" y="3"/>
                    <a:pt x="5" y="5"/>
                    <a:pt x="5" y="5"/>
                  </a:cubicBezTo>
                  <a:cubicBezTo>
                    <a:pt x="5" y="5"/>
                    <a:pt x="6" y="12"/>
                    <a:pt x="11" y="16"/>
                  </a:cubicBezTo>
                  <a:cubicBezTo>
                    <a:pt x="11" y="16"/>
                    <a:pt x="5" y="15"/>
                    <a:pt x="3" y="7"/>
                  </a:cubicBezTo>
                  <a:cubicBezTo>
                    <a:pt x="3" y="7"/>
                    <a:pt x="3" y="9"/>
                    <a:pt x="3" y="10"/>
                  </a:cubicBezTo>
                  <a:cubicBezTo>
                    <a:pt x="3" y="10"/>
                    <a:pt x="4" y="11"/>
                    <a:pt x="4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1" y="9"/>
                    <a:pt x="2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8218483" y="701675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0" h="11" extrusionOk="0">
                  <a:moveTo>
                    <a:pt x="4" y="7"/>
                  </a:moveTo>
                  <a:cubicBezTo>
                    <a:pt x="5" y="6"/>
                    <a:pt x="6" y="4"/>
                    <a:pt x="6" y="4"/>
                  </a:cubicBezTo>
                  <a:cubicBezTo>
                    <a:pt x="6" y="7"/>
                    <a:pt x="6" y="7"/>
                    <a:pt x="6" y="7"/>
                  </a:cubicBezTo>
                  <a:lnTo>
                    <a:pt x="4" y="7"/>
                  </a:lnTo>
                  <a:close/>
                  <a:moveTo>
                    <a:pt x="10" y="11"/>
                  </a:moveTo>
                  <a:cubicBezTo>
                    <a:pt x="10" y="11"/>
                    <a:pt x="10" y="10"/>
                    <a:pt x="9" y="9"/>
                  </a:cubicBezTo>
                  <a:cubicBezTo>
                    <a:pt x="9" y="8"/>
                    <a:pt x="6" y="0"/>
                    <a:pt x="6" y="0"/>
                  </a:cubicBezTo>
                  <a:cubicBezTo>
                    <a:pt x="6" y="0"/>
                    <a:pt x="3" y="7"/>
                    <a:pt x="2" y="9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3" y="10"/>
                    <a:pt x="3" y="9"/>
                  </a:cubicBezTo>
                  <a:cubicBezTo>
                    <a:pt x="3" y="9"/>
                    <a:pt x="4" y="8"/>
                    <a:pt x="4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6" y="11"/>
                    <a:pt x="6" y="11"/>
                  </a:cubicBezTo>
                  <a:lnTo>
                    <a:pt x="10" y="1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4"/>
            <p:cNvSpPr/>
            <p:nvPr/>
          </p:nvSpPr>
          <p:spPr>
            <a:xfrm>
              <a:off x="8235945" y="70167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2" y="11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5" y="9"/>
                    <a:pt x="5" y="1"/>
                    <a:pt x="5" y="1"/>
                  </a:cubicBezTo>
                  <a:cubicBezTo>
                    <a:pt x="5" y="1"/>
                    <a:pt x="6" y="1"/>
                    <a:pt x="7" y="2"/>
                  </a:cubicBezTo>
                  <a:cubicBezTo>
                    <a:pt x="8" y="2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4" y="9"/>
                    <a:pt x="3" y="10"/>
                  </a:cubicBezTo>
                  <a:cubicBezTo>
                    <a:pt x="3" y="10"/>
                    <a:pt x="2" y="11"/>
                    <a:pt x="2" y="11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8247058" y="701675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8" h="12" extrusionOk="0">
                  <a:moveTo>
                    <a:pt x="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2" y="2"/>
                    <a:pt x="2" y="7"/>
                    <a:pt x="2" y="8"/>
                  </a:cubicBezTo>
                  <a:cubicBezTo>
                    <a:pt x="3" y="10"/>
                    <a:pt x="5" y="11"/>
                    <a:pt x="5" y="8"/>
                  </a:cubicBezTo>
                  <a:cubicBezTo>
                    <a:pt x="6" y="6"/>
                    <a:pt x="5" y="2"/>
                    <a:pt x="5" y="2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8" y="4"/>
                    <a:pt x="8" y="8"/>
                    <a:pt x="7" y="9"/>
                  </a:cubicBezTo>
                  <a:cubicBezTo>
                    <a:pt x="7" y="11"/>
                    <a:pt x="6" y="11"/>
                    <a:pt x="5" y="12"/>
                  </a:cubicBezTo>
                  <a:cubicBezTo>
                    <a:pt x="3" y="12"/>
                    <a:pt x="1" y="10"/>
                    <a:pt x="1" y="9"/>
                  </a:cubicBezTo>
                  <a:cubicBezTo>
                    <a:pt x="1" y="8"/>
                    <a:pt x="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8258170" y="700088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1" y="11"/>
                  </a:moveTo>
                  <a:cubicBezTo>
                    <a:pt x="1" y="11"/>
                    <a:pt x="2" y="11"/>
                    <a:pt x="2" y="10"/>
                  </a:cubicBezTo>
                  <a:cubicBezTo>
                    <a:pt x="2" y="9"/>
                    <a:pt x="1" y="3"/>
                    <a:pt x="1" y="3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2"/>
                    <a:pt x="6" y="2"/>
                  </a:cubicBezTo>
                  <a:cubicBezTo>
                    <a:pt x="6" y="1"/>
                    <a:pt x="4" y="0"/>
                    <a:pt x="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8" y="11"/>
                    <a:pt x="8" y="1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8"/>
                    <a:pt x="3" y="9"/>
                  </a:cubicBezTo>
                  <a:cubicBezTo>
                    <a:pt x="3" y="10"/>
                    <a:pt x="4" y="11"/>
                    <a:pt x="4" y="11"/>
                  </a:cubicBezTo>
                  <a:lnTo>
                    <a:pt x="1" y="1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8267695" y="698500"/>
              <a:ext cx="11112" cy="1428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8" y="4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2" y="2"/>
                    <a:pt x="0" y="4"/>
                    <a:pt x="1" y="8"/>
                  </a:cubicBezTo>
                  <a:cubicBezTo>
                    <a:pt x="2" y="12"/>
                    <a:pt x="5" y="12"/>
                    <a:pt x="6" y="12"/>
                  </a:cubicBezTo>
                  <a:cubicBezTo>
                    <a:pt x="7" y="12"/>
                    <a:pt x="9" y="10"/>
                    <a:pt x="9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7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11"/>
                    <a:pt x="5" y="10"/>
                  </a:cubicBezTo>
                  <a:cubicBezTo>
                    <a:pt x="3" y="9"/>
                    <a:pt x="2" y="4"/>
                    <a:pt x="4" y="2"/>
                  </a:cubicBezTo>
                  <a:cubicBezTo>
                    <a:pt x="6" y="1"/>
                    <a:pt x="7" y="2"/>
                    <a:pt x="8" y="4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4"/>
            <p:cNvSpPr/>
            <p:nvPr/>
          </p:nvSpPr>
          <p:spPr>
            <a:xfrm>
              <a:off x="8278808" y="695325"/>
              <a:ext cx="11112" cy="1428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8" y="3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2" y="2"/>
                    <a:pt x="0" y="4"/>
                    <a:pt x="1" y="8"/>
                  </a:cubicBezTo>
                  <a:cubicBezTo>
                    <a:pt x="3" y="12"/>
                    <a:pt x="5" y="12"/>
                    <a:pt x="6" y="12"/>
                  </a:cubicBezTo>
                  <a:cubicBezTo>
                    <a:pt x="8" y="11"/>
                    <a:pt x="9" y="10"/>
                    <a:pt x="9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7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7"/>
                    <a:pt x="7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10"/>
                    <a:pt x="6" y="10"/>
                  </a:cubicBezTo>
                  <a:cubicBezTo>
                    <a:pt x="3" y="9"/>
                    <a:pt x="2" y="4"/>
                    <a:pt x="4" y="2"/>
                  </a:cubicBezTo>
                  <a:cubicBezTo>
                    <a:pt x="6" y="0"/>
                    <a:pt x="7" y="2"/>
                    <a:pt x="8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14"/>
            <p:cNvSpPr/>
            <p:nvPr/>
          </p:nvSpPr>
          <p:spPr>
            <a:xfrm>
              <a:off x="8289920" y="693738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2" y="7"/>
                  </a:moveTo>
                  <a:cubicBezTo>
                    <a:pt x="2" y="6"/>
                    <a:pt x="3" y="4"/>
                    <a:pt x="3" y="4"/>
                  </a:cubicBezTo>
                  <a:cubicBezTo>
                    <a:pt x="4" y="7"/>
                    <a:pt x="4" y="7"/>
                    <a:pt x="4" y="7"/>
                  </a:cubicBezTo>
                  <a:lnTo>
                    <a:pt x="2" y="7"/>
                  </a:lnTo>
                  <a:close/>
                  <a:moveTo>
                    <a:pt x="10" y="9"/>
                  </a:moveTo>
                  <a:cubicBezTo>
                    <a:pt x="10" y="9"/>
                    <a:pt x="9" y="8"/>
                    <a:pt x="8" y="7"/>
                  </a:cubicBezTo>
                  <a:cubicBezTo>
                    <a:pt x="7" y="6"/>
                    <a:pt x="1" y="0"/>
                    <a:pt x="1" y="0"/>
                  </a:cubicBezTo>
                  <a:cubicBezTo>
                    <a:pt x="1" y="0"/>
                    <a:pt x="1" y="8"/>
                    <a:pt x="1" y="10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2" y="10"/>
                  </a:cubicBezTo>
                  <a:cubicBezTo>
                    <a:pt x="2" y="10"/>
                    <a:pt x="2" y="9"/>
                    <a:pt x="2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6" y="10"/>
                    <a:pt x="6" y="10"/>
                  </a:cubicBezTo>
                  <a:lnTo>
                    <a:pt x="10" y="9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8296270" y="69056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7" y="8"/>
                  </a:moveTo>
                  <a:cubicBezTo>
                    <a:pt x="7" y="8"/>
                    <a:pt x="8" y="8"/>
                    <a:pt x="9" y="7"/>
                  </a:cubicBezTo>
                  <a:cubicBezTo>
                    <a:pt x="9" y="7"/>
                    <a:pt x="10" y="5"/>
                    <a:pt x="10" y="5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0"/>
                    <a:pt x="5" y="9"/>
                  </a:cubicBezTo>
                  <a:cubicBezTo>
                    <a:pt x="5" y="8"/>
                    <a:pt x="2" y="3"/>
                    <a:pt x="2" y="2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2"/>
                    <a:pt x="7" y="8"/>
                    <a:pt x="7" y="8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8310558" y="684213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0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4" y="2"/>
                    <a:pt x="6" y="6"/>
                    <a:pt x="6" y="7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8"/>
                  </a:cubicBezTo>
                  <a:cubicBezTo>
                    <a:pt x="4" y="7"/>
                    <a:pt x="2" y="4"/>
                    <a:pt x="2" y="3"/>
                  </a:cubicBezTo>
                  <a:cubicBezTo>
                    <a:pt x="1" y="2"/>
                    <a:pt x="0" y="2"/>
                    <a:pt x="0" y="2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8315320" y="674688"/>
              <a:ext cx="20637" cy="17463"/>
            </a:xfrm>
            <a:custGeom>
              <a:avLst/>
              <a:gdLst/>
              <a:ahLst/>
              <a:cxnLst/>
              <a:rect l="l" t="t" r="r" b="b"/>
              <a:pathLst>
                <a:path w="18" h="14" extrusionOk="0">
                  <a:moveTo>
                    <a:pt x="0" y="6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3" y="6"/>
                    <a:pt x="5" y="7"/>
                    <a:pt x="5" y="7"/>
                  </a:cubicBezTo>
                  <a:cubicBezTo>
                    <a:pt x="5" y="7"/>
                    <a:pt x="5" y="4"/>
                    <a:pt x="5" y="3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7" y="2"/>
                  </a:cubicBezTo>
                  <a:cubicBezTo>
                    <a:pt x="7" y="3"/>
                    <a:pt x="6" y="7"/>
                    <a:pt x="6" y="7"/>
                  </a:cubicBezTo>
                  <a:cubicBezTo>
                    <a:pt x="6" y="7"/>
                    <a:pt x="11" y="11"/>
                    <a:pt x="18" y="10"/>
                  </a:cubicBezTo>
                  <a:cubicBezTo>
                    <a:pt x="18" y="10"/>
                    <a:pt x="13" y="14"/>
                    <a:pt x="6" y="9"/>
                  </a:cubicBezTo>
                  <a:cubicBezTo>
                    <a:pt x="6" y="9"/>
                    <a:pt x="7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2" y="7"/>
                    <a:pt x="2" y="7"/>
                  </a:cubicBezTo>
                  <a:cubicBezTo>
                    <a:pt x="1" y="6"/>
                    <a:pt x="0" y="6"/>
                    <a:pt x="0" y="6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14"/>
            <p:cNvSpPr/>
            <p:nvPr/>
          </p:nvSpPr>
          <p:spPr>
            <a:xfrm>
              <a:off x="8324845" y="67310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4" y="7"/>
                  </a:moveTo>
                  <a:cubicBezTo>
                    <a:pt x="3" y="6"/>
                    <a:pt x="3" y="4"/>
                    <a:pt x="3" y="4"/>
                  </a:cubicBezTo>
                  <a:cubicBezTo>
                    <a:pt x="5" y="5"/>
                    <a:pt x="5" y="5"/>
                    <a:pt x="5" y="5"/>
                  </a:cubicBezTo>
                  <a:lnTo>
                    <a:pt x="4" y="7"/>
                  </a:lnTo>
                  <a:close/>
                  <a:moveTo>
                    <a:pt x="8" y="4"/>
                  </a:moveTo>
                  <a:cubicBezTo>
                    <a:pt x="7" y="4"/>
                    <a:pt x="0" y="0"/>
                    <a:pt x="0" y="0"/>
                  </a:cubicBezTo>
                  <a:cubicBezTo>
                    <a:pt x="0" y="0"/>
                    <a:pt x="3" y="8"/>
                    <a:pt x="4" y="10"/>
                  </a:cubicBezTo>
                  <a:cubicBezTo>
                    <a:pt x="4" y="11"/>
                    <a:pt x="4" y="12"/>
                    <a:pt x="4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9"/>
                  </a:cubicBezTo>
                  <a:cubicBezTo>
                    <a:pt x="5" y="9"/>
                    <a:pt x="4" y="8"/>
                    <a:pt x="4" y="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8" y="4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8154983" y="67945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11" h="13" extrusionOk="0">
                  <a:moveTo>
                    <a:pt x="8" y="5"/>
                  </a:moveTo>
                  <a:cubicBezTo>
                    <a:pt x="7" y="6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9" y="4"/>
                    <a:pt x="8" y="5"/>
                  </a:cubicBezTo>
                  <a:moveTo>
                    <a:pt x="6" y="9"/>
                  </a:moveTo>
                  <a:cubicBezTo>
                    <a:pt x="5" y="10"/>
                    <a:pt x="3" y="9"/>
                    <a:pt x="3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7" y="7"/>
                    <a:pt x="6" y="9"/>
                  </a:cubicBezTo>
                  <a:moveTo>
                    <a:pt x="9" y="3"/>
                  </a:moveTo>
                  <a:cubicBezTo>
                    <a:pt x="8" y="2"/>
                    <a:pt x="5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2"/>
                    <a:pt x="2" y="5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6" y="13"/>
                    <a:pt x="8" y="10"/>
                  </a:cubicBezTo>
                  <a:cubicBezTo>
                    <a:pt x="10" y="8"/>
                    <a:pt x="8" y="7"/>
                    <a:pt x="8" y="7"/>
                  </a:cubicBezTo>
                  <a:cubicBezTo>
                    <a:pt x="8" y="7"/>
                    <a:pt x="9" y="7"/>
                    <a:pt x="10" y="6"/>
                  </a:cubicBezTo>
                  <a:cubicBezTo>
                    <a:pt x="11" y="4"/>
                    <a:pt x="10" y="3"/>
                    <a:pt x="9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8177208" y="468313"/>
              <a:ext cx="63600" cy="72900"/>
            </a:xfrm>
            <a:prstGeom prst="rect">
              <a:avLst/>
            </a:prstGeom>
            <a:solidFill>
              <a:srgbClr val="E12C2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14"/>
            <p:cNvSpPr/>
            <p:nvPr/>
          </p:nvSpPr>
          <p:spPr>
            <a:xfrm>
              <a:off x="8183558" y="474663"/>
              <a:ext cx="47625" cy="53975"/>
            </a:xfrm>
            <a:custGeom>
              <a:avLst/>
              <a:gdLst/>
              <a:ahLst/>
              <a:cxnLst/>
              <a:rect l="l" t="t" r="r" b="b"/>
              <a:pathLst>
                <a:path w="40" h="45" extrusionOk="0">
                  <a:moveTo>
                    <a:pt x="20" y="45"/>
                  </a:moveTo>
                  <a:cubicBezTo>
                    <a:pt x="23" y="45"/>
                    <a:pt x="24" y="43"/>
                    <a:pt x="24" y="43"/>
                  </a:cubicBezTo>
                  <a:cubicBezTo>
                    <a:pt x="24" y="43"/>
                    <a:pt x="23" y="39"/>
                    <a:pt x="25" y="37"/>
                  </a:cubicBezTo>
                  <a:cubicBezTo>
                    <a:pt x="26" y="34"/>
                    <a:pt x="27" y="29"/>
                    <a:pt x="27" y="29"/>
                  </a:cubicBezTo>
                  <a:cubicBezTo>
                    <a:pt x="27" y="29"/>
                    <a:pt x="32" y="30"/>
                    <a:pt x="33" y="29"/>
                  </a:cubicBezTo>
                  <a:cubicBezTo>
                    <a:pt x="35" y="27"/>
                    <a:pt x="31" y="24"/>
                    <a:pt x="31" y="24"/>
                  </a:cubicBezTo>
                  <a:cubicBezTo>
                    <a:pt x="31" y="24"/>
                    <a:pt x="34" y="25"/>
                    <a:pt x="37" y="21"/>
                  </a:cubicBezTo>
                  <a:cubicBezTo>
                    <a:pt x="39" y="19"/>
                    <a:pt x="39" y="15"/>
                    <a:pt x="38" y="9"/>
                  </a:cubicBezTo>
                  <a:cubicBezTo>
                    <a:pt x="37" y="3"/>
                    <a:pt x="40" y="1"/>
                    <a:pt x="40" y="1"/>
                  </a:cubicBezTo>
                  <a:cubicBezTo>
                    <a:pt x="40" y="1"/>
                    <a:pt x="39" y="0"/>
                    <a:pt x="36" y="3"/>
                  </a:cubicBezTo>
                  <a:cubicBezTo>
                    <a:pt x="31" y="7"/>
                    <a:pt x="35" y="15"/>
                    <a:pt x="32" y="18"/>
                  </a:cubicBezTo>
                  <a:cubicBezTo>
                    <a:pt x="30" y="19"/>
                    <a:pt x="20" y="18"/>
                    <a:pt x="20" y="18"/>
                  </a:cubicBezTo>
                  <a:cubicBezTo>
                    <a:pt x="20" y="18"/>
                    <a:pt x="10" y="19"/>
                    <a:pt x="9" y="18"/>
                  </a:cubicBezTo>
                  <a:cubicBezTo>
                    <a:pt x="6" y="15"/>
                    <a:pt x="9" y="7"/>
                    <a:pt x="5" y="3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1"/>
                    <a:pt x="4" y="3"/>
                    <a:pt x="3" y="9"/>
                  </a:cubicBezTo>
                  <a:cubicBezTo>
                    <a:pt x="2" y="15"/>
                    <a:pt x="1" y="19"/>
                    <a:pt x="4" y="21"/>
                  </a:cubicBezTo>
                  <a:cubicBezTo>
                    <a:pt x="7" y="25"/>
                    <a:pt x="10" y="24"/>
                    <a:pt x="10" y="24"/>
                  </a:cubicBezTo>
                  <a:cubicBezTo>
                    <a:pt x="10" y="24"/>
                    <a:pt x="6" y="27"/>
                    <a:pt x="7" y="29"/>
                  </a:cubicBezTo>
                  <a:cubicBezTo>
                    <a:pt x="9" y="30"/>
                    <a:pt x="14" y="29"/>
                    <a:pt x="14" y="29"/>
                  </a:cubicBezTo>
                  <a:cubicBezTo>
                    <a:pt x="14" y="29"/>
                    <a:pt x="15" y="34"/>
                    <a:pt x="16" y="37"/>
                  </a:cubicBezTo>
                  <a:cubicBezTo>
                    <a:pt x="17" y="39"/>
                    <a:pt x="17" y="43"/>
                    <a:pt x="17" y="43"/>
                  </a:cubicBezTo>
                  <a:cubicBezTo>
                    <a:pt x="17" y="43"/>
                    <a:pt x="18" y="45"/>
                    <a:pt x="21" y="45"/>
                  </a:cubicBezTo>
                  <a:lnTo>
                    <a:pt x="20" y="45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14"/>
            <p:cNvSpPr/>
            <p:nvPr/>
          </p:nvSpPr>
          <p:spPr>
            <a:xfrm>
              <a:off x="8240708" y="546100"/>
              <a:ext cx="61912" cy="92075"/>
            </a:xfrm>
            <a:custGeom>
              <a:avLst/>
              <a:gdLst/>
              <a:ahLst/>
              <a:cxnLst/>
              <a:rect l="l" t="t" r="r" b="b"/>
              <a:pathLst>
                <a:path w="53" h="78" extrusionOk="0">
                  <a:moveTo>
                    <a:pt x="53" y="0"/>
                  </a:moveTo>
                  <a:cubicBezTo>
                    <a:pt x="53" y="27"/>
                    <a:pt x="44" y="50"/>
                    <a:pt x="26" y="64"/>
                  </a:cubicBezTo>
                  <a:cubicBezTo>
                    <a:pt x="16" y="73"/>
                    <a:pt x="6" y="76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rgbClr val="E12C2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8247058" y="555625"/>
              <a:ext cx="49212" cy="61913"/>
            </a:xfrm>
            <a:custGeom>
              <a:avLst/>
              <a:gdLst/>
              <a:ahLst/>
              <a:cxnLst/>
              <a:rect l="l" t="t" r="r" b="b"/>
              <a:pathLst>
                <a:path w="41" h="53" extrusionOk="0">
                  <a:moveTo>
                    <a:pt x="37" y="6"/>
                  </a:moveTo>
                  <a:cubicBezTo>
                    <a:pt x="36" y="6"/>
                    <a:pt x="35" y="5"/>
                    <a:pt x="35" y="4"/>
                  </a:cubicBezTo>
                  <a:cubicBezTo>
                    <a:pt x="35" y="3"/>
                    <a:pt x="36" y="3"/>
                    <a:pt x="37" y="3"/>
                  </a:cubicBezTo>
                  <a:cubicBezTo>
                    <a:pt x="37" y="3"/>
                    <a:pt x="38" y="3"/>
                    <a:pt x="38" y="4"/>
                  </a:cubicBezTo>
                  <a:cubicBezTo>
                    <a:pt x="38" y="5"/>
                    <a:pt x="37" y="6"/>
                    <a:pt x="37" y="6"/>
                  </a:cubicBezTo>
                  <a:moveTo>
                    <a:pt x="37" y="12"/>
                  </a:moveTo>
                  <a:cubicBezTo>
                    <a:pt x="36" y="13"/>
                    <a:pt x="35" y="12"/>
                    <a:pt x="35" y="11"/>
                  </a:cubicBezTo>
                  <a:cubicBezTo>
                    <a:pt x="35" y="11"/>
                    <a:pt x="35" y="10"/>
                    <a:pt x="36" y="9"/>
                  </a:cubicBezTo>
                  <a:cubicBezTo>
                    <a:pt x="37" y="9"/>
                    <a:pt x="38" y="10"/>
                    <a:pt x="38" y="10"/>
                  </a:cubicBezTo>
                  <a:cubicBezTo>
                    <a:pt x="38" y="11"/>
                    <a:pt x="38" y="12"/>
                    <a:pt x="37" y="12"/>
                  </a:cubicBezTo>
                  <a:moveTo>
                    <a:pt x="35" y="19"/>
                  </a:moveTo>
                  <a:cubicBezTo>
                    <a:pt x="34" y="19"/>
                    <a:pt x="34" y="19"/>
                    <a:pt x="33" y="18"/>
                  </a:cubicBezTo>
                  <a:cubicBezTo>
                    <a:pt x="33" y="17"/>
                    <a:pt x="33" y="16"/>
                    <a:pt x="34" y="16"/>
                  </a:cubicBezTo>
                  <a:cubicBezTo>
                    <a:pt x="35" y="15"/>
                    <a:pt x="36" y="16"/>
                    <a:pt x="36" y="17"/>
                  </a:cubicBezTo>
                  <a:cubicBezTo>
                    <a:pt x="37" y="18"/>
                    <a:pt x="36" y="18"/>
                    <a:pt x="35" y="19"/>
                  </a:cubicBezTo>
                  <a:moveTo>
                    <a:pt x="33" y="25"/>
                  </a:moveTo>
                  <a:cubicBezTo>
                    <a:pt x="32" y="25"/>
                    <a:pt x="31" y="25"/>
                    <a:pt x="31" y="24"/>
                  </a:cubicBezTo>
                  <a:cubicBezTo>
                    <a:pt x="30" y="23"/>
                    <a:pt x="31" y="22"/>
                    <a:pt x="32" y="22"/>
                  </a:cubicBezTo>
                  <a:cubicBezTo>
                    <a:pt x="33" y="21"/>
                    <a:pt x="33" y="22"/>
                    <a:pt x="34" y="23"/>
                  </a:cubicBezTo>
                  <a:cubicBezTo>
                    <a:pt x="34" y="24"/>
                    <a:pt x="34" y="24"/>
                    <a:pt x="33" y="25"/>
                  </a:cubicBezTo>
                  <a:moveTo>
                    <a:pt x="29" y="30"/>
                  </a:moveTo>
                  <a:cubicBezTo>
                    <a:pt x="29" y="31"/>
                    <a:pt x="28" y="30"/>
                    <a:pt x="27" y="29"/>
                  </a:cubicBezTo>
                  <a:cubicBezTo>
                    <a:pt x="27" y="29"/>
                    <a:pt x="28" y="28"/>
                    <a:pt x="28" y="27"/>
                  </a:cubicBezTo>
                  <a:cubicBezTo>
                    <a:pt x="29" y="27"/>
                    <a:pt x="30" y="28"/>
                    <a:pt x="30" y="28"/>
                  </a:cubicBezTo>
                  <a:cubicBezTo>
                    <a:pt x="31" y="29"/>
                    <a:pt x="30" y="30"/>
                    <a:pt x="29" y="30"/>
                  </a:cubicBezTo>
                  <a:moveTo>
                    <a:pt x="26" y="35"/>
                  </a:moveTo>
                  <a:cubicBezTo>
                    <a:pt x="25" y="36"/>
                    <a:pt x="24" y="35"/>
                    <a:pt x="24" y="34"/>
                  </a:cubicBezTo>
                  <a:cubicBezTo>
                    <a:pt x="24" y="34"/>
                    <a:pt x="24" y="33"/>
                    <a:pt x="25" y="32"/>
                  </a:cubicBezTo>
                  <a:cubicBezTo>
                    <a:pt x="26" y="32"/>
                    <a:pt x="26" y="33"/>
                    <a:pt x="27" y="33"/>
                  </a:cubicBezTo>
                  <a:cubicBezTo>
                    <a:pt x="27" y="34"/>
                    <a:pt x="27" y="35"/>
                    <a:pt x="26" y="35"/>
                  </a:cubicBezTo>
                  <a:moveTo>
                    <a:pt x="22" y="40"/>
                  </a:moveTo>
                  <a:cubicBezTo>
                    <a:pt x="21" y="41"/>
                    <a:pt x="20" y="40"/>
                    <a:pt x="20" y="39"/>
                  </a:cubicBezTo>
                  <a:cubicBezTo>
                    <a:pt x="19" y="39"/>
                    <a:pt x="20" y="38"/>
                    <a:pt x="21" y="37"/>
                  </a:cubicBezTo>
                  <a:cubicBezTo>
                    <a:pt x="22" y="37"/>
                    <a:pt x="22" y="38"/>
                    <a:pt x="23" y="38"/>
                  </a:cubicBezTo>
                  <a:cubicBezTo>
                    <a:pt x="23" y="39"/>
                    <a:pt x="23" y="40"/>
                    <a:pt x="22" y="40"/>
                  </a:cubicBezTo>
                  <a:moveTo>
                    <a:pt x="18" y="45"/>
                  </a:moveTo>
                  <a:cubicBezTo>
                    <a:pt x="17" y="45"/>
                    <a:pt x="16" y="45"/>
                    <a:pt x="16" y="44"/>
                  </a:cubicBezTo>
                  <a:cubicBezTo>
                    <a:pt x="15" y="43"/>
                    <a:pt x="16" y="42"/>
                    <a:pt x="17" y="42"/>
                  </a:cubicBezTo>
                  <a:cubicBezTo>
                    <a:pt x="17" y="42"/>
                    <a:pt x="18" y="42"/>
                    <a:pt x="19" y="43"/>
                  </a:cubicBezTo>
                  <a:cubicBezTo>
                    <a:pt x="19" y="44"/>
                    <a:pt x="18" y="45"/>
                    <a:pt x="18" y="45"/>
                  </a:cubicBezTo>
                  <a:moveTo>
                    <a:pt x="13" y="43"/>
                  </a:moveTo>
                  <a:cubicBezTo>
                    <a:pt x="12" y="43"/>
                    <a:pt x="11" y="43"/>
                    <a:pt x="10" y="43"/>
                  </a:cubicBezTo>
                  <a:cubicBezTo>
                    <a:pt x="9" y="44"/>
                    <a:pt x="9" y="44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9" y="43"/>
                    <a:pt x="9" y="42"/>
                  </a:cubicBezTo>
                  <a:cubicBezTo>
                    <a:pt x="9" y="41"/>
                    <a:pt x="9" y="40"/>
                    <a:pt x="8" y="40"/>
                  </a:cubicBezTo>
                  <a:cubicBezTo>
                    <a:pt x="10" y="39"/>
                    <a:pt x="11" y="38"/>
                    <a:pt x="11" y="36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2" y="34"/>
                    <a:pt x="14" y="32"/>
                    <a:pt x="14" y="30"/>
                  </a:cubicBezTo>
                  <a:cubicBezTo>
                    <a:pt x="14" y="30"/>
                    <a:pt x="14" y="29"/>
                    <a:pt x="14" y="29"/>
                  </a:cubicBezTo>
                  <a:cubicBezTo>
                    <a:pt x="16" y="29"/>
                    <a:pt x="17" y="27"/>
                    <a:pt x="17" y="25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9" y="23"/>
                    <a:pt x="20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3" y="19"/>
                    <a:pt x="24" y="17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7" y="14"/>
                    <a:pt x="29" y="12"/>
                    <a:pt x="29" y="10"/>
                  </a:cubicBezTo>
                  <a:cubicBezTo>
                    <a:pt x="29" y="10"/>
                    <a:pt x="30" y="10"/>
                    <a:pt x="30" y="10"/>
                  </a:cubicBezTo>
                  <a:cubicBezTo>
                    <a:pt x="31" y="10"/>
                    <a:pt x="32" y="10"/>
                    <a:pt x="32" y="9"/>
                  </a:cubicBezTo>
                  <a:cubicBezTo>
                    <a:pt x="32" y="10"/>
                    <a:pt x="32" y="11"/>
                    <a:pt x="32" y="12"/>
                  </a:cubicBezTo>
                  <a:cubicBezTo>
                    <a:pt x="32" y="13"/>
                    <a:pt x="33" y="13"/>
                    <a:pt x="33" y="13"/>
                  </a:cubicBezTo>
                  <a:cubicBezTo>
                    <a:pt x="31" y="14"/>
                    <a:pt x="30" y="16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9" y="20"/>
                    <a:pt x="27" y="22"/>
                    <a:pt x="28" y="24"/>
                  </a:cubicBezTo>
                  <a:cubicBezTo>
                    <a:pt x="28" y="25"/>
                    <a:pt x="28" y="25"/>
                    <a:pt x="27" y="25"/>
                  </a:cubicBezTo>
                  <a:cubicBezTo>
                    <a:pt x="25" y="25"/>
                    <a:pt x="24" y="27"/>
                    <a:pt x="25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2" y="30"/>
                    <a:pt x="21" y="32"/>
                    <a:pt x="21" y="34"/>
                  </a:cubicBezTo>
                  <a:cubicBezTo>
                    <a:pt x="21" y="34"/>
                    <a:pt x="20" y="35"/>
                    <a:pt x="20" y="35"/>
                  </a:cubicBezTo>
                  <a:cubicBezTo>
                    <a:pt x="18" y="35"/>
                    <a:pt x="17" y="37"/>
                    <a:pt x="17" y="39"/>
                  </a:cubicBezTo>
                  <a:cubicBezTo>
                    <a:pt x="17" y="39"/>
                    <a:pt x="16" y="39"/>
                    <a:pt x="16" y="39"/>
                  </a:cubicBezTo>
                  <a:cubicBezTo>
                    <a:pt x="14" y="40"/>
                    <a:pt x="13" y="41"/>
                    <a:pt x="13" y="43"/>
                  </a:cubicBezTo>
                  <a:moveTo>
                    <a:pt x="12" y="49"/>
                  </a:moveTo>
                  <a:cubicBezTo>
                    <a:pt x="12" y="49"/>
                    <a:pt x="11" y="49"/>
                    <a:pt x="10" y="48"/>
                  </a:cubicBezTo>
                  <a:cubicBezTo>
                    <a:pt x="10" y="47"/>
                    <a:pt x="11" y="46"/>
                    <a:pt x="11" y="46"/>
                  </a:cubicBezTo>
                  <a:cubicBezTo>
                    <a:pt x="12" y="46"/>
                    <a:pt x="13" y="46"/>
                    <a:pt x="13" y="47"/>
                  </a:cubicBezTo>
                  <a:cubicBezTo>
                    <a:pt x="14" y="48"/>
                    <a:pt x="13" y="49"/>
                    <a:pt x="12" y="49"/>
                  </a:cubicBezTo>
                  <a:moveTo>
                    <a:pt x="7" y="37"/>
                  </a:moveTo>
                  <a:cubicBezTo>
                    <a:pt x="6" y="37"/>
                    <a:pt x="5" y="37"/>
                    <a:pt x="5" y="36"/>
                  </a:cubicBezTo>
                  <a:cubicBezTo>
                    <a:pt x="5" y="35"/>
                    <a:pt x="6" y="34"/>
                    <a:pt x="7" y="34"/>
                  </a:cubicBezTo>
                  <a:cubicBezTo>
                    <a:pt x="7" y="34"/>
                    <a:pt x="8" y="35"/>
                    <a:pt x="8" y="36"/>
                  </a:cubicBezTo>
                  <a:cubicBezTo>
                    <a:pt x="8" y="37"/>
                    <a:pt x="7" y="37"/>
                    <a:pt x="7" y="37"/>
                  </a:cubicBezTo>
                  <a:moveTo>
                    <a:pt x="5" y="50"/>
                  </a:moveTo>
                  <a:cubicBezTo>
                    <a:pt x="4" y="50"/>
                    <a:pt x="4" y="50"/>
                    <a:pt x="4" y="49"/>
                  </a:cubicBezTo>
                  <a:cubicBezTo>
                    <a:pt x="4" y="48"/>
                    <a:pt x="4" y="47"/>
                    <a:pt x="5" y="47"/>
                  </a:cubicBezTo>
                  <a:cubicBezTo>
                    <a:pt x="6" y="47"/>
                    <a:pt x="7" y="48"/>
                    <a:pt x="7" y="49"/>
                  </a:cubicBezTo>
                  <a:cubicBezTo>
                    <a:pt x="7" y="50"/>
                    <a:pt x="6" y="50"/>
                    <a:pt x="5" y="50"/>
                  </a:cubicBezTo>
                  <a:moveTo>
                    <a:pt x="3" y="42"/>
                  </a:moveTo>
                  <a:cubicBezTo>
                    <a:pt x="3" y="41"/>
                    <a:pt x="4" y="40"/>
                    <a:pt x="5" y="40"/>
                  </a:cubicBezTo>
                  <a:cubicBezTo>
                    <a:pt x="5" y="40"/>
                    <a:pt x="6" y="41"/>
                    <a:pt x="6" y="42"/>
                  </a:cubicBezTo>
                  <a:cubicBezTo>
                    <a:pt x="6" y="43"/>
                    <a:pt x="5" y="44"/>
                    <a:pt x="5" y="44"/>
                  </a:cubicBezTo>
                  <a:cubicBezTo>
                    <a:pt x="4" y="44"/>
                    <a:pt x="3" y="43"/>
                    <a:pt x="3" y="42"/>
                  </a:cubicBezTo>
                  <a:moveTo>
                    <a:pt x="9" y="28"/>
                  </a:moveTo>
                  <a:cubicBezTo>
                    <a:pt x="10" y="28"/>
                    <a:pt x="11" y="29"/>
                    <a:pt x="11" y="30"/>
                  </a:cubicBezTo>
                  <a:cubicBezTo>
                    <a:pt x="11" y="31"/>
                    <a:pt x="10" y="31"/>
                    <a:pt x="9" y="31"/>
                  </a:cubicBezTo>
                  <a:cubicBezTo>
                    <a:pt x="9" y="31"/>
                    <a:pt x="8" y="31"/>
                    <a:pt x="8" y="30"/>
                  </a:cubicBezTo>
                  <a:cubicBezTo>
                    <a:pt x="8" y="29"/>
                    <a:pt x="9" y="28"/>
                    <a:pt x="9" y="28"/>
                  </a:cubicBezTo>
                  <a:moveTo>
                    <a:pt x="13" y="23"/>
                  </a:moveTo>
                  <a:cubicBezTo>
                    <a:pt x="14" y="23"/>
                    <a:pt x="15" y="24"/>
                    <a:pt x="15" y="25"/>
                  </a:cubicBezTo>
                  <a:cubicBezTo>
                    <a:pt x="15" y="26"/>
                    <a:pt x="14" y="26"/>
                    <a:pt x="13" y="26"/>
                  </a:cubicBezTo>
                  <a:cubicBezTo>
                    <a:pt x="12" y="26"/>
                    <a:pt x="11" y="26"/>
                    <a:pt x="11" y="25"/>
                  </a:cubicBezTo>
                  <a:cubicBezTo>
                    <a:pt x="11" y="24"/>
                    <a:pt x="12" y="23"/>
                    <a:pt x="13" y="23"/>
                  </a:cubicBezTo>
                  <a:moveTo>
                    <a:pt x="16" y="18"/>
                  </a:moveTo>
                  <a:cubicBezTo>
                    <a:pt x="17" y="18"/>
                    <a:pt x="18" y="18"/>
                    <a:pt x="18" y="19"/>
                  </a:cubicBezTo>
                  <a:cubicBezTo>
                    <a:pt x="18" y="20"/>
                    <a:pt x="17" y="21"/>
                    <a:pt x="16" y="21"/>
                  </a:cubicBezTo>
                  <a:cubicBezTo>
                    <a:pt x="15" y="21"/>
                    <a:pt x="14" y="20"/>
                    <a:pt x="14" y="19"/>
                  </a:cubicBezTo>
                  <a:cubicBezTo>
                    <a:pt x="14" y="18"/>
                    <a:pt x="15" y="18"/>
                    <a:pt x="16" y="18"/>
                  </a:cubicBezTo>
                  <a:moveTo>
                    <a:pt x="20" y="13"/>
                  </a:moveTo>
                  <a:cubicBezTo>
                    <a:pt x="21" y="13"/>
                    <a:pt x="22" y="14"/>
                    <a:pt x="22" y="14"/>
                  </a:cubicBezTo>
                  <a:cubicBezTo>
                    <a:pt x="22" y="15"/>
                    <a:pt x="21" y="16"/>
                    <a:pt x="20" y="16"/>
                  </a:cubicBezTo>
                  <a:cubicBezTo>
                    <a:pt x="19" y="16"/>
                    <a:pt x="18" y="15"/>
                    <a:pt x="18" y="14"/>
                  </a:cubicBezTo>
                  <a:cubicBezTo>
                    <a:pt x="18" y="14"/>
                    <a:pt x="19" y="13"/>
                    <a:pt x="20" y="13"/>
                  </a:cubicBezTo>
                  <a:moveTo>
                    <a:pt x="24" y="8"/>
                  </a:moveTo>
                  <a:cubicBezTo>
                    <a:pt x="25" y="8"/>
                    <a:pt x="26" y="9"/>
                    <a:pt x="26" y="10"/>
                  </a:cubicBezTo>
                  <a:cubicBezTo>
                    <a:pt x="26" y="11"/>
                    <a:pt x="25" y="11"/>
                    <a:pt x="24" y="11"/>
                  </a:cubicBezTo>
                  <a:cubicBezTo>
                    <a:pt x="24" y="11"/>
                    <a:pt x="23" y="11"/>
                    <a:pt x="23" y="10"/>
                  </a:cubicBezTo>
                  <a:cubicBezTo>
                    <a:pt x="23" y="9"/>
                    <a:pt x="24" y="8"/>
                    <a:pt x="24" y="8"/>
                  </a:cubicBezTo>
                  <a:moveTo>
                    <a:pt x="30" y="4"/>
                  </a:moveTo>
                  <a:cubicBezTo>
                    <a:pt x="31" y="4"/>
                    <a:pt x="31" y="5"/>
                    <a:pt x="31" y="6"/>
                  </a:cubicBezTo>
                  <a:cubicBezTo>
                    <a:pt x="32" y="7"/>
                    <a:pt x="31" y="7"/>
                    <a:pt x="30" y="7"/>
                  </a:cubicBezTo>
                  <a:cubicBezTo>
                    <a:pt x="29" y="7"/>
                    <a:pt x="28" y="7"/>
                    <a:pt x="28" y="6"/>
                  </a:cubicBezTo>
                  <a:cubicBezTo>
                    <a:pt x="28" y="5"/>
                    <a:pt x="29" y="4"/>
                    <a:pt x="30" y="4"/>
                  </a:cubicBezTo>
                  <a:moveTo>
                    <a:pt x="39" y="8"/>
                  </a:moveTo>
                  <a:cubicBezTo>
                    <a:pt x="40" y="7"/>
                    <a:pt x="41" y="6"/>
                    <a:pt x="41" y="4"/>
                  </a:cubicBezTo>
                  <a:cubicBezTo>
                    <a:pt x="41" y="2"/>
                    <a:pt x="39" y="0"/>
                    <a:pt x="37" y="0"/>
                  </a:cubicBezTo>
                  <a:cubicBezTo>
                    <a:pt x="35" y="0"/>
                    <a:pt x="33" y="1"/>
                    <a:pt x="33" y="2"/>
                  </a:cubicBezTo>
                  <a:cubicBezTo>
                    <a:pt x="32" y="2"/>
                    <a:pt x="31" y="1"/>
                    <a:pt x="30" y="1"/>
                  </a:cubicBezTo>
                  <a:cubicBezTo>
                    <a:pt x="28" y="1"/>
                    <a:pt x="26" y="3"/>
                    <a:pt x="26" y="5"/>
                  </a:cubicBezTo>
                  <a:cubicBezTo>
                    <a:pt x="25" y="5"/>
                    <a:pt x="25" y="5"/>
                    <a:pt x="24" y="5"/>
                  </a:cubicBezTo>
                  <a:cubicBezTo>
                    <a:pt x="22" y="5"/>
                    <a:pt x="20" y="7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8" y="10"/>
                    <a:pt x="16" y="12"/>
                    <a:pt x="16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2" y="17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1"/>
                    <a:pt x="9" y="23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7" y="26"/>
                    <a:pt x="5" y="28"/>
                    <a:pt x="5" y="30"/>
                  </a:cubicBezTo>
                  <a:cubicBezTo>
                    <a:pt x="5" y="30"/>
                    <a:pt x="5" y="31"/>
                    <a:pt x="5" y="31"/>
                  </a:cubicBezTo>
                  <a:cubicBezTo>
                    <a:pt x="4" y="32"/>
                    <a:pt x="2" y="34"/>
                    <a:pt x="2" y="36"/>
                  </a:cubicBezTo>
                  <a:cubicBezTo>
                    <a:pt x="2" y="36"/>
                    <a:pt x="2" y="37"/>
                    <a:pt x="3" y="38"/>
                  </a:cubicBezTo>
                  <a:cubicBezTo>
                    <a:pt x="1" y="39"/>
                    <a:pt x="0" y="40"/>
                    <a:pt x="0" y="42"/>
                  </a:cubicBezTo>
                  <a:cubicBezTo>
                    <a:pt x="0" y="43"/>
                    <a:pt x="1" y="45"/>
                    <a:pt x="2" y="46"/>
                  </a:cubicBezTo>
                  <a:cubicBezTo>
                    <a:pt x="1" y="46"/>
                    <a:pt x="1" y="48"/>
                    <a:pt x="1" y="49"/>
                  </a:cubicBezTo>
                  <a:cubicBezTo>
                    <a:pt x="1" y="51"/>
                    <a:pt x="3" y="53"/>
                    <a:pt x="5" y="53"/>
                  </a:cubicBezTo>
                  <a:cubicBezTo>
                    <a:pt x="7" y="53"/>
                    <a:pt x="8" y="52"/>
                    <a:pt x="9" y="51"/>
                  </a:cubicBezTo>
                  <a:cubicBezTo>
                    <a:pt x="10" y="52"/>
                    <a:pt x="12" y="52"/>
                    <a:pt x="13" y="52"/>
                  </a:cubicBezTo>
                  <a:cubicBezTo>
                    <a:pt x="15" y="51"/>
                    <a:pt x="16" y="50"/>
                    <a:pt x="16" y="48"/>
                  </a:cubicBezTo>
                  <a:cubicBezTo>
                    <a:pt x="17" y="48"/>
                    <a:pt x="18" y="48"/>
                    <a:pt x="18" y="48"/>
                  </a:cubicBezTo>
                  <a:cubicBezTo>
                    <a:pt x="20" y="47"/>
                    <a:pt x="21" y="45"/>
                    <a:pt x="21" y="43"/>
                  </a:cubicBezTo>
                  <a:cubicBezTo>
                    <a:pt x="22" y="43"/>
                    <a:pt x="22" y="43"/>
                    <a:pt x="23" y="43"/>
                  </a:cubicBezTo>
                  <a:cubicBezTo>
                    <a:pt x="25" y="42"/>
                    <a:pt x="26" y="40"/>
                    <a:pt x="26" y="38"/>
                  </a:cubicBezTo>
                  <a:cubicBezTo>
                    <a:pt x="26" y="38"/>
                    <a:pt x="26" y="38"/>
                    <a:pt x="27" y="38"/>
                  </a:cubicBezTo>
                  <a:cubicBezTo>
                    <a:pt x="29" y="38"/>
                    <a:pt x="30" y="35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2" y="32"/>
                    <a:pt x="34" y="30"/>
                    <a:pt x="33" y="28"/>
                  </a:cubicBezTo>
                  <a:cubicBezTo>
                    <a:pt x="33" y="28"/>
                    <a:pt x="33" y="28"/>
                    <a:pt x="34" y="27"/>
                  </a:cubicBezTo>
                  <a:cubicBezTo>
                    <a:pt x="36" y="27"/>
                    <a:pt x="37" y="24"/>
                    <a:pt x="36" y="22"/>
                  </a:cubicBezTo>
                  <a:cubicBezTo>
                    <a:pt x="36" y="22"/>
                    <a:pt x="36" y="22"/>
                    <a:pt x="36" y="21"/>
                  </a:cubicBezTo>
                  <a:cubicBezTo>
                    <a:pt x="38" y="21"/>
                    <a:pt x="40" y="18"/>
                    <a:pt x="39" y="16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4"/>
                    <a:pt x="41" y="12"/>
                    <a:pt x="41" y="10"/>
                  </a:cubicBezTo>
                  <a:cubicBezTo>
                    <a:pt x="40" y="9"/>
                    <a:pt x="40" y="8"/>
                    <a:pt x="39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8196258" y="596900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1"/>
                  </a:moveTo>
                  <a:cubicBezTo>
                    <a:pt x="0" y="1"/>
                    <a:pt x="6" y="0"/>
                    <a:pt x="9" y="2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6" y="7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8193083" y="561975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4"/>
                    <a:pt x="0" y="8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6" y="8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8194670" y="569913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4" y="0"/>
                    <a:pt x="0" y="5"/>
                    <a:pt x="1" y="8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7" y="8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8197845" y="574675"/>
              <a:ext cx="7937" cy="14288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4"/>
                    <a:pt x="0" y="7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6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8202608" y="581025"/>
              <a:ext cx="6350" cy="12700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5"/>
                    <a:pt x="0" y="8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6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4"/>
            <p:cNvSpPr/>
            <p:nvPr/>
          </p:nvSpPr>
          <p:spPr>
            <a:xfrm>
              <a:off x="8205783" y="585788"/>
              <a:ext cx="7937" cy="14288"/>
            </a:xfrm>
            <a:custGeom>
              <a:avLst/>
              <a:gdLst/>
              <a:ahLst/>
              <a:cxnLst/>
              <a:rect l="l" t="t" r="r" b="b"/>
              <a:pathLst>
                <a:path w="7" h="12" extrusionOk="0">
                  <a:moveTo>
                    <a:pt x="3" y="0"/>
                  </a:moveTo>
                  <a:cubicBezTo>
                    <a:pt x="3" y="0"/>
                    <a:pt x="0" y="6"/>
                    <a:pt x="1" y="9"/>
                  </a:cubicBezTo>
                  <a:cubicBezTo>
                    <a:pt x="2" y="12"/>
                    <a:pt x="1" y="11"/>
                    <a:pt x="1" y="11"/>
                  </a:cubicBezTo>
                  <a:cubicBezTo>
                    <a:pt x="1" y="11"/>
                    <a:pt x="7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4"/>
            <p:cNvSpPr/>
            <p:nvPr/>
          </p:nvSpPr>
          <p:spPr>
            <a:xfrm>
              <a:off x="8208958" y="593725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2" y="0"/>
                  </a:moveTo>
                  <a:cubicBezTo>
                    <a:pt x="2" y="0"/>
                    <a:pt x="0" y="5"/>
                    <a:pt x="1" y="8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10"/>
                    <a:pt x="7" y="6"/>
                    <a:pt x="2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8213720" y="598488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1" y="0"/>
                  </a:moveTo>
                  <a:cubicBezTo>
                    <a:pt x="1" y="0"/>
                    <a:pt x="0" y="5"/>
                    <a:pt x="1" y="8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2" y="10"/>
                    <a:pt x="7" y="5"/>
                    <a:pt x="1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4"/>
            <p:cNvSpPr/>
            <p:nvPr/>
          </p:nvSpPr>
          <p:spPr>
            <a:xfrm>
              <a:off x="8218483" y="601663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1" y="0"/>
                  </a:moveTo>
                  <a:cubicBezTo>
                    <a:pt x="1" y="0"/>
                    <a:pt x="0" y="5"/>
                    <a:pt x="1" y="8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2" y="10"/>
                    <a:pt x="7" y="6"/>
                    <a:pt x="1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4"/>
            <p:cNvSpPr/>
            <p:nvPr/>
          </p:nvSpPr>
          <p:spPr>
            <a:xfrm>
              <a:off x="8186733" y="574675"/>
              <a:ext cx="11112" cy="9525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0" y="0"/>
                  </a:moveTo>
                  <a:cubicBezTo>
                    <a:pt x="0" y="0"/>
                    <a:pt x="5" y="1"/>
                    <a:pt x="7" y="4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3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8188320" y="584200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0" y="0"/>
                  </a:moveTo>
                  <a:cubicBezTo>
                    <a:pt x="0" y="0"/>
                    <a:pt x="5" y="0"/>
                    <a:pt x="8" y="2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9" y="4"/>
                    <a:pt x="4" y="7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8193083" y="588963"/>
              <a:ext cx="11112" cy="9525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0" y="0"/>
                  </a:moveTo>
                  <a:cubicBezTo>
                    <a:pt x="0" y="0"/>
                    <a:pt x="6" y="1"/>
                    <a:pt x="8" y="3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5"/>
                    <a:pt x="4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8201020" y="603250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1"/>
                  </a:moveTo>
                  <a:cubicBezTo>
                    <a:pt x="0" y="1"/>
                    <a:pt x="5" y="0"/>
                    <a:pt x="8" y="2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5" y="7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14"/>
            <p:cNvSpPr/>
            <p:nvPr/>
          </p:nvSpPr>
          <p:spPr>
            <a:xfrm>
              <a:off x="8205783" y="608013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2"/>
                  </a:moveTo>
                  <a:cubicBezTo>
                    <a:pt x="0" y="2"/>
                    <a:pt x="5" y="0"/>
                    <a:pt x="8" y="1"/>
                  </a:cubicBezTo>
                  <a:cubicBezTo>
                    <a:pt x="11" y="3"/>
                    <a:pt x="10" y="2"/>
                    <a:pt x="10" y="2"/>
                  </a:cubicBezTo>
                  <a:cubicBezTo>
                    <a:pt x="10" y="2"/>
                    <a:pt x="6" y="7"/>
                    <a:pt x="0" y="2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14"/>
            <p:cNvSpPr/>
            <p:nvPr/>
          </p:nvSpPr>
          <p:spPr>
            <a:xfrm>
              <a:off x="8210545" y="612775"/>
              <a:ext cx="12700" cy="7938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3"/>
                  </a:moveTo>
                  <a:cubicBezTo>
                    <a:pt x="0" y="3"/>
                    <a:pt x="5" y="0"/>
                    <a:pt x="8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10" y="1"/>
                    <a:pt x="7" y="7"/>
                    <a:pt x="0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8186733" y="557213"/>
              <a:ext cx="7937" cy="12700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4" y="0"/>
                    <a:pt x="7" y="5"/>
                    <a:pt x="6" y="8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5" y="10"/>
                    <a:pt x="0" y="7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14"/>
            <p:cNvSpPr/>
            <p:nvPr/>
          </p:nvSpPr>
          <p:spPr>
            <a:xfrm>
              <a:off x="8185145" y="565150"/>
              <a:ext cx="7937" cy="1111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0"/>
                  </a:moveTo>
                  <a:cubicBezTo>
                    <a:pt x="0" y="0"/>
                    <a:pt x="5" y="3"/>
                    <a:pt x="6" y="6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8"/>
                    <a:pt x="1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14"/>
            <p:cNvSpPr/>
            <p:nvPr/>
          </p:nvSpPr>
          <p:spPr>
            <a:xfrm>
              <a:off x="8186733" y="381000"/>
              <a:ext cx="19050" cy="12700"/>
            </a:xfrm>
            <a:custGeom>
              <a:avLst/>
              <a:gdLst/>
              <a:ahLst/>
              <a:cxnLst/>
              <a:rect l="l" t="t" r="r" b="b"/>
              <a:pathLst>
                <a:path w="16" h="10" extrusionOk="0">
                  <a:moveTo>
                    <a:pt x="16" y="2"/>
                  </a:moveTo>
                  <a:cubicBezTo>
                    <a:pt x="16" y="2"/>
                    <a:pt x="3" y="0"/>
                    <a:pt x="0" y="10"/>
                  </a:cubicBezTo>
                  <a:cubicBezTo>
                    <a:pt x="0" y="10"/>
                    <a:pt x="11" y="8"/>
                    <a:pt x="16" y="2"/>
                  </a:cubicBezTo>
                </a:path>
              </a:pathLst>
            </a:custGeom>
            <a:solidFill>
              <a:srgbClr val="CE222B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8177208" y="539750"/>
              <a:ext cx="125400" cy="7800"/>
            </a:xfrm>
            <a:prstGeom prst="rect">
              <a:avLst/>
            </a:pr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8215308" y="517525"/>
              <a:ext cx="49212" cy="66675"/>
            </a:xfrm>
            <a:custGeom>
              <a:avLst/>
              <a:gdLst/>
              <a:ahLst/>
              <a:cxnLst/>
              <a:rect l="l" t="t" r="r" b="b"/>
              <a:pathLst>
                <a:path w="42" h="56" extrusionOk="0">
                  <a:moveTo>
                    <a:pt x="21" y="56"/>
                  </a:moveTo>
                  <a:cubicBezTo>
                    <a:pt x="21" y="56"/>
                    <a:pt x="0" y="53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53"/>
                    <a:pt x="21" y="56"/>
                    <a:pt x="21" y="56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8220070" y="525463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lnTo>
                    <a:pt x="16" y="10"/>
                  </a:lnTo>
                  <a:lnTo>
                    <a:pt x="26" y="10"/>
                  </a:lnTo>
                  <a:lnTo>
                    <a:pt x="19" y="16"/>
                  </a:lnTo>
                  <a:lnTo>
                    <a:pt x="22" y="26"/>
                  </a:lnTo>
                  <a:lnTo>
                    <a:pt x="13" y="19"/>
                  </a:lnTo>
                  <a:lnTo>
                    <a:pt x="4" y="26"/>
                  </a:lnTo>
                  <a:lnTo>
                    <a:pt x="7" y="16"/>
                  </a:lnTo>
                  <a:lnTo>
                    <a:pt x="0" y="10"/>
                  </a:lnTo>
                  <a:lnTo>
                    <a:pt x="10" y="1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2" name="Google Shape;322;p14"/>
          <p:cNvSpPr/>
          <p:nvPr/>
        </p:nvSpPr>
        <p:spPr>
          <a:xfrm>
            <a:off x="8549213" y="2"/>
            <a:ext cx="1356311" cy="3399173"/>
          </a:xfrm>
          <a:custGeom>
            <a:avLst/>
            <a:gdLst/>
            <a:ahLst/>
            <a:cxnLst/>
            <a:rect l="l" t="t" r="r" b="b"/>
            <a:pathLst>
              <a:path w="862" h="2158" extrusionOk="0">
                <a:moveTo>
                  <a:pt x="680" y="0"/>
                </a:moveTo>
                <a:cubicBezTo>
                  <a:pt x="11" y="1925"/>
                  <a:pt x="11" y="1925"/>
                  <a:pt x="11" y="1925"/>
                </a:cubicBezTo>
                <a:cubicBezTo>
                  <a:pt x="1" y="1954"/>
                  <a:pt x="0" y="1985"/>
                  <a:pt x="7" y="2015"/>
                </a:cubicBezTo>
                <a:cubicBezTo>
                  <a:pt x="11" y="2031"/>
                  <a:pt x="11" y="2031"/>
                  <a:pt x="11" y="2031"/>
                </a:cubicBezTo>
                <a:cubicBezTo>
                  <a:pt x="20" y="2064"/>
                  <a:pt x="37" y="2093"/>
                  <a:pt x="61" y="2117"/>
                </a:cubicBezTo>
                <a:cubicBezTo>
                  <a:pt x="98" y="2154"/>
                  <a:pt x="98" y="2154"/>
                  <a:pt x="98" y="2154"/>
                </a:cubicBezTo>
                <a:cubicBezTo>
                  <a:pt x="103" y="2158"/>
                  <a:pt x="110" y="2156"/>
                  <a:pt x="112" y="2151"/>
                </a:cubicBezTo>
                <a:cubicBezTo>
                  <a:pt x="862" y="0"/>
                  <a:pt x="862" y="0"/>
                  <a:pt x="862" y="0"/>
                </a:cubicBezTo>
                <a:lnTo>
                  <a:pt x="680" y="0"/>
                </a:lnTo>
                <a:close/>
              </a:path>
            </a:pathLst>
          </a:custGeom>
          <a:solidFill>
            <a:srgbClr val="FFCC0A"/>
          </a:solidFill>
          <a:ln>
            <a:noFill/>
          </a:ln>
        </p:spPr>
        <p:txBody>
          <a:bodyPr spcFirstLastPara="1" wrap="square" lIns="121900" tIns="60967" rIns="121900" bIns="60967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4"/>
          <p:cNvSpPr/>
          <p:nvPr/>
        </p:nvSpPr>
        <p:spPr>
          <a:xfrm>
            <a:off x="7287681" y="3328655"/>
            <a:ext cx="1350012" cy="3529344"/>
          </a:xfrm>
          <a:custGeom>
            <a:avLst/>
            <a:gdLst/>
            <a:ahLst/>
            <a:cxnLst/>
            <a:rect l="l" t="t" r="r" b="b"/>
            <a:pathLst>
              <a:path w="858" h="2241" extrusionOk="0">
                <a:moveTo>
                  <a:pt x="828" y="125"/>
                </a:moveTo>
                <a:cubicBezTo>
                  <a:pt x="811" y="101"/>
                  <a:pt x="811" y="101"/>
                  <a:pt x="811" y="101"/>
                </a:cubicBezTo>
                <a:cubicBezTo>
                  <a:pt x="794" y="77"/>
                  <a:pt x="783" y="50"/>
                  <a:pt x="779" y="21"/>
                </a:cubicBezTo>
                <a:cubicBezTo>
                  <a:pt x="779" y="21"/>
                  <a:pt x="779" y="21"/>
                  <a:pt x="779" y="21"/>
                </a:cubicBezTo>
                <a:cubicBezTo>
                  <a:pt x="776" y="3"/>
                  <a:pt x="750" y="0"/>
                  <a:pt x="744" y="18"/>
                </a:cubicBezTo>
                <a:cubicBezTo>
                  <a:pt x="25" y="2092"/>
                  <a:pt x="25" y="2092"/>
                  <a:pt x="25" y="2092"/>
                </a:cubicBezTo>
                <a:cubicBezTo>
                  <a:pt x="0" y="2165"/>
                  <a:pt x="54" y="2241"/>
                  <a:pt x="131" y="2241"/>
                </a:cubicBezTo>
                <a:cubicBezTo>
                  <a:pt x="249" y="2241"/>
                  <a:pt x="249" y="2241"/>
                  <a:pt x="249" y="2241"/>
                </a:cubicBezTo>
                <a:cubicBezTo>
                  <a:pt x="249" y="2241"/>
                  <a:pt x="249" y="2241"/>
                  <a:pt x="249" y="2241"/>
                </a:cubicBezTo>
                <a:cubicBezTo>
                  <a:pt x="204" y="2203"/>
                  <a:pt x="188" y="2142"/>
                  <a:pt x="207" y="2087"/>
                </a:cubicBezTo>
                <a:cubicBezTo>
                  <a:pt x="844" y="237"/>
                  <a:pt x="844" y="237"/>
                  <a:pt x="844" y="237"/>
                </a:cubicBezTo>
                <a:cubicBezTo>
                  <a:pt x="858" y="199"/>
                  <a:pt x="851" y="157"/>
                  <a:pt x="828" y="125"/>
                </a:cubicBezTo>
                <a:close/>
              </a:path>
            </a:pathLst>
          </a:custGeom>
          <a:solidFill>
            <a:srgbClr val="259148"/>
          </a:solidFill>
          <a:ln>
            <a:noFill/>
          </a:ln>
        </p:spPr>
        <p:txBody>
          <a:bodyPr spcFirstLastPara="1" wrap="square" lIns="121900" tIns="60967" rIns="121900" bIns="60967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8232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7" name="Google Shape;327;p1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1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1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1469317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6"/>
          <p:cNvSpPr txBox="1">
            <a:spLocks noGrp="1"/>
          </p:cNvSpPr>
          <p:nvPr>
            <p:ph type="title"/>
          </p:nvPr>
        </p:nvSpPr>
        <p:spPr>
          <a:xfrm>
            <a:off x="831851" y="1709737"/>
            <a:ext cx="105156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16"/>
          <p:cNvSpPr txBox="1"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400">
                <a:solidFill>
                  <a:srgbClr val="888888"/>
                </a:solidFill>
              </a:defRPr>
            </a:lvl1pPr>
            <a:lvl2pPr marL="1219170" lvl="1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2000">
                <a:solidFill>
                  <a:srgbClr val="888888"/>
                </a:solidFill>
              </a:defRPr>
            </a:lvl2pPr>
            <a:lvl3pPr marL="1828754" lvl="2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3pPr>
            <a:lvl4pPr marL="2438339" lvl="3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4pPr>
            <a:lvl5pPr marL="3047924" lvl="4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5pPr>
            <a:lvl6pPr marL="3657509" lvl="5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6pPr>
            <a:lvl7pPr marL="4267093" lvl="6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7pPr>
            <a:lvl8pPr marL="4876678" lvl="7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8pPr>
            <a:lvl9pPr marL="5486263" lvl="8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3" name="Google Shape;333;p1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1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1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1126981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1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1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1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4857300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1219170" lvl="1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828754" lvl="2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 b="1"/>
            </a:lvl3pPr>
            <a:lvl4pPr marL="2438339" lvl="3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3047924" lvl="4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3657509" lvl="5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346" name="Google Shape;346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8000" cy="36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7" name="Google Shape;347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2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1219170" lvl="1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828754" lvl="2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 b="1"/>
            </a:lvl3pPr>
            <a:lvl4pPr marL="2438339" lvl="3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3047924" lvl="4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3657509" lvl="5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348" name="Google Shape;348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200" cy="36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9" name="Google Shape;349;p1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1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1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33494033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1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1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1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14011704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2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2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780922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000" cy="1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400" cy="4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507987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82588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800"/>
            </a:lvl2pPr>
            <a:lvl3pPr marL="1828754" lvl="2" indent="-457189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31789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31789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4267093" lvl="6" indent="-431789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4876678" lvl="7" indent="-431789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5486263" lvl="8" indent="-431789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endParaRPr/>
          </a:p>
        </p:txBody>
      </p:sp>
      <p:sp>
        <p:nvSpPr>
          <p:cNvPr id="364" name="Google Shape;364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0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828754" lvl="2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3047924" lvl="4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3657509" lvl="5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365" name="Google Shape;365;p2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2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2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1618505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000" cy="1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400" cy="4873600"/>
          </a:xfrm>
          <a:prstGeom prst="rect">
            <a:avLst/>
          </a:prstGeom>
          <a:noFill/>
          <a:ln>
            <a:noFill/>
          </a:ln>
        </p:spPr>
      </p:sp>
      <p:sp>
        <p:nvSpPr>
          <p:cNvPr id="371" name="Google Shape;371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0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828754" lvl="2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3047924" lvl="4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3657509" lvl="5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372" name="Google Shape;372;p2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2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2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1852589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23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8" name="Google Shape;378;p2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2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2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41427044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4"/>
          <p:cNvSpPr txBox="1">
            <a:spLocks noGrp="1"/>
          </p:cNvSpPr>
          <p:nvPr>
            <p:ph type="title"/>
          </p:nvPr>
        </p:nvSpPr>
        <p:spPr>
          <a:xfrm rot="5400000">
            <a:off x="7133400" y="1956725"/>
            <a:ext cx="5812000" cy="2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24"/>
          <p:cNvSpPr txBox="1">
            <a:spLocks noGrp="1"/>
          </p:cNvSpPr>
          <p:nvPr>
            <p:ph type="body" idx="1"/>
          </p:nvPr>
        </p:nvSpPr>
        <p:spPr>
          <a:xfrm rot="5400000">
            <a:off x="1799300" y="-596075"/>
            <a:ext cx="5812000" cy="7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4" name="Google Shape;384;p2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2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2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30713010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1_Section 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5"/>
          <p:cNvSpPr txBox="1">
            <a:spLocks noGrp="1"/>
          </p:cNvSpPr>
          <p:nvPr>
            <p:ph type="title"/>
          </p:nvPr>
        </p:nvSpPr>
        <p:spPr>
          <a:xfrm>
            <a:off x="269167" y="110033"/>
            <a:ext cx="87332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ahoma"/>
              <a:buNone/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89" name="Google Shape;389;p25"/>
          <p:cNvSpPr txBox="1">
            <a:spLocks noGrp="1"/>
          </p:cNvSpPr>
          <p:nvPr>
            <p:ph type="sldNum" idx="12"/>
          </p:nvPr>
        </p:nvSpPr>
        <p:spPr>
          <a:xfrm>
            <a:off x="11296612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20822173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 1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635600" cy="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2" name="Google Shape;392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55803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7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200" cy="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609585" lvl="0" indent="-304792" algn="ctr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SzPts val="2100"/>
              <a:buNone/>
              <a:defRPr sz="5467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457189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31789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500"/>
              <a:buChar char="•"/>
              <a:defRPr/>
            </a:lvl3pPr>
            <a:lvl4pPr marL="2438339" lvl="3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4pPr>
            <a:lvl5pPr marL="3047924" lvl="4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02242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8"/>
          <p:cNvSpPr txBox="1">
            <a:spLocks noGrp="1"/>
          </p:cNvSpPr>
          <p:nvPr>
            <p:ph type="ftr" idx="11"/>
          </p:nvPr>
        </p:nvSpPr>
        <p:spPr>
          <a:xfrm>
            <a:off x="4128029" y="6522483"/>
            <a:ext cx="1626400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67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28"/>
          <p:cNvSpPr txBox="1">
            <a:spLocks noGrp="1"/>
          </p:cNvSpPr>
          <p:nvPr>
            <p:ph type="dt" idx="10"/>
          </p:nvPr>
        </p:nvSpPr>
        <p:spPr>
          <a:xfrm>
            <a:off x="1121304" y="6522483"/>
            <a:ext cx="1248000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67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28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23273964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2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marL="1219170" lvl="1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828754" lvl="2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2438339" lvl="3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3047924" lvl="4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3657509" lvl="5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4267093" lvl="6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4876678" lvl="7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5486263" lvl="8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29"/>
          <p:cNvSpPr txBox="1">
            <a:spLocks noGrp="1"/>
          </p:cNvSpPr>
          <p:nvPr>
            <p:ph type="sldNum" idx="12"/>
          </p:nvPr>
        </p:nvSpPr>
        <p:spPr>
          <a:xfrm>
            <a:off x="11296651" y="6218238"/>
            <a:ext cx="7316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23537969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633183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783850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729831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118039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78906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738897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69344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719438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977387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709838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837989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type="obj">
  <p:cSld name="Title and Content 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1219170" lvl="1" indent="-423323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828754" lvl="2" indent="-423323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2438339" lvl="3" indent="-423323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3047924" lvl="4" indent="-423323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3657509" lvl="5" indent="-423323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4267093" lvl="6" indent="-423323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4876678" lvl="7" indent="-423323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5486263" lvl="8" indent="-423323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744555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635600" cy="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7383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ape 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48469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6" r:id="rId1"/>
    <p:sldLayoutId id="2147483878" r:id="rId2"/>
    <p:sldLayoutId id="2147483880" r:id="rId3"/>
    <p:sldLayoutId id="2147483881" r:id="rId4"/>
    <p:sldLayoutId id="2147483882" r:id="rId5"/>
    <p:sldLayoutId id="2147483883" r:id="rId6"/>
    <p:sldLayoutId id="2147483885" r:id="rId7"/>
    <p:sldLayoutId id="2147483886" r:id="rId8"/>
    <p:sldLayoutId id="2147483887" r:id="rId9"/>
    <p:sldLayoutId id="2147483899" r:id="rId10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8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6635751" cy="98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ts val="2800"/>
              <a:buFont typeface="Arial Black" panose="020B0A04020102020204"/>
              <a:buNone/>
              <a:defRPr sz="2800" b="0" i="0" u="none" strike="noStrike" cap="none">
                <a:solidFill>
                  <a:srgbClr val="32C463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4" name="Google Shape;334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35" name="Google Shape;33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36" name="Google Shape;33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37" name="Google Shape;33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338" name="Google Shape;338;p28"/>
          <p:cNvSpPr/>
          <p:nvPr/>
        </p:nvSpPr>
        <p:spPr>
          <a:xfrm>
            <a:off x="4763" y="1276350"/>
            <a:ext cx="249238" cy="2268538"/>
          </a:xfrm>
          <a:custGeom>
            <a:avLst/>
            <a:gdLst/>
            <a:ahLst/>
            <a:cxnLst/>
            <a:rect l="l" t="t" r="r" b="b"/>
            <a:pathLst>
              <a:path w="157" h="1429" extrusionOk="0">
                <a:moveTo>
                  <a:pt x="3" y="0"/>
                </a:moveTo>
                <a:cubicBezTo>
                  <a:pt x="0" y="1258"/>
                  <a:pt x="0" y="1258"/>
                  <a:pt x="0" y="1258"/>
                </a:cubicBezTo>
                <a:cubicBezTo>
                  <a:pt x="0" y="1286"/>
                  <a:pt x="8" y="1313"/>
                  <a:pt x="23" y="1336"/>
                </a:cubicBezTo>
                <a:cubicBezTo>
                  <a:pt x="31" y="1348"/>
                  <a:pt x="31" y="1348"/>
                  <a:pt x="31" y="1348"/>
                </a:cubicBezTo>
                <a:cubicBezTo>
                  <a:pt x="48" y="1373"/>
                  <a:pt x="71" y="1394"/>
                  <a:pt x="98" y="1406"/>
                </a:cubicBezTo>
                <a:cubicBezTo>
                  <a:pt x="141" y="1426"/>
                  <a:pt x="141" y="1426"/>
                  <a:pt x="141" y="1426"/>
                </a:cubicBezTo>
                <a:cubicBezTo>
                  <a:pt x="146" y="1429"/>
                  <a:pt x="151" y="1425"/>
                  <a:pt x="151" y="1420"/>
                </a:cubicBezTo>
                <a:cubicBezTo>
                  <a:pt x="157" y="154"/>
                  <a:pt x="157" y="154"/>
                  <a:pt x="157" y="154"/>
                </a:cubicBezTo>
                <a:cubicBezTo>
                  <a:pt x="157" y="69"/>
                  <a:pt x="88" y="0"/>
                  <a:pt x="3" y="0"/>
                </a:cubicBezTo>
                <a:close/>
              </a:path>
            </a:pathLst>
          </a:custGeom>
          <a:solidFill>
            <a:srgbClr val="FFCC0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39" name="Google Shape;339;p28"/>
          <p:cNvSpPr/>
          <p:nvPr/>
        </p:nvSpPr>
        <p:spPr>
          <a:xfrm>
            <a:off x="0" y="3498850"/>
            <a:ext cx="241300" cy="2895600"/>
          </a:xfrm>
          <a:custGeom>
            <a:avLst/>
            <a:gdLst/>
            <a:ahLst/>
            <a:cxnLst/>
            <a:rect l="l" t="t" r="r" b="b"/>
            <a:pathLst>
              <a:path w="152" h="1824" extrusionOk="0">
                <a:moveTo>
                  <a:pt x="0" y="1824"/>
                </a:moveTo>
                <a:cubicBezTo>
                  <a:pt x="84" y="1824"/>
                  <a:pt x="152" y="1756"/>
                  <a:pt x="152" y="1672"/>
                </a:cubicBezTo>
                <a:cubicBezTo>
                  <a:pt x="150" y="178"/>
                  <a:pt x="150" y="178"/>
                  <a:pt x="150" y="178"/>
                </a:cubicBezTo>
                <a:cubicBezTo>
                  <a:pt x="150" y="142"/>
                  <a:pt x="133" y="108"/>
                  <a:pt x="103" y="88"/>
                </a:cubicBezTo>
                <a:cubicBezTo>
                  <a:pt x="82" y="72"/>
                  <a:pt x="82" y="72"/>
                  <a:pt x="82" y="72"/>
                </a:cubicBezTo>
                <a:cubicBezTo>
                  <a:pt x="61" y="57"/>
                  <a:pt x="43" y="38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24" y="0"/>
                  <a:pt x="1" y="6"/>
                  <a:pt x="1" y="22"/>
                </a:cubicBezTo>
                <a:cubicBezTo>
                  <a:pt x="0" y="1824"/>
                  <a:pt x="0" y="1824"/>
                  <a:pt x="0" y="1824"/>
                </a:cubicBezTo>
                <a:close/>
              </a:path>
            </a:pathLst>
          </a:custGeom>
          <a:solidFill>
            <a:srgbClr val="25914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340" name="Google Shape;340;p28"/>
          <p:cNvGrpSpPr/>
          <p:nvPr/>
        </p:nvGrpSpPr>
        <p:grpSpPr>
          <a:xfrm>
            <a:off x="10294938" y="381000"/>
            <a:ext cx="1374775" cy="971551"/>
            <a:chOff x="10294938" y="381000"/>
            <a:chExt cx="1374775" cy="971551"/>
          </a:xfrm>
        </p:grpSpPr>
        <p:sp>
          <p:nvSpPr>
            <p:cNvPr id="341" name="Google Shape;341;p28"/>
            <p:cNvSpPr/>
            <p:nvPr/>
          </p:nvSpPr>
          <p:spPr>
            <a:xfrm>
              <a:off x="10294938" y="1274763"/>
              <a:ext cx="1374775" cy="77788"/>
            </a:xfrm>
            <a:custGeom>
              <a:avLst/>
              <a:gdLst/>
              <a:ahLst/>
              <a:cxnLst/>
              <a:rect l="l" t="t" r="r" b="b"/>
              <a:pathLst>
                <a:path w="866" h="49" extrusionOk="0">
                  <a:moveTo>
                    <a:pt x="847" y="46"/>
                  </a:moveTo>
                  <a:cubicBezTo>
                    <a:pt x="848" y="46"/>
                    <a:pt x="848" y="45"/>
                    <a:pt x="849" y="45"/>
                  </a:cubicBezTo>
                  <a:cubicBezTo>
                    <a:pt x="851" y="45"/>
                    <a:pt x="852" y="45"/>
                    <a:pt x="852" y="44"/>
                  </a:cubicBezTo>
                  <a:cubicBezTo>
                    <a:pt x="853" y="44"/>
                    <a:pt x="853" y="43"/>
                    <a:pt x="853" y="41"/>
                  </a:cubicBezTo>
                  <a:cubicBezTo>
                    <a:pt x="853" y="31"/>
                    <a:pt x="853" y="31"/>
                    <a:pt x="853" y="31"/>
                  </a:cubicBezTo>
                  <a:cubicBezTo>
                    <a:pt x="853" y="29"/>
                    <a:pt x="853" y="29"/>
                    <a:pt x="853" y="29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3" y="13"/>
                    <a:pt x="853" y="13"/>
                    <a:pt x="853" y="13"/>
                  </a:cubicBezTo>
                  <a:cubicBezTo>
                    <a:pt x="853" y="12"/>
                    <a:pt x="853" y="12"/>
                    <a:pt x="853" y="12"/>
                  </a:cubicBezTo>
                  <a:cubicBezTo>
                    <a:pt x="853" y="10"/>
                    <a:pt x="852" y="9"/>
                    <a:pt x="852" y="8"/>
                  </a:cubicBezTo>
                  <a:cubicBezTo>
                    <a:pt x="851" y="7"/>
                    <a:pt x="850" y="7"/>
                    <a:pt x="849" y="7"/>
                  </a:cubicBezTo>
                  <a:cubicBezTo>
                    <a:pt x="849" y="7"/>
                    <a:pt x="848" y="7"/>
                    <a:pt x="848" y="7"/>
                  </a:cubicBezTo>
                  <a:cubicBezTo>
                    <a:pt x="848" y="6"/>
                    <a:pt x="848" y="6"/>
                    <a:pt x="848" y="6"/>
                  </a:cubicBezTo>
                  <a:cubicBezTo>
                    <a:pt x="848" y="5"/>
                    <a:pt x="848" y="5"/>
                    <a:pt x="848" y="5"/>
                  </a:cubicBezTo>
                  <a:cubicBezTo>
                    <a:pt x="850" y="5"/>
                    <a:pt x="852" y="4"/>
                    <a:pt x="854" y="4"/>
                  </a:cubicBezTo>
                  <a:cubicBezTo>
                    <a:pt x="856" y="3"/>
                    <a:pt x="857" y="2"/>
                    <a:pt x="858" y="1"/>
                  </a:cubicBezTo>
                  <a:cubicBezTo>
                    <a:pt x="859" y="1"/>
                    <a:pt x="859" y="1"/>
                    <a:pt x="859" y="1"/>
                  </a:cubicBezTo>
                  <a:cubicBezTo>
                    <a:pt x="860" y="1"/>
                    <a:pt x="860" y="1"/>
                    <a:pt x="860" y="1"/>
                  </a:cubicBezTo>
                  <a:cubicBezTo>
                    <a:pt x="860" y="9"/>
                    <a:pt x="860" y="15"/>
                    <a:pt x="860" y="18"/>
                  </a:cubicBezTo>
                  <a:cubicBezTo>
                    <a:pt x="860" y="19"/>
                    <a:pt x="860" y="19"/>
                    <a:pt x="860" y="20"/>
                  </a:cubicBezTo>
                  <a:cubicBezTo>
                    <a:pt x="860" y="20"/>
                    <a:pt x="860" y="20"/>
                    <a:pt x="860" y="20"/>
                  </a:cubicBezTo>
                  <a:cubicBezTo>
                    <a:pt x="860" y="21"/>
                    <a:pt x="860" y="21"/>
                    <a:pt x="860" y="21"/>
                  </a:cubicBezTo>
                  <a:cubicBezTo>
                    <a:pt x="860" y="36"/>
                    <a:pt x="860" y="36"/>
                    <a:pt x="860" y="36"/>
                  </a:cubicBezTo>
                  <a:cubicBezTo>
                    <a:pt x="861" y="41"/>
                    <a:pt x="861" y="41"/>
                    <a:pt x="861" y="41"/>
                  </a:cubicBezTo>
                  <a:cubicBezTo>
                    <a:pt x="861" y="42"/>
                    <a:pt x="861" y="42"/>
                    <a:pt x="861" y="42"/>
                  </a:cubicBezTo>
                  <a:cubicBezTo>
                    <a:pt x="861" y="43"/>
                    <a:pt x="861" y="44"/>
                    <a:pt x="861" y="44"/>
                  </a:cubicBezTo>
                  <a:cubicBezTo>
                    <a:pt x="861" y="45"/>
                    <a:pt x="862" y="45"/>
                    <a:pt x="863" y="45"/>
                  </a:cubicBezTo>
                  <a:cubicBezTo>
                    <a:pt x="863" y="45"/>
                    <a:pt x="864" y="45"/>
                    <a:pt x="866" y="45"/>
                  </a:cubicBezTo>
                  <a:cubicBezTo>
                    <a:pt x="866" y="46"/>
                    <a:pt x="866" y="46"/>
                    <a:pt x="866" y="47"/>
                  </a:cubicBezTo>
                  <a:cubicBezTo>
                    <a:pt x="866" y="47"/>
                    <a:pt x="866" y="47"/>
                    <a:pt x="866" y="48"/>
                  </a:cubicBezTo>
                  <a:cubicBezTo>
                    <a:pt x="863" y="47"/>
                    <a:pt x="863" y="47"/>
                    <a:pt x="863" y="47"/>
                  </a:cubicBezTo>
                  <a:cubicBezTo>
                    <a:pt x="862" y="47"/>
                    <a:pt x="860" y="47"/>
                    <a:pt x="857" y="47"/>
                  </a:cubicBezTo>
                  <a:cubicBezTo>
                    <a:pt x="856" y="47"/>
                    <a:pt x="856" y="47"/>
                    <a:pt x="856" y="47"/>
                  </a:cubicBezTo>
                  <a:cubicBezTo>
                    <a:pt x="854" y="47"/>
                    <a:pt x="852" y="47"/>
                    <a:pt x="850" y="47"/>
                  </a:cubicBezTo>
                  <a:cubicBezTo>
                    <a:pt x="847" y="47"/>
                    <a:pt x="847" y="47"/>
                    <a:pt x="847" y="47"/>
                  </a:cubicBezTo>
                  <a:lnTo>
                    <a:pt x="847" y="46"/>
                  </a:lnTo>
                  <a:close/>
                  <a:moveTo>
                    <a:pt x="833" y="33"/>
                  </a:moveTo>
                  <a:cubicBezTo>
                    <a:pt x="832" y="33"/>
                    <a:pt x="830" y="34"/>
                    <a:pt x="829" y="35"/>
                  </a:cubicBezTo>
                  <a:cubicBezTo>
                    <a:pt x="827" y="36"/>
                    <a:pt x="826" y="37"/>
                    <a:pt x="825" y="38"/>
                  </a:cubicBezTo>
                  <a:cubicBezTo>
                    <a:pt x="824" y="39"/>
                    <a:pt x="824" y="40"/>
                    <a:pt x="824" y="41"/>
                  </a:cubicBezTo>
                  <a:cubicBezTo>
                    <a:pt x="824" y="42"/>
                    <a:pt x="825" y="43"/>
                    <a:pt x="825" y="43"/>
                  </a:cubicBezTo>
                  <a:cubicBezTo>
                    <a:pt x="826" y="44"/>
                    <a:pt x="827" y="44"/>
                    <a:pt x="827" y="44"/>
                  </a:cubicBezTo>
                  <a:cubicBezTo>
                    <a:pt x="829" y="44"/>
                    <a:pt x="830" y="44"/>
                    <a:pt x="831" y="43"/>
                  </a:cubicBezTo>
                  <a:cubicBezTo>
                    <a:pt x="832" y="42"/>
                    <a:pt x="833" y="41"/>
                    <a:pt x="833" y="41"/>
                  </a:cubicBezTo>
                  <a:cubicBezTo>
                    <a:pt x="833" y="40"/>
                    <a:pt x="833" y="39"/>
                    <a:pt x="833" y="36"/>
                  </a:cubicBezTo>
                  <a:cubicBezTo>
                    <a:pt x="833" y="35"/>
                    <a:pt x="833" y="34"/>
                    <a:pt x="833" y="33"/>
                  </a:cubicBezTo>
                  <a:moveTo>
                    <a:pt x="845" y="41"/>
                  </a:moveTo>
                  <a:cubicBezTo>
                    <a:pt x="846" y="41"/>
                    <a:pt x="846" y="41"/>
                    <a:pt x="846" y="41"/>
                  </a:cubicBezTo>
                  <a:cubicBezTo>
                    <a:pt x="846" y="42"/>
                    <a:pt x="846" y="42"/>
                    <a:pt x="846" y="42"/>
                  </a:cubicBezTo>
                  <a:cubicBezTo>
                    <a:pt x="846" y="42"/>
                    <a:pt x="846" y="42"/>
                    <a:pt x="846" y="42"/>
                  </a:cubicBezTo>
                  <a:cubicBezTo>
                    <a:pt x="846" y="44"/>
                    <a:pt x="845" y="46"/>
                    <a:pt x="844" y="46"/>
                  </a:cubicBezTo>
                  <a:cubicBezTo>
                    <a:pt x="843" y="47"/>
                    <a:pt x="842" y="48"/>
                    <a:pt x="840" y="48"/>
                  </a:cubicBezTo>
                  <a:cubicBezTo>
                    <a:pt x="839" y="48"/>
                    <a:pt x="838" y="47"/>
                    <a:pt x="837" y="46"/>
                  </a:cubicBezTo>
                  <a:cubicBezTo>
                    <a:pt x="836" y="46"/>
                    <a:pt x="835" y="44"/>
                    <a:pt x="834" y="42"/>
                  </a:cubicBezTo>
                  <a:cubicBezTo>
                    <a:pt x="833" y="44"/>
                    <a:pt x="832" y="46"/>
                    <a:pt x="830" y="46"/>
                  </a:cubicBezTo>
                  <a:cubicBezTo>
                    <a:pt x="828" y="47"/>
                    <a:pt x="826" y="48"/>
                    <a:pt x="823" y="48"/>
                  </a:cubicBezTo>
                  <a:cubicBezTo>
                    <a:pt x="820" y="48"/>
                    <a:pt x="819" y="47"/>
                    <a:pt x="817" y="46"/>
                  </a:cubicBezTo>
                  <a:cubicBezTo>
                    <a:pt x="816" y="45"/>
                    <a:pt x="816" y="44"/>
                    <a:pt x="816" y="42"/>
                  </a:cubicBezTo>
                  <a:cubicBezTo>
                    <a:pt x="816" y="41"/>
                    <a:pt x="816" y="41"/>
                    <a:pt x="816" y="40"/>
                  </a:cubicBezTo>
                  <a:cubicBezTo>
                    <a:pt x="816" y="39"/>
                    <a:pt x="817" y="38"/>
                    <a:pt x="818" y="38"/>
                  </a:cubicBezTo>
                  <a:cubicBezTo>
                    <a:pt x="819" y="37"/>
                    <a:pt x="820" y="36"/>
                    <a:pt x="822" y="35"/>
                  </a:cubicBezTo>
                  <a:cubicBezTo>
                    <a:pt x="822" y="35"/>
                    <a:pt x="823" y="34"/>
                    <a:pt x="824" y="34"/>
                  </a:cubicBezTo>
                  <a:cubicBezTo>
                    <a:pt x="833" y="30"/>
                    <a:pt x="833" y="30"/>
                    <a:pt x="833" y="30"/>
                  </a:cubicBezTo>
                  <a:cubicBezTo>
                    <a:pt x="833" y="29"/>
                    <a:pt x="833" y="29"/>
                    <a:pt x="833" y="28"/>
                  </a:cubicBezTo>
                  <a:cubicBezTo>
                    <a:pt x="833" y="24"/>
                    <a:pt x="833" y="22"/>
                    <a:pt x="832" y="21"/>
                  </a:cubicBezTo>
                  <a:cubicBezTo>
                    <a:pt x="832" y="20"/>
                    <a:pt x="831" y="20"/>
                    <a:pt x="830" y="20"/>
                  </a:cubicBezTo>
                  <a:cubicBezTo>
                    <a:pt x="828" y="20"/>
                    <a:pt x="827" y="20"/>
                    <a:pt x="826" y="21"/>
                  </a:cubicBezTo>
                  <a:cubicBezTo>
                    <a:pt x="825" y="21"/>
                    <a:pt x="825" y="22"/>
                    <a:pt x="824" y="22"/>
                  </a:cubicBezTo>
                  <a:cubicBezTo>
                    <a:pt x="824" y="23"/>
                    <a:pt x="823" y="24"/>
                    <a:pt x="823" y="25"/>
                  </a:cubicBezTo>
                  <a:cubicBezTo>
                    <a:pt x="823" y="26"/>
                    <a:pt x="823" y="27"/>
                    <a:pt x="823" y="27"/>
                  </a:cubicBezTo>
                  <a:cubicBezTo>
                    <a:pt x="822" y="28"/>
                    <a:pt x="822" y="28"/>
                    <a:pt x="821" y="28"/>
                  </a:cubicBezTo>
                  <a:cubicBezTo>
                    <a:pt x="820" y="29"/>
                    <a:pt x="819" y="29"/>
                    <a:pt x="819" y="29"/>
                  </a:cubicBezTo>
                  <a:cubicBezTo>
                    <a:pt x="818" y="30"/>
                    <a:pt x="817" y="30"/>
                    <a:pt x="816" y="30"/>
                  </a:cubicBezTo>
                  <a:cubicBezTo>
                    <a:pt x="816" y="30"/>
                    <a:pt x="815" y="29"/>
                    <a:pt x="815" y="29"/>
                  </a:cubicBezTo>
                  <a:cubicBezTo>
                    <a:pt x="815" y="28"/>
                    <a:pt x="816" y="26"/>
                    <a:pt x="816" y="25"/>
                  </a:cubicBezTo>
                  <a:cubicBezTo>
                    <a:pt x="817" y="24"/>
                    <a:pt x="818" y="23"/>
                    <a:pt x="820" y="22"/>
                  </a:cubicBezTo>
                  <a:cubicBezTo>
                    <a:pt x="822" y="20"/>
                    <a:pt x="823" y="19"/>
                    <a:pt x="825" y="19"/>
                  </a:cubicBezTo>
                  <a:cubicBezTo>
                    <a:pt x="827" y="18"/>
                    <a:pt x="829" y="18"/>
                    <a:pt x="832" y="18"/>
                  </a:cubicBezTo>
                  <a:cubicBezTo>
                    <a:pt x="834" y="18"/>
                    <a:pt x="836" y="18"/>
                    <a:pt x="837" y="19"/>
                  </a:cubicBezTo>
                  <a:cubicBezTo>
                    <a:pt x="839" y="20"/>
                    <a:pt x="840" y="21"/>
                    <a:pt x="840" y="22"/>
                  </a:cubicBezTo>
                  <a:cubicBezTo>
                    <a:pt x="841" y="23"/>
                    <a:pt x="841" y="26"/>
                    <a:pt x="841" y="29"/>
                  </a:cubicBezTo>
                  <a:cubicBezTo>
                    <a:pt x="841" y="35"/>
                    <a:pt x="841" y="35"/>
                    <a:pt x="841" y="35"/>
                  </a:cubicBezTo>
                  <a:cubicBezTo>
                    <a:pt x="841" y="39"/>
                    <a:pt x="841" y="39"/>
                    <a:pt x="841" y="39"/>
                  </a:cubicBezTo>
                  <a:cubicBezTo>
                    <a:pt x="841" y="40"/>
                    <a:pt x="841" y="40"/>
                    <a:pt x="841" y="40"/>
                  </a:cubicBezTo>
                  <a:cubicBezTo>
                    <a:pt x="841" y="41"/>
                    <a:pt x="841" y="42"/>
                    <a:pt x="841" y="42"/>
                  </a:cubicBezTo>
                  <a:cubicBezTo>
                    <a:pt x="842" y="43"/>
                    <a:pt x="842" y="43"/>
                    <a:pt x="842" y="43"/>
                  </a:cubicBezTo>
                  <a:cubicBezTo>
                    <a:pt x="843" y="43"/>
                    <a:pt x="843" y="43"/>
                    <a:pt x="843" y="43"/>
                  </a:cubicBezTo>
                  <a:cubicBezTo>
                    <a:pt x="844" y="41"/>
                    <a:pt x="844" y="41"/>
                    <a:pt x="844" y="41"/>
                  </a:cubicBezTo>
                  <a:lnTo>
                    <a:pt x="845" y="41"/>
                  </a:lnTo>
                  <a:close/>
                  <a:moveTo>
                    <a:pt x="773" y="46"/>
                  </a:moveTo>
                  <a:cubicBezTo>
                    <a:pt x="773" y="45"/>
                    <a:pt x="774" y="45"/>
                    <a:pt x="774" y="45"/>
                  </a:cubicBezTo>
                  <a:cubicBezTo>
                    <a:pt x="776" y="45"/>
                    <a:pt x="776" y="45"/>
                    <a:pt x="777" y="45"/>
                  </a:cubicBezTo>
                  <a:cubicBezTo>
                    <a:pt x="777" y="44"/>
                    <a:pt x="777" y="44"/>
                    <a:pt x="777" y="44"/>
                  </a:cubicBezTo>
                  <a:cubicBezTo>
                    <a:pt x="778" y="43"/>
                    <a:pt x="778" y="42"/>
                    <a:pt x="778" y="41"/>
                  </a:cubicBezTo>
                  <a:cubicBezTo>
                    <a:pt x="778" y="38"/>
                    <a:pt x="778" y="38"/>
                    <a:pt x="778" y="38"/>
                  </a:cubicBezTo>
                  <a:cubicBezTo>
                    <a:pt x="778" y="35"/>
                    <a:pt x="778" y="35"/>
                    <a:pt x="778" y="35"/>
                  </a:cubicBezTo>
                  <a:cubicBezTo>
                    <a:pt x="778" y="32"/>
                    <a:pt x="778" y="32"/>
                    <a:pt x="778" y="32"/>
                  </a:cubicBezTo>
                  <a:cubicBezTo>
                    <a:pt x="778" y="29"/>
                    <a:pt x="778" y="29"/>
                    <a:pt x="778" y="29"/>
                  </a:cubicBezTo>
                  <a:cubicBezTo>
                    <a:pt x="778" y="28"/>
                    <a:pt x="777" y="27"/>
                    <a:pt x="777" y="26"/>
                  </a:cubicBezTo>
                  <a:cubicBezTo>
                    <a:pt x="777" y="25"/>
                    <a:pt x="777" y="25"/>
                    <a:pt x="776" y="25"/>
                  </a:cubicBezTo>
                  <a:cubicBezTo>
                    <a:pt x="776" y="24"/>
                    <a:pt x="775" y="24"/>
                    <a:pt x="773" y="23"/>
                  </a:cubicBezTo>
                  <a:cubicBezTo>
                    <a:pt x="773" y="22"/>
                    <a:pt x="773" y="22"/>
                    <a:pt x="773" y="22"/>
                  </a:cubicBezTo>
                  <a:cubicBezTo>
                    <a:pt x="774" y="21"/>
                    <a:pt x="774" y="21"/>
                    <a:pt x="774" y="21"/>
                  </a:cubicBezTo>
                  <a:cubicBezTo>
                    <a:pt x="774" y="21"/>
                    <a:pt x="775" y="21"/>
                    <a:pt x="777" y="21"/>
                  </a:cubicBezTo>
                  <a:cubicBezTo>
                    <a:pt x="778" y="20"/>
                    <a:pt x="779" y="20"/>
                    <a:pt x="779" y="20"/>
                  </a:cubicBezTo>
                  <a:cubicBezTo>
                    <a:pt x="780" y="19"/>
                    <a:pt x="780" y="19"/>
                    <a:pt x="780" y="19"/>
                  </a:cubicBezTo>
                  <a:cubicBezTo>
                    <a:pt x="781" y="19"/>
                    <a:pt x="781" y="19"/>
                    <a:pt x="781" y="19"/>
                  </a:cubicBezTo>
                  <a:cubicBezTo>
                    <a:pt x="781" y="18"/>
                    <a:pt x="782" y="17"/>
                    <a:pt x="783" y="16"/>
                  </a:cubicBezTo>
                  <a:cubicBezTo>
                    <a:pt x="785" y="16"/>
                    <a:pt x="785" y="16"/>
                    <a:pt x="785" y="16"/>
                  </a:cubicBezTo>
                  <a:cubicBezTo>
                    <a:pt x="785" y="20"/>
                    <a:pt x="785" y="20"/>
                    <a:pt x="785" y="20"/>
                  </a:cubicBezTo>
                  <a:cubicBezTo>
                    <a:pt x="785" y="20"/>
                    <a:pt x="785" y="21"/>
                    <a:pt x="785" y="21"/>
                  </a:cubicBezTo>
                  <a:cubicBezTo>
                    <a:pt x="785" y="21"/>
                    <a:pt x="785" y="22"/>
                    <a:pt x="785" y="23"/>
                  </a:cubicBezTo>
                  <a:cubicBezTo>
                    <a:pt x="787" y="21"/>
                    <a:pt x="789" y="20"/>
                    <a:pt x="791" y="19"/>
                  </a:cubicBezTo>
                  <a:cubicBezTo>
                    <a:pt x="793" y="18"/>
                    <a:pt x="795" y="18"/>
                    <a:pt x="797" y="18"/>
                  </a:cubicBezTo>
                  <a:cubicBezTo>
                    <a:pt x="799" y="18"/>
                    <a:pt x="801" y="18"/>
                    <a:pt x="802" y="19"/>
                  </a:cubicBezTo>
                  <a:cubicBezTo>
                    <a:pt x="804" y="20"/>
                    <a:pt x="805" y="22"/>
                    <a:pt x="806" y="23"/>
                  </a:cubicBezTo>
                  <a:cubicBezTo>
                    <a:pt x="806" y="25"/>
                    <a:pt x="807" y="27"/>
                    <a:pt x="807" y="32"/>
                  </a:cubicBezTo>
                  <a:cubicBezTo>
                    <a:pt x="806" y="43"/>
                    <a:pt x="806" y="43"/>
                    <a:pt x="806" y="43"/>
                  </a:cubicBezTo>
                  <a:cubicBezTo>
                    <a:pt x="806" y="44"/>
                    <a:pt x="807" y="44"/>
                    <a:pt x="807" y="44"/>
                  </a:cubicBezTo>
                  <a:cubicBezTo>
                    <a:pt x="807" y="45"/>
                    <a:pt x="808" y="45"/>
                    <a:pt x="809" y="45"/>
                  </a:cubicBezTo>
                  <a:cubicBezTo>
                    <a:pt x="810" y="45"/>
                    <a:pt x="810" y="45"/>
                    <a:pt x="810" y="45"/>
                  </a:cubicBezTo>
                  <a:cubicBezTo>
                    <a:pt x="811" y="46"/>
                    <a:pt x="811" y="46"/>
                    <a:pt x="811" y="46"/>
                  </a:cubicBezTo>
                  <a:cubicBezTo>
                    <a:pt x="811" y="47"/>
                    <a:pt x="811" y="47"/>
                    <a:pt x="811" y="48"/>
                  </a:cubicBezTo>
                  <a:cubicBezTo>
                    <a:pt x="804" y="47"/>
                    <a:pt x="804" y="47"/>
                    <a:pt x="804" y="47"/>
                  </a:cubicBezTo>
                  <a:cubicBezTo>
                    <a:pt x="802" y="47"/>
                    <a:pt x="802" y="47"/>
                    <a:pt x="802" y="47"/>
                  </a:cubicBezTo>
                  <a:cubicBezTo>
                    <a:pt x="800" y="47"/>
                    <a:pt x="800" y="47"/>
                    <a:pt x="800" y="47"/>
                  </a:cubicBezTo>
                  <a:cubicBezTo>
                    <a:pt x="795" y="48"/>
                    <a:pt x="795" y="48"/>
                    <a:pt x="795" y="48"/>
                  </a:cubicBezTo>
                  <a:cubicBezTo>
                    <a:pt x="794" y="48"/>
                    <a:pt x="794" y="48"/>
                    <a:pt x="794" y="48"/>
                  </a:cubicBezTo>
                  <a:cubicBezTo>
                    <a:pt x="794" y="47"/>
                    <a:pt x="794" y="47"/>
                    <a:pt x="794" y="47"/>
                  </a:cubicBezTo>
                  <a:cubicBezTo>
                    <a:pt x="794" y="46"/>
                    <a:pt x="794" y="46"/>
                    <a:pt x="794" y="45"/>
                  </a:cubicBezTo>
                  <a:cubicBezTo>
                    <a:pt x="794" y="45"/>
                    <a:pt x="795" y="45"/>
                    <a:pt x="797" y="45"/>
                  </a:cubicBezTo>
                  <a:cubicBezTo>
                    <a:pt x="797" y="45"/>
                    <a:pt x="797" y="45"/>
                    <a:pt x="798" y="45"/>
                  </a:cubicBezTo>
                  <a:cubicBezTo>
                    <a:pt x="798" y="45"/>
                    <a:pt x="799" y="44"/>
                    <a:pt x="799" y="44"/>
                  </a:cubicBezTo>
                  <a:cubicBezTo>
                    <a:pt x="799" y="44"/>
                    <a:pt x="799" y="43"/>
                    <a:pt x="799" y="42"/>
                  </a:cubicBezTo>
                  <a:cubicBezTo>
                    <a:pt x="799" y="40"/>
                    <a:pt x="799" y="39"/>
                    <a:pt x="799" y="38"/>
                  </a:cubicBezTo>
                  <a:cubicBezTo>
                    <a:pt x="799" y="33"/>
                    <a:pt x="799" y="33"/>
                    <a:pt x="799" y="33"/>
                  </a:cubicBezTo>
                  <a:cubicBezTo>
                    <a:pt x="799" y="29"/>
                    <a:pt x="799" y="25"/>
                    <a:pt x="798" y="24"/>
                  </a:cubicBezTo>
                  <a:cubicBezTo>
                    <a:pt x="797" y="22"/>
                    <a:pt x="796" y="22"/>
                    <a:pt x="794" y="22"/>
                  </a:cubicBezTo>
                  <a:cubicBezTo>
                    <a:pt x="792" y="22"/>
                    <a:pt x="791" y="22"/>
                    <a:pt x="790" y="23"/>
                  </a:cubicBezTo>
                  <a:cubicBezTo>
                    <a:pt x="788" y="23"/>
                    <a:pt x="787" y="24"/>
                    <a:pt x="785" y="26"/>
                  </a:cubicBezTo>
                  <a:cubicBezTo>
                    <a:pt x="785" y="26"/>
                    <a:pt x="785" y="26"/>
                    <a:pt x="785" y="26"/>
                  </a:cubicBezTo>
                  <a:cubicBezTo>
                    <a:pt x="785" y="28"/>
                    <a:pt x="785" y="28"/>
                    <a:pt x="785" y="28"/>
                  </a:cubicBezTo>
                  <a:cubicBezTo>
                    <a:pt x="785" y="31"/>
                    <a:pt x="785" y="31"/>
                    <a:pt x="785" y="31"/>
                  </a:cubicBezTo>
                  <a:cubicBezTo>
                    <a:pt x="785" y="36"/>
                    <a:pt x="785" y="36"/>
                    <a:pt x="785" y="36"/>
                  </a:cubicBezTo>
                  <a:cubicBezTo>
                    <a:pt x="785" y="37"/>
                    <a:pt x="785" y="37"/>
                    <a:pt x="785" y="37"/>
                  </a:cubicBezTo>
                  <a:cubicBezTo>
                    <a:pt x="785" y="41"/>
                    <a:pt x="785" y="43"/>
                    <a:pt x="786" y="44"/>
                  </a:cubicBezTo>
                  <a:cubicBezTo>
                    <a:pt x="786" y="44"/>
                    <a:pt x="787" y="45"/>
                    <a:pt x="789" y="45"/>
                  </a:cubicBezTo>
                  <a:cubicBezTo>
                    <a:pt x="789" y="46"/>
                    <a:pt x="789" y="46"/>
                    <a:pt x="789" y="46"/>
                  </a:cubicBezTo>
                  <a:cubicBezTo>
                    <a:pt x="789" y="46"/>
                    <a:pt x="789" y="47"/>
                    <a:pt x="789" y="47"/>
                  </a:cubicBezTo>
                  <a:cubicBezTo>
                    <a:pt x="788" y="48"/>
                    <a:pt x="788" y="48"/>
                    <a:pt x="787" y="48"/>
                  </a:cubicBezTo>
                  <a:cubicBezTo>
                    <a:pt x="787" y="48"/>
                    <a:pt x="786" y="47"/>
                    <a:pt x="785" y="47"/>
                  </a:cubicBezTo>
                  <a:cubicBezTo>
                    <a:pt x="781" y="47"/>
                    <a:pt x="781" y="47"/>
                    <a:pt x="781" y="47"/>
                  </a:cubicBezTo>
                  <a:cubicBezTo>
                    <a:pt x="779" y="47"/>
                    <a:pt x="776" y="47"/>
                    <a:pt x="773" y="47"/>
                  </a:cubicBezTo>
                  <a:cubicBezTo>
                    <a:pt x="773" y="47"/>
                    <a:pt x="773" y="47"/>
                    <a:pt x="773" y="47"/>
                  </a:cubicBezTo>
                  <a:cubicBezTo>
                    <a:pt x="773" y="47"/>
                    <a:pt x="773" y="46"/>
                    <a:pt x="773" y="46"/>
                  </a:cubicBezTo>
                  <a:moveTo>
                    <a:pt x="744" y="34"/>
                  </a:moveTo>
                  <a:cubicBezTo>
                    <a:pt x="745" y="37"/>
                    <a:pt x="745" y="39"/>
                    <a:pt x="745" y="39"/>
                  </a:cubicBezTo>
                  <a:cubicBezTo>
                    <a:pt x="745" y="41"/>
                    <a:pt x="746" y="42"/>
                    <a:pt x="746" y="43"/>
                  </a:cubicBezTo>
                  <a:cubicBezTo>
                    <a:pt x="747" y="44"/>
                    <a:pt x="748" y="44"/>
                    <a:pt x="749" y="45"/>
                  </a:cubicBezTo>
                  <a:cubicBezTo>
                    <a:pt x="750" y="46"/>
                    <a:pt x="751" y="46"/>
                    <a:pt x="752" y="46"/>
                  </a:cubicBezTo>
                  <a:cubicBezTo>
                    <a:pt x="754" y="46"/>
                    <a:pt x="756" y="45"/>
                    <a:pt x="757" y="44"/>
                  </a:cubicBezTo>
                  <a:cubicBezTo>
                    <a:pt x="758" y="43"/>
                    <a:pt x="759" y="41"/>
                    <a:pt x="759" y="39"/>
                  </a:cubicBezTo>
                  <a:cubicBezTo>
                    <a:pt x="760" y="38"/>
                    <a:pt x="760" y="35"/>
                    <a:pt x="760" y="32"/>
                  </a:cubicBezTo>
                  <a:cubicBezTo>
                    <a:pt x="760" y="27"/>
                    <a:pt x="759" y="24"/>
                    <a:pt x="758" y="23"/>
                  </a:cubicBezTo>
                  <a:cubicBezTo>
                    <a:pt x="756" y="21"/>
                    <a:pt x="754" y="20"/>
                    <a:pt x="752" y="20"/>
                  </a:cubicBezTo>
                  <a:cubicBezTo>
                    <a:pt x="750" y="20"/>
                    <a:pt x="749" y="20"/>
                    <a:pt x="747" y="21"/>
                  </a:cubicBezTo>
                  <a:cubicBezTo>
                    <a:pt x="746" y="22"/>
                    <a:pt x="745" y="24"/>
                    <a:pt x="745" y="26"/>
                  </a:cubicBezTo>
                  <a:cubicBezTo>
                    <a:pt x="745" y="27"/>
                    <a:pt x="744" y="30"/>
                    <a:pt x="744" y="34"/>
                  </a:cubicBezTo>
                  <a:moveTo>
                    <a:pt x="764" y="22"/>
                  </a:moveTo>
                  <a:cubicBezTo>
                    <a:pt x="766" y="23"/>
                    <a:pt x="767" y="25"/>
                    <a:pt x="767" y="27"/>
                  </a:cubicBezTo>
                  <a:cubicBezTo>
                    <a:pt x="768" y="29"/>
                    <a:pt x="769" y="31"/>
                    <a:pt x="769" y="32"/>
                  </a:cubicBezTo>
                  <a:cubicBezTo>
                    <a:pt x="769" y="35"/>
                    <a:pt x="768" y="38"/>
                    <a:pt x="767" y="40"/>
                  </a:cubicBezTo>
                  <a:cubicBezTo>
                    <a:pt x="766" y="43"/>
                    <a:pt x="764" y="45"/>
                    <a:pt x="761" y="46"/>
                  </a:cubicBezTo>
                  <a:cubicBezTo>
                    <a:pt x="759" y="48"/>
                    <a:pt x="756" y="48"/>
                    <a:pt x="752" y="48"/>
                  </a:cubicBezTo>
                  <a:cubicBezTo>
                    <a:pt x="749" y="48"/>
                    <a:pt x="745" y="47"/>
                    <a:pt x="743" y="46"/>
                  </a:cubicBezTo>
                  <a:cubicBezTo>
                    <a:pt x="740" y="44"/>
                    <a:pt x="738" y="42"/>
                    <a:pt x="737" y="40"/>
                  </a:cubicBezTo>
                  <a:cubicBezTo>
                    <a:pt x="736" y="38"/>
                    <a:pt x="736" y="36"/>
                    <a:pt x="736" y="32"/>
                  </a:cubicBezTo>
                  <a:cubicBezTo>
                    <a:pt x="736" y="31"/>
                    <a:pt x="736" y="29"/>
                    <a:pt x="736" y="28"/>
                  </a:cubicBezTo>
                  <a:cubicBezTo>
                    <a:pt x="737" y="26"/>
                    <a:pt x="738" y="25"/>
                    <a:pt x="739" y="24"/>
                  </a:cubicBezTo>
                  <a:cubicBezTo>
                    <a:pt x="740" y="22"/>
                    <a:pt x="741" y="21"/>
                    <a:pt x="742" y="21"/>
                  </a:cubicBezTo>
                  <a:cubicBezTo>
                    <a:pt x="743" y="20"/>
                    <a:pt x="745" y="19"/>
                    <a:pt x="746" y="18"/>
                  </a:cubicBezTo>
                  <a:cubicBezTo>
                    <a:pt x="748" y="18"/>
                    <a:pt x="750" y="18"/>
                    <a:pt x="752" y="18"/>
                  </a:cubicBezTo>
                  <a:cubicBezTo>
                    <a:pt x="757" y="18"/>
                    <a:pt x="761" y="19"/>
                    <a:pt x="764" y="22"/>
                  </a:cubicBezTo>
                  <a:moveTo>
                    <a:pt x="714" y="47"/>
                  </a:moveTo>
                  <a:cubicBezTo>
                    <a:pt x="713" y="45"/>
                    <a:pt x="713" y="45"/>
                    <a:pt x="713" y="45"/>
                  </a:cubicBezTo>
                  <a:cubicBezTo>
                    <a:pt x="717" y="45"/>
                    <a:pt x="717" y="45"/>
                    <a:pt x="717" y="45"/>
                  </a:cubicBezTo>
                  <a:cubicBezTo>
                    <a:pt x="718" y="44"/>
                    <a:pt x="718" y="44"/>
                    <a:pt x="719" y="44"/>
                  </a:cubicBezTo>
                  <a:cubicBezTo>
                    <a:pt x="719" y="44"/>
                    <a:pt x="719" y="43"/>
                    <a:pt x="719" y="42"/>
                  </a:cubicBezTo>
                  <a:cubicBezTo>
                    <a:pt x="719" y="41"/>
                    <a:pt x="719" y="41"/>
                    <a:pt x="719" y="41"/>
                  </a:cubicBezTo>
                  <a:cubicBezTo>
                    <a:pt x="719" y="41"/>
                    <a:pt x="719" y="41"/>
                    <a:pt x="719" y="40"/>
                  </a:cubicBezTo>
                  <a:cubicBezTo>
                    <a:pt x="719" y="39"/>
                    <a:pt x="719" y="38"/>
                    <a:pt x="719" y="38"/>
                  </a:cubicBezTo>
                  <a:cubicBezTo>
                    <a:pt x="719" y="37"/>
                    <a:pt x="719" y="37"/>
                    <a:pt x="719" y="35"/>
                  </a:cubicBezTo>
                  <a:cubicBezTo>
                    <a:pt x="719" y="34"/>
                    <a:pt x="719" y="34"/>
                    <a:pt x="719" y="34"/>
                  </a:cubicBezTo>
                  <a:cubicBezTo>
                    <a:pt x="719" y="32"/>
                    <a:pt x="719" y="32"/>
                    <a:pt x="719" y="32"/>
                  </a:cubicBezTo>
                  <a:cubicBezTo>
                    <a:pt x="719" y="26"/>
                    <a:pt x="719" y="26"/>
                    <a:pt x="719" y="26"/>
                  </a:cubicBezTo>
                  <a:cubicBezTo>
                    <a:pt x="719" y="26"/>
                    <a:pt x="719" y="25"/>
                    <a:pt x="719" y="24"/>
                  </a:cubicBezTo>
                  <a:cubicBezTo>
                    <a:pt x="719" y="24"/>
                    <a:pt x="718" y="23"/>
                    <a:pt x="717" y="23"/>
                  </a:cubicBezTo>
                  <a:cubicBezTo>
                    <a:pt x="717" y="23"/>
                    <a:pt x="716" y="23"/>
                    <a:pt x="714" y="23"/>
                  </a:cubicBezTo>
                  <a:cubicBezTo>
                    <a:pt x="714" y="21"/>
                    <a:pt x="714" y="21"/>
                    <a:pt x="714" y="21"/>
                  </a:cubicBezTo>
                  <a:cubicBezTo>
                    <a:pt x="716" y="20"/>
                    <a:pt x="718" y="20"/>
                    <a:pt x="720" y="19"/>
                  </a:cubicBezTo>
                  <a:cubicBezTo>
                    <a:pt x="722" y="19"/>
                    <a:pt x="723" y="18"/>
                    <a:pt x="724" y="16"/>
                  </a:cubicBezTo>
                  <a:cubicBezTo>
                    <a:pt x="727" y="16"/>
                    <a:pt x="727" y="16"/>
                    <a:pt x="727" y="16"/>
                  </a:cubicBezTo>
                  <a:cubicBezTo>
                    <a:pt x="727" y="19"/>
                    <a:pt x="727" y="23"/>
                    <a:pt x="727" y="27"/>
                  </a:cubicBezTo>
                  <a:cubicBezTo>
                    <a:pt x="727" y="42"/>
                    <a:pt x="727" y="42"/>
                    <a:pt x="727" y="42"/>
                  </a:cubicBezTo>
                  <a:cubicBezTo>
                    <a:pt x="727" y="43"/>
                    <a:pt x="727" y="44"/>
                    <a:pt x="727" y="44"/>
                  </a:cubicBezTo>
                  <a:cubicBezTo>
                    <a:pt x="728" y="45"/>
                    <a:pt x="729" y="45"/>
                    <a:pt x="731" y="45"/>
                  </a:cubicBezTo>
                  <a:cubicBezTo>
                    <a:pt x="731" y="45"/>
                    <a:pt x="732" y="45"/>
                    <a:pt x="732" y="45"/>
                  </a:cubicBezTo>
                  <a:cubicBezTo>
                    <a:pt x="732" y="47"/>
                    <a:pt x="732" y="47"/>
                    <a:pt x="732" y="47"/>
                  </a:cubicBezTo>
                  <a:cubicBezTo>
                    <a:pt x="731" y="47"/>
                    <a:pt x="731" y="47"/>
                    <a:pt x="731" y="47"/>
                  </a:cubicBezTo>
                  <a:cubicBezTo>
                    <a:pt x="730" y="47"/>
                    <a:pt x="730" y="47"/>
                    <a:pt x="729" y="47"/>
                  </a:cubicBezTo>
                  <a:cubicBezTo>
                    <a:pt x="727" y="47"/>
                    <a:pt x="723" y="47"/>
                    <a:pt x="719" y="47"/>
                  </a:cubicBezTo>
                  <a:cubicBezTo>
                    <a:pt x="718" y="47"/>
                    <a:pt x="717" y="47"/>
                    <a:pt x="716" y="47"/>
                  </a:cubicBezTo>
                  <a:cubicBezTo>
                    <a:pt x="715" y="47"/>
                    <a:pt x="714" y="47"/>
                    <a:pt x="714" y="47"/>
                  </a:cubicBezTo>
                  <a:moveTo>
                    <a:pt x="719" y="6"/>
                  </a:moveTo>
                  <a:cubicBezTo>
                    <a:pt x="719" y="4"/>
                    <a:pt x="719" y="3"/>
                    <a:pt x="720" y="3"/>
                  </a:cubicBezTo>
                  <a:cubicBezTo>
                    <a:pt x="721" y="2"/>
                    <a:pt x="722" y="1"/>
                    <a:pt x="723" y="1"/>
                  </a:cubicBezTo>
                  <a:cubicBezTo>
                    <a:pt x="724" y="1"/>
                    <a:pt x="726" y="2"/>
                    <a:pt x="726" y="3"/>
                  </a:cubicBezTo>
                  <a:cubicBezTo>
                    <a:pt x="727" y="3"/>
                    <a:pt x="728" y="4"/>
                    <a:pt x="728" y="6"/>
                  </a:cubicBezTo>
                  <a:cubicBezTo>
                    <a:pt x="728" y="6"/>
                    <a:pt x="728" y="7"/>
                    <a:pt x="727" y="8"/>
                  </a:cubicBezTo>
                  <a:cubicBezTo>
                    <a:pt x="727" y="9"/>
                    <a:pt x="726" y="9"/>
                    <a:pt x="726" y="10"/>
                  </a:cubicBezTo>
                  <a:cubicBezTo>
                    <a:pt x="725" y="10"/>
                    <a:pt x="724" y="11"/>
                    <a:pt x="723" y="11"/>
                  </a:cubicBezTo>
                  <a:cubicBezTo>
                    <a:pt x="722" y="11"/>
                    <a:pt x="721" y="10"/>
                    <a:pt x="720" y="9"/>
                  </a:cubicBezTo>
                  <a:cubicBezTo>
                    <a:pt x="719" y="8"/>
                    <a:pt x="719" y="7"/>
                    <a:pt x="719" y="6"/>
                  </a:cubicBezTo>
                  <a:moveTo>
                    <a:pt x="685" y="38"/>
                  </a:moveTo>
                  <a:cubicBezTo>
                    <a:pt x="686" y="37"/>
                    <a:pt x="686" y="37"/>
                    <a:pt x="687" y="37"/>
                  </a:cubicBezTo>
                  <a:cubicBezTo>
                    <a:pt x="687" y="37"/>
                    <a:pt x="687" y="37"/>
                    <a:pt x="687" y="37"/>
                  </a:cubicBezTo>
                  <a:cubicBezTo>
                    <a:pt x="688" y="38"/>
                    <a:pt x="688" y="38"/>
                    <a:pt x="688" y="38"/>
                  </a:cubicBezTo>
                  <a:cubicBezTo>
                    <a:pt x="689" y="40"/>
                    <a:pt x="690" y="41"/>
                    <a:pt x="690" y="42"/>
                  </a:cubicBezTo>
                  <a:cubicBezTo>
                    <a:pt x="691" y="43"/>
                    <a:pt x="692" y="44"/>
                    <a:pt x="693" y="44"/>
                  </a:cubicBezTo>
                  <a:cubicBezTo>
                    <a:pt x="693" y="45"/>
                    <a:pt x="694" y="45"/>
                    <a:pt x="695" y="45"/>
                  </a:cubicBezTo>
                  <a:cubicBezTo>
                    <a:pt x="696" y="46"/>
                    <a:pt x="697" y="46"/>
                    <a:pt x="698" y="46"/>
                  </a:cubicBezTo>
                  <a:cubicBezTo>
                    <a:pt x="699" y="46"/>
                    <a:pt x="701" y="45"/>
                    <a:pt x="702" y="44"/>
                  </a:cubicBezTo>
                  <a:cubicBezTo>
                    <a:pt x="703" y="43"/>
                    <a:pt x="703" y="42"/>
                    <a:pt x="703" y="41"/>
                  </a:cubicBezTo>
                  <a:cubicBezTo>
                    <a:pt x="703" y="40"/>
                    <a:pt x="703" y="40"/>
                    <a:pt x="703" y="39"/>
                  </a:cubicBezTo>
                  <a:cubicBezTo>
                    <a:pt x="702" y="39"/>
                    <a:pt x="701" y="38"/>
                    <a:pt x="700" y="38"/>
                  </a:cubicBezTo>
                  <a:cubicBezTo>
                    <a:pt x="700" y="38"/>
                    <a:pt x="698" y="37"/>
                    <a:pt x="696" y="36"/>
                  </a:cubicBezTo>
                  <a:cubicBezTo>
                    <a:pt x="693" y="36"/>
                    <a:pt x="692" y="36"/>
                    <a:pt x="691" y="35"/>
                  </a:cubicBezTo>
                  <a:cubicBezTo>
                    <a:pt x="690" y="35"/>
                    <a:pt x="689" y="34"/>
                    <a:pt x="688" y="34"/>
                  </a:cubicBezTo>
                  <a:cubicBezTo>
                    <a:pt x="687" y="33"/>
                    <a:pt x="687" y="32"/>
                    <a:pt x="686" y="31"/>
                  </a:cubicBezTo>
                  <a:cubicBezTo>
                    <a:pt x="686" y="30"/>
                    <a:pt x="685" y="29"/>
                    <a:pt x="685" y="28"/>
                  </a:cubicBezTo>
                  <a:cubicBezTo>
                    <a:pt x="685" y="26"/>
                    <a:pt x="686" y="24"/>
                    <a:pt x="686" y="23"/>
                  </a:cubicBezTo>
                  <a:cubicBezTo>
                    <a:pt x="687" y="22"/>
                    <a:pt x="688" y="21"/>
                    <a:pt x="688" y="20"/>
                  </a:cubicBezTo>
                  <a:cubicBezTo>
                    <a:pt x="689" y="20"/>
                    <a:pt x="690" y="19"/>
                    <a:pt x="692" y="19"/>
                  </a:cubicBezTo>
                  <a:cubicBezTo>
                    <a:pt x="693" y="18"/>
                    <a:pt x="694" y="18"/>
                    <a:pt x="696" y="18"/>
                  </a:cubicBezTo>
                  <a:cubicBezTo>
                    <a:pt x="698" y="18"/>
                    <a:pt x="700" y="18"/>
                    <a:pt x="702" y="18"/>
                  </a:cubicBezTo>
                  <a:cubicBezTo>
                    <a:pt x="704" y="18"/>
                    <a:pt x="705" y="19"/>
                    <a:pt x="706" y="20"/>
                  </a:cubicBezTo>
                  <a:cubicBezTo>
                    <a:pt x="707" y="20"/>
                    <a:pt x="707" y="21"/>
                    <a:pt x="707" y="23"/>
                  </a:cubicBezTo>
                  <a:cubicBezTo>
                    <a:pt x="707" y="25"/>
                    <a:pt x="707" y="26"/>
                    <a:pt x="707" y="27"/>
                  </a:cubicBezTo>
                  <a:cubicBezTo>
                    <a:pt x="707" y="27"/>
                    <a:pt x="707" y="27"/>
                    <a:pt x="707" y="27"/>
                  </a:cubicBezTo>
                  <a:cubicBezTo>
                    <a:pt x="707" y="27"/>
                    <a:pt x="706" y="27"/>
                    <a:pt x="706" y="27"/>
                  </a:cubicBezTo>
                  <a:cubicBezTo>
                    <a:pt x="706" y="27"/>
                    <a:pt x="705" y="27"/>
                    <a:pt x="705" y="27"/>
                  </a:cubicBezTo>
                  <a:cubicBezTo>
                    <a:pt x="705" y="27"/>
                    <a:pt x="704" y="27"/>
                    <a:pt x="704" y="26"/>
                  </a:cubicBezTo>
                  <a:cubicBezTo>
                    <a:pt x="703" y="24"/>
                    <a:pt x="702" y="22"/>
                    <a:pt x="700" y="22"/>
                  </a:cubicBezTo>
                  <a:cubicBezTo>
                    <a:pt x="699" y="21"/>
                    <a:pt x="698" y="20"/>
                    <a:pt x="696" y="20"/>
                  </a:cubicBezTo>
                  <a:cubicBezTo>
                    <a:pt x="695" y="20"/>
                    <a:pt x="693" y="21"/>
                    <a:pt x="692" y="22"/>
                  </a:cubicBezTo>
                  <a:cubicBezTo>
                    <a:pt x="691" y="22"/>
                    <a:pt x="691" y="23"/>
                    <a:pt x="691" y="24"/>
                  </a:cubicBezTo>
                  <a:cubicBezTo>
                    <a:pt x="691" y="25"/>
                    <a:pt x="691" y="26"/>
                    <a:pt x="692" y="27"/>
                  </a:cubicBezTo>
                  <a:cubicBezTo>
                    <a:pt x="693" y="28"/>
                    <a:pt x="694" y="28"/>
                    <a:pt x="696" y="29"/>
                  </a:cubicBezTo>
                  <a:cubicBezTo>
                    <a:pt x="700" y="29"/>
                    <a:pt x="702" y="30"/>
                    <a:pt x="703" y="31"/>
                  </a:cubicBezTo>
                  <a:cubicBezTo>
                    <a:pt x="706" y="32"/>
                    <a:pt x="707" y="33"/>
                    <a:pt x="708" y="34"/>
                  </a:cubicBezTo>
                  <a:cubicBezTo>
                    <a:pt x="709" y="35"/>
                    <a:pt x="709" y="37"/>
                    <a:pt x="709" y="39"/>
                  </a:cubicBezTo>
                  <a:cubicBezTo>
                    <a:pt x="709" y="41"/>
                    <a:pt x="708" y="44"/>
                    <a:pt x="706" y="46"/>
                  </a:cubicBezTo>
                  <a:cubicBezTo>
                    <a:pt x="704" y="47"/>
                    <a:pt x="701" y="48"/>
                    <a:pt x="697" y="48"/>
                  </a:cubicBezTo>
                  <a:cubicBezTo>
                    <a:pt x="696" y="48"/>
                    <a:pt x="695" y="48"/>
                    <a:pt x="693" y="48"/>
                  </a:cubicBezTo>
                  <a:cubicBezTo>
                    <a:pt x="692" y="48"/>
                    <a:pt x="691" y="48"/>
                    <a:pt x="689" y="47"/>
                  </a:cubicBezTo>
                  <a:cubicBezTo>
                    <a:pt x="689" y="47"/>
                    <a:pt x="688" y="47"/>
                    <a:pt x="687" y="46"/>
                  </a:cubicBezTo>
                  <a:cubicBezTo>
                    <a:pt x="686" y="46"/>
                    <a:pt x="686" y="46"/>
                    <a:pt x="686" y="46"/>
                  </a:cubicBezTo>
                  <a:cubicBezTo>
                    <a:pt x="686" y="45"/>
                    <a:pt x="686" y="44"/>
                    <a:pt x="686" y="43"/>
                  </a:cubicBezTo>
                  <a:cubicBezTo>
                    <a:pt x="685" y="40"/>
                    <a:pt x="685" y="38"/>
                    <a:pt x="685" y="38"/>
                  </a:cubicBezTo>
                  <a:moveTo>
                    <a:pt x="668" y="33"/>
                  </a:moveTo>
                  <a:cubicBezTo>
                    <a:pt x="667" y="33"/>
                    <a:pt x="665" y="34"/>
                    <a:pt x="663" y="35"/>
                  </a:cubicBezTo>
                  <a:cubicBezTo>
                    <a:pt x="662" y="36"/>
                    <a:pt x="661" y="37"/>
                    <a:pt x="660" y="38"/>
                  </a:cubicBezTo>
                  <a:cubicBezTo>
                    <a:pt x="659" y="39"/>
                    <a:pt x="659" y="40"/>
                    <a:pt x="659" y="41"/>
                  </a:cubicBezTo>
                  <a:cubicBezTo>
                    <a:pt x="659" y="42"/>
                    <a:pt x="659" y="43"/>
                    <a:pt x="660" y="43"/>
                  </a:cubicBezTo>
                  <a:cubicBezTo>
                    <a:pt x="661" y="44"/>
                    <a:pt x="661" y="44"/>
                    <a:pt x="662" y="44"/>
                  </a:cubicBezTo>
                  <a:cubicBezTo>
                    <a:pt x="664" y="44"/>
                    <a:pt x="665" y="44"/>
                    <a:pt x="666" y="43"/>
                  </a:cubicBezTo>
                  <a:cubicBezTo>
                    <a:pt x="667" y="42"/>
                    <a:pt x="668" y="41"/>
                    <a:pt x="668" y="41"/>
                  </a:cubicBezTo>
                  <a:cubicBezTo>
                    <a:pt x="668" y="40"/>
                    <a:pt x="668" y="39"/>
                    <a:pt x="668" y="36"/>
                  </a:cubicBezTo>
                  <a:cubicBezTo>
                    <a:pt x="668" y="35"/>
                    <a:pt x="668" y="34"/>
                    <a:pt x="668" y="33"/>
                  </a:cubicBezTo>
                  <a:moveTo>
                    <a:pt x="680" y="41"/>
                  </a:moveTo>
                  <a:cubicBezTo>
                    <a:pt x="681" y="41"/>
                    <a:pt x="681" y="41"/>
                    <a:pt x="681" y="41"/>
                  </a:cubicBezTo>
                  <a:cubicBezTo>
                    <a:pt x="681" y="42"/>
                    <a:pt x="681" y="42"/>
                    <a:pt x="681" y="42"/>
                  </a:cubicBezTo>
                  <a:cubicBezTo>
                    <a:pt x="681" y="42"/>
                    <a:pt x="681" y="42"/>
                    <a:pt x="681" y="42"/>
                  </a:cubicBezTo>
                  <a:cubicBezTo>
                    <a:pt x="680" y="44"/>
                    <a:pt x="680" y="46"/>
                    <a:pt x="679" y="46"/>
                  </a:cubicBezTo>
                  <a:cubicBezTo>
                    <a:pt x="678" y="47"/>
                    <a:pt x="677" y="48"/>
                    <a:pt x="675" y="48"/>
                  </a:cubicBezTo>
                  <a:cubicBezTo>
                    <a:pt x="674" y="48"/>
                    <a:pt x="673" y="47"/>
                    <a:pt x="672" y="46"/>
                  </a:cubicBezTo>
                  <a:cubicBezTo>
                    <a:pt x="671" y="46"/>
                    <a:pt x="670" y="44"/>
                    <a:pt x="669" y="42"/>
                  </a:cubicBezTo>
                  <a:cubicBezTo>
                    <a:pt x="668" y="44"/>
                    <a:pt x="666" y="46"/>
                    <a:pt x="665" y="46"/>
                  </a:cubicBezTo>
                  <a:cubicBezTo>
                    <a:pt x="663" y="47"/>
                    <a:pt x="660" y="48"/>
                    <a:pt x="658" y="48"/>
                  </a:cubicBezTo>
                  <a:cubicBezTo>
                    <a:pt x="655" y="48"/>
                    <a:pt x="653" y="47"/>
                    <a:pt x="652" y="46"/>
                  </a:cubicBezTo>
                  <a:cubicBezTo>
                    <a:pt x="651" y="45"/>
                    <a:pt x="650" y="44"/>
                    <a:pt x="650" y="42"/>
                  </a:cubicBezTo>
                  <a:cubicBezTo>
                    <a:pt x="650" y="41"/>
                    <a:pt x="651" y="41"/>
                    <a:pt x="651" y="40"/>
                  </a:cubicBezTo>
                  <a:cubicBezTo>
                    <a:pt x="651" y="39"/>
                    <a:pt x="652" y="38"/>
                    <a:pt x="653" y="38"/>
                  </a:cubicBezTo>
                  <a:cubicBezTo>
                    <a:pt x="653" y="37"/>
                    <a:pt x="655" y="36"/>
                    <a:pt x="656" y="35"/>
                  </a:cubicBezTo>
                  <a:cubicBezTo>
                    <a:pt x="657" y="35"/>
                    <a:pt x="658" y="34"/>
                    <a:pt x="659" y="34"/>
                  </a:cubicBezTo>
                  <a:cubicBezTo>
                    <a:pt x="668" y="30"/>
                    <a:pt x="668" y="30"/>
                    <a:pt x="668" y="30"/>
                  </a:cubicBezTo>
                  <a:cubicBezTo>
                    <a:pt x="668" y="29"/>
                    <a:pt x="668" y="29"/>
                    <a:pt x="668" y="28"/>
                  </a:cubicBezTo>
                  <a:cubicBezTo>
                    <a:pt x="668" y="24"/>
                    <a:pt x="668" y="22"/>
                    <a:pt x="667" y="21"/>
                  </a:cubicBezTo>
                  <a:cubicBezTo>
                    <a:pt x="667" y="20"/>
                    <a:pt x="666" y="20"/>
                    <a:pt x="664" y="20"/>
                  </a:cubicBezTo>
                  <a:cubicBezTo>
                    <a:pt x="663" y="20"/>
                    <a:pt x="662" y="20"/>
                    <a:pt x="661" y="21"/>
                  </a:cubicBezTo>
                  <a:cubicBezTo>
                    <a:pt x="660" y="21"/>
                    <a:pt x="659" y="22"/>
                    <a:pt x="659" y="22"/>
                  </a:cubicBezTo>
                  <a:cubicBezTo>
                    <a:pt x="659" y="23"/>
                    <a:pt x="658" y="24"/>
                    <a:pt x="658" y="25"/>
                  </a:cubicBezTo>
                  <a:cubicBezTo>
                    <a:pt x="658" y="26"/>
                    <a:pt x="658" y="27"/>
                    <a:pt x="658" y="27"/>
                  </a:cubicBezTo>
                  <a:cubicBezTo>
                    <a:pt x="657" y="28"/>
                    <a:pt x="657" y="28"/>
                    <a:pt x="656" y="28"/>
                  </a:cubicBezTo>
                  <a:cubicBezTo>
                    <a:pt x="655" y="29"/>
                    <a:pt x="654" y="29"/>
                    <a:pt x="654" y="29"/>
                  </a:cubicBezTo>
                  <a:cubicBezTo>
                    <a:pt x="653" y="30"/>
                    <a:pt x="651" y="30"/>
                    <a:pt x="651" y="30"/>
                  </a:cubicBezTo>
                  <a:cubicBezTo>
                    <a:pt x="650" y="30"/>
                    <a:pt x="650" y="29"/>
                    <a:pt x="650" y="29"/>
                  </a:cubicBezTo>
                  <a:cubicBezTo>
                    <a:pt x="650" y="28"/>
                    <a:pt x="650" y="26"/>
                    <a:pt x="651" y="25"/>
                  </a:cubicBezTo>
                  <a:cubicBezTo>
                    <a:pt x="652" y="24"/>
                    <a:pt x="653" y="23"/>
                    <a:pt x="655" y="22"/>
                  </a:cubicBezTo>
                  <a:cubicBezTo>
                    <a:pt x="657" y="20"/>
                    <a:pt x="658" y="19"/>
                    <a:pt x="660" y="19"/>
                  </a:cubicBezTo>
                  <a:cubicBezTo>
                    <a:pt x="662" y="18"/>
                    <a:pt x="664" y="18"/>
                    <a:pt x="667" y="18"/>
                  </a:cubicBezTo>
                  <a:cubicBezTo>
                    <a:pt x="669" y="18"/>
                    <a:pt x="671" y="18"/>
                    <a:pt x="672" y="19"/>
                  </a:cubicBezTo>
                  <a:cubicBezTo>
                    <a:pt x="674" y="20"/>
                    <a:pt x="675" y="21"/>
                    <a:pt x="675" y="22"/>
                  </a:cubicBezTo>
                  <a:cubicBezTo>
                    <a:pt x="676" y="23"/>
                    <a:pt x="676" y="26"/>
                    <a:pt x="676" y="29"/>
                  </a:cubicBezTo>
                  <a:cubicBezTo>
                    <a:pt x="676" y="35"/>
                    <a:pt x="676" y="35"/>
                    <a:pt x="676" y="35"/>
                  </a:cubicBezTo>
                  <a:cubicBezTo>
                    <a:pt x="676" y="39"/>
                    <a:pt x="676" y="39"/>
                    <a:pt x="676" y="39"/>
                  </a:cubicBezTo>
                  <a:cubicBezTo>
                    <a:pt x="676" y="40"/>
                    <a:pt x="676" y="40"/>
                    <a:pt x="676" y="40"/>
                  </a:cubicBezTo>
                  <a:cubicBezTo>
                    <a:pt x="676" y="41"/>
                    <a:pt x="676" y="42"/>
                    <a:pt x="676" y="42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8" y="43"/>
                    <a:pt x="678" y="43"/>
                    <a:pt x="678" y="43"/>
                  </a:cubicBezTo>
                  <a:cubicBezTo>
                    <a:pt x="679" y="41"/>
                    <a:pt x="679" y="41"/>
                    <a:pt x="679" y="41"/>
                  </a:cubicBezTo>
                  <a:lnTo>
                    <a:pt x="680" y="41"/>
                  </a:lnTo>
                  <a:close/>
                  <a:moveTo>
                    <a:pt x="585" y="5"/>
                  </a:moveTo>
                  <a:cubicBezTo>
                    <a:pt x="585" y="2"/>
                    <a:pt x="585" y="2"/>
                    <a:pt x="585" y="2"/>
                  </a:cubicBezTo>
                  <a:cubicBezTo>
                    <a:pt x="588" y="2"/>
                    <a:pt x="588" y="2"/>
                    <a:pt x="588" y="2"/>
                  </a:cubicBezTo>
                  <a:cubicBezTo>
                    <a:pt x="589" y="2"/>
                    <a:pt x="589" y="2"/>
                    <a:pt x="589" y="2"/>
                  </a:cubicBezTo>
                  <a:cubicBezTo>
                    <a:pt x="590" y="2"/>
                    <a:pt x="591" y="2"/>
                    <a:pt x="592" y="2"/>
                  </a:cubicBezTo>
                  <a:cubicBezTo>
                    <a:pt x="592" y="2"/>
                    <a:pt x="593" y="2"/>
                    <a:pt x="595" y="2"/>
                  </a:cubicBezTo>
                  <a:cubicBezTo>
                    <a:pt x="595" y="2"/>
                    <a:pt x="595" y="2"/>
                    <a:pt x="595" y="2"/>
                  </a:cubicBezTo>
                  <a:cubicBezTo>
                    <a:pt x="596" y="2"/>
                    <a:pt x="596" y="2"/>
                    <a:pt x="598" y="2"/>
                  </a:cubicBezTo>
                  <a:cubicBezTo>
                    <a:pt x="599" y="2"/>
                    <a:pt x="600" y="2"/>
                    <a:pt x="600" y="2"/>
                  </a:cubicBezTo>
                  <a:cubicBezTo>
                    <a:pt x="600" y="2"/>
                    <a:pt x="600" y="2"/>
                    <a:pt x="601" y="2"/>
                  </a:cubicBezTo>
                  <a:cubicBezTo>
                    <a:pt x="605" y="6"/>
                    <a:pt x="608" y="8"/>
                    <a:pt x="610" y="11"/>
                  </a:cubicBezTo>
                  <a:cubicBezTo>
                    <a:pt x="612" y="13"/>
                    <a:pt x="621" y="21"/>
                    <a:pt x="635" y="35"/>
                  </a:cubicBezTo>
                  <a:cubicBezTo>
                    <a:pt x="635" y="35"/>
                    <a:pt x="635" y="35"/>
                    <a:pt x="635" y="35"/>
                  </a:cubicBezTo>
                  <a:cubicBezTo>
                    <a:pt x="635" y="31"/>
                    <a:pt x="635" y="31"/>
                    <a:pt x="635" y="31"/>
                  </a:cubicBezTo>
                  <a:cubicBezTo>
                    <a:pt x="635" y="28"/>
                    <a:pt x="635" y="26"/>
                    <a:pt x="635" y="25"/>
                  </a:cubicBezTo>
                  <a:cubicBezTo>
                    <a:pt x="635" y="23"/>
                    <a:pt x="635" y="22"/>
                    <a:pt x="635" y="20"/>
                  </a:cubicBezTo>
                  <a:cubicBezTo>
                    <a:pt x="635" y="18"/>
                    <a:pt x="634" y="16"/>
                    <a:pt x="634" y="15"/>
                  </a:cubicBezTo>
                  <a:cubicBezTo>
                    <a:pt x="634" y="12"/>
                    <a:pt x="634" y="10"/>
                    <a:pt x="634" y="9"/>
                  </a:cubicBezTo>
                  <a:cubicBezTo>
                    <a:pt x="634" y="8"/>
                    <a:pt x="634" y="7"/>
                    <a:pt x="633" y="7"/>
                  </a:cubicBezTo>
                  <a:cubicBezTo>
                    <a:pt x="633" y="6"/>
                    <a:pt x="632" y="6"/>
                    <a:pt x="630" y="5"/>
                  </a:cubicBezTo>
                  <a:cubicBezTo>
                    <a:pt x="629" y="5"/>
                    <a:pt x="628" y="5"/>
                    <a:pt x="627" y="5"/>
                  </a:cubicBezTo>
                  <a:cubicBezTo>
                    <a:pt x="627" y="3"/>
                    <a:pt x="627" y="3"/>
                    <a:pt x="627" y="3"/>
                  </a:cubicBezTo>
                  <a:cubicBezTo>
                    <a:pt x="628" y="2"/>
                    <a:pt x="628" y="2"/>
                    <a:pt x="628" y="2"/>
                  </a:cubicBezTo>
                  <a:cubicBezTo>
                    <a:pt x="635" y="2"/>
                    <a:pt x="635" y="2"/>
                    <a:pt x="635" y="2"/>
                  </a:cubicBezTo>
                  <a:cubicBezTo>
                    <a:pt x="643" y="2"/>
                    <a:pt x="643" y="2"/>
                    <a:pt x="643" y="2"/>
                  </a:cubicBezTo>
                  <a:cubicBezTo>
                    <a:pt x="643" y="2"/>
                    <a:pt x="644" y="2"/>
                    <a:pt x="644" y="2"/>
                  </a:cubicBezTo>
                  <a:cubicBezTo>
                    <a:pt x="644" y="4"/>
                    <a:pt x="644" y="4"/>
                    <a:pt x="644" y="4"/>
                  </a:cubicBezTo>
                  <a:cubicBezTo>
                    <a:pt x="644" y="5"/>
                    <a:pt x="643" y="5"/>
                    <a:pt x="643" y="5"/>
                  </a:cubicBezTo>
                  <a:cubicBezTo>
                    <a:pt x="641" y="5"/>
                    <a:pt x="640" y="6"/>
                    <a:pt x="640" y="6"/>
                  </a:cubicBezTo>
                  <a:cubicBezTo>
                    <a:pt x="639" y="6"/>
                    <a:pt x="638" y="7"/>
                    <a:pt x="638" y="7"/>
                  </a:cubicBezTo>
                  <a:cubicBezTo>
                    <a:pt x="638" y="7"/>
                    <a:pt x="638" y="8"/>
                    <a:pt x="638" y="8"/>
                  </a:cubicBezTo>
                  <a:cubicBezTo>
                    <a:pt x="638" y="8"/>
                    <a:pt x="638" y="9"/>
                    <a:pt x="638" y="10"/>
                  </a:cubicBezTo>
                  <a:cubicBezTo>
                    <a:pt x="638" y="10"/>
                    <a:pt x="638" y="11"/>
                    <a:pt x="638" y="13"/>
                  </a:cubicBezTo>
                  <a:cubicBezTo>
                    <a:pt x="638" y="16"/>
                    <a:pt x="638" y="19"/>
                    <a:pt x="638" y="21"/>
                  </a:cubicBezTo>
                  <a:cubicBezTo>
                    <a:pt x="638" y="21"/>
                    <a:pt x="638" y="22"/>
                    <a:pt x="638" y="23"/>
                  </a:cubicBezTo>
                  <a:cubicBezTo>
                    <a:pt x="639" y="35"/>
                    <a:pt x="639" y="35"/>
                    <a:pt x="639" y="35"/>
                  </a:cubicBezTo>
                  <a:cubicBezTo>
                    <a:pt x="639" y="36"/>
                    <a:pt x="639" y="36"/>
                    <a:pt x="639" y="37"/>
                  </a:cubicBezTo>
                  <a:cubicBezTo>
                    <a:pt x="639" y="41"/>
                    <a:pt x="639" y="41"/>
                    <a:pt x="639" y="41"/>
                  </a:cubicBezTo>
                  <a:cubicBezTo>
                    <a:pt x="639" y="43"/>
                    <a:pt x="639" y="43"/>
                    <a:pt x="639" y="43"/>
                  </a:cubicBezTo>
                  <a:cubicBezTo>
                    <a:pt x="639" y="45"/>
                    <a:pt x="639" y="45"/>
                    <a:pt x="639" y="45"/>
                  </a:cubicBezTo>
                  <a:cubicBezTo>
                    <a:pt x="639" y="46"/>
                    <a:pt x="639" y="46"/>
                    <a:pt x="639" y="47"/>
                  </a:cubicBezTo>
                  <a:cubicBezTo>
                    <a:pt x="639" y="48"/>
                    <a:pt x="639" y="48"/>
                    <a:pt x="639" y="48"/>
                  </a:cubicBezTo>
                  <a:cubicBezTo>
                    <a:pt x="635" y="49"/>
                    <a:pt x="635" y="49"/>
                    <a:pt x="635" y="49"/>
                  </a:cubicBezTo>
                  <a:cubicBezTo>
                    <a:pt x="631" y="44"/>
                    <a:pt x="631" y="44"/>
                    <a:pt x="631" y="44"/>
                  </a:cubicBezTo>
                  <a:cubicBezTo>
                    <a:pt x="622" y="36"/>
                    <a:pt x="622" y="36"/>
                    <a:pt x="622" y="36"/>
                  </a:cubicBezTo>
                  <a:cubicBezTo>
                    <a:pt x="616" y="30"/>
                    <a:pt x="616" y="30"/>
                    <a:pt x="616" y="30"/>
                  </a:cubicBezTo>
                  <a:cubicBezTo>
                    <a:pt x="611" y="25"/>
                    <a:pt x="611" y="25"/>
                    <a:pt x="611" y="25"/>
                  </a:cubicBezTo>
                  <a:cubicBezTo>
                    <a:pt x="608" y="23"/>
                    <a:pt x="606" y="20"/>
                    <a:pt x="603" y="18"/>
                  </a:cubicBezTo>
                  <a:cubicBezTo>
                    <a:pt x="597" y="13"/>
                    <a:pt x="597" y="13"/>
                    <a:pt x="597" y="13"/>
                  </a:cubicBezTo>
                  <a:cubicBezTo>
                    <a:pt x="598" y="26"/>
                    <a:pt x="598" y="26"/>
                    <a:pt x="598" y="26"/>
                  </a:cubicBezTo>
                  <a:cubicBezTo>
                    <a:pt x="598" y="27"/>
                    <a:pt x="598" y="27"/>
                    <a:pt x="598" y="28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5"/>
                    <a:pt x="598" y="35"/>
                    <a:pt x="598" y="35"/>
                  </a:cubicBezTo>
                  <a:cubicBezTo>
                    <a:pt x="598" y="37"/>
                    <a:pt x="598" y="39"/>
                    <a:pt x="598" y="42"/>
                  </a:cubicBezTo>
                  <a:cubicBezTo>
                    <a:pt x="598" y="42"/>
                    <a:pt x="599" y="43"/>
                    <a:pt x="599" y="43"/>
                  </a:cubicBezTo>
                  <a:cubicBezTo>
                    <a:pt x="599" y="43"/>
                    <a:pt x="599" y="44"/>
                    <a:pt x="599" y="44"/>
                  </a:cubicBezTo>
                  <a:cubicBezTo>
                    <a:pt x="600" y="44"/>
                    <a:pt x="602" y="45"/>
                    <a:pt x="605" y="45"/>
                  </a:cubicBezTo>
                  <a:cubicBezTo>
                    <a:pt x="605" y="45"/>
                    <a:pt x="606" y="45"/>
                    <a:pt x="606" y="45"/>
                  </a:cubicBezTo>
                  <a:cubicBezTo>
                    <a:pt x="606" y="48"/>
                    <a:pt x="606" y="48"/>
                    <a:pt x="606" y="48"/>
                  </a:cubicBezTo>
                  <a:cubicBezTo>
                    <a:pt x="605" y="48"/>
                    <a:pt x="605" y="48"/>
                    <a:pt x="605" y="48"/>
                  </a:cubicBezTo>
                  <a:cubicBezTo>
                    <a:pt x="604" y="48"/>
                    <a:pt x="602" y="48"/>
                    <a:pt x="598" y="47"/>
                  </a:cubicBezTo>
                  <a:cubicBezTo>
                    <a:pt x="594" y="47"/>
                    <a:pt x="591" y="47"/>
                    <a:pt x="590" y="48"/>
                  </a:cubicBezTo>
                  <a:cubicBezTo>
                    <a:pt x="589" y="48"/>
                    <a:pt x="588" y="48"/>
                    <a:pt x="588" y="48"/>
                  </a:cubicBezTo>
                  <a:cubicBezTo>
                    <a:pt x="588" y="48"/>
                    <a:pt x="587" y="48"/>
                    <a:pt x="587" y="48"/>
                  </a:cubicBezTo>
                  <a:cubicBezTo>
                    <a:pt x="587" y="47"/>
                    <a:pt x="587" y="47"/>
                    <a:pt x="587" y="46"/>
                  </a:cubicBezTo>
                  <a:cubicBezTo>
                    <a:pt x="587" y="46"/>
                    <a:pt x="587" y="45"/>
                    <a:pt x="587" y="45"/>
                  </a:cubicBezTo>
                  <a:cubicBezTo>
                    <a:pt x="587" y="45"/>
                    <a:pt x="588" y="45"/>
                    <a:pt x="588" y="45"/>
                  </a:cubicBezTo>
                  <a:cubicBezTo>
                    <a:pt x="588" y="45"/>
                    <a:pt x="589" y="45"/>
                    <a:pt x="590" y="45"/>
                  </a:cubicBezTo>
                  <a:cubicBezTo>
                    <a:pt x="592" y="45"/>
                    <a:pt x="593" y="45"/>
                    <a:pt x="593" y="44"/>
                  </a:cubicBezTo>
                  <a:cubicBezTo>
                    <a:pt x="594" y="44"/>
                    <a:pt x="594" y="43"/>
                    <a:pt x="594" y="42"/>
                  </a:cubicBezTo>
                  <a:cubicBezTo>
                    <a:pt x="594" y="38"/>
                    <a:pt x="594" y="36"/>
                    <a:pt x="594" y="35"/>
                  </a:cubicBezTo>
                  <a:cubicBezTo>
                    <a:pt x="594" y="33"/>
                    <a:pt x="594" y="33"/>
                    <a:pt x="594" y="33"/>
                  </a:cubicBezTo>
                  <a:cubicBezTo>
                    <a:pt x="594" y="22"/>
                    <a:pt x="594" y="22"/>
                    <a:pt x="594" y="22"/>
                  </a:cubicBezTo>
                  <a:cubicBezTo>
                    <a:pt x="594" y="15"/>
                    <a:pt x="594" y="15"/>
                    <a:pt x="594" y="15"/>
                  </a:cubicBezTo>
                  <a:cubicBezTo>
                    <a:pt x="594" y="12"/>
                    <a:pt x="594" y="10"/>
                    <a:pt x="594" y="9"/>
                  </a:cubicBezTo>
                  <a:cubicBezTo>
                    <a:pt x="593" y="9"/>
                    <a:pt x="593" y="8"/>
                    <a:pt x="593" y="8"/>
                  </a:cubicBezTo>
                  <a:cubicBezTo>
                    <a:pt x="592" y="7"/>
                    <a:pt x="591" y="6"/>
                    <a:pt x="590" y="6"/>
                  </a:cubicBezTo>
                  <a:cubicBezTo>
                    <a:pt x="589" y="6"/>
                    <a:pt x="588" y="5"/>
                    <a:pt x="585" y="5"/>
                  </a:cubicBezTo>
                  <a:moveTo>
                    <a:pt x="546" y="21"/>
                  </a:moveTo>
                  <a:cubicBezTo>
                    <a:pt x="548" y="20"/>
                    <a:pt x="550" y="19"/>
                    <a:pt x="552" y="17"/>
                  </a:cubicBezTo>
                  <a:cubicBezTo>
                    <a:pt x="553" y="16"/>
                    <a:pt x="554" y="15"/>
                    <a:pt x="556" y="12"/>
                  </a:cubicBezTo>
                  <a:cubicBezTo>
                    <a:pt x="558" y="12"/>
                    <a:pt x="558" y="12"/>
                    <a:pt x="558" y="12"/>
                  </a:cubicBezTo>
                  <a:cubicBezTo>
                    <a:pt x="558" y="13"/>
                    <a:pt x="558" y="13"/>
                    <a:pt x="558" y="14"/>
                  </a:cubicBezTo>
                  <a:cubicBezTo>
                    <a:pt x="558" y="15"/>
                    <a:pt x="558" y="16"/>
                    <a:pt x="558" y="17"/>
                  </a:cubicBezTo>
                  <a:cubicBezTo>
                    <a:pt x="558" y="19"/>
                    <a:pt x="558" y="19"/>
                    <a:pt x="558" y="19"/>
                  </a:cubicBezTo>
                  <a:cubicBezTo>
                    <a:pt x="558" y="19"/>
                    <a:pt x="558" y="19"/>
                    <a:pt x="558" y="20"/>
                  </a:cubicBezTo>
                  <a:cubicBezTo>
                    <a:pt x="559" y="20"/>
                    <a:pt x="559" y="20"/>
                    <a:pt x="559" y="20"/>
                  </a:cubicBezTo>
                  <a:cubicBezTo>
                    <a:pt x="559" y="20"/>
                    <a:pt x="560" y="20"/>
                    <a:pt x="562" y="20"/>
                  </a:cubicBezTo>
                  <a:cubicBezTo>
                    <a:pt x="562" y="20"/>
                    <a:pt x="563" y="19"/>
                    <a:pt x="565" y="19"/>
                  </a:cubicBezTo>
                  <a:cubicBezTo>
                    <a:pt x="565" y="20"/>
                    <a:pt x="565" y="21"/>
                    <a:pt x="565" y="21"/>
                  </a:cubicBezTo>
                  <a:cubicBezTo>
                    <a:pt x="565" y="22"/>
                    <a:pt x="565" y="22"/>
                    <a:pt x="565" y="23"/>
                  </a:cubicBezTo>
                  <a:cubicBezTo>
                    <a:pt x="564" y="23"/>
                    <a:pt x="563" y="23"/>
                    <a:pt x="563" y="23"/>
                  </a:cubicBezTo>
                  <a:cubicBezTo>
                    <a:pt x="563" y="23"/>
                    <a:pt x="562" y="23"/>
                    <a:pt x="562" y="23"/>
                  </a:cubicBezTo>
                  <a:cubicBezTo>
                    <a:pt x="560" y="23"/>
                    <a:pt x="560" y="23"/>
                    <a:pt x="560" y="23"/>
                  </a:cubicBezTo>
                  <a:cubicBezTo>
                    <a:pt x="559" y="23"/>
                    <a:pt x="559" y="23"/>
                    <a:pt x="559" y="23"/>
                  </a:cubicBezTo>
                  <a:cubicBezTo>
                    <a:pt x="558" y="23"/>
                    <a:pt x="558" y="23"/>
                    <a:pt x="558" y="23"/>
                  </a:cubicBezTo>
                  <a:cubicBezTo>
                    <a:pt x="558" y="36"/>
                    <a:pt x="558" y="36"/>
                    <a:pt x="558" y="36"/>
                  </a:cubicBezTo>
                  <a:cubicBezTo>
                    <a:pt x="557" y="39"/>
                    <a:pt x="558" y="41"/>
                    <a:pt x="558" y="41"/>
                  </a:cubicBezTo>
                  <a:cubicBezTo>
                    <a:pt x="558" y="42"/>
                    <a:pt x="558" y="43"/>
                    <a:pt x="559" y="43"/>
                  </a:cubicBezTo>
                  <a:cubicBezTo>
                    <a:pt x="559" y="43"/>
                    <a:pt x="560" y="44"/>
                    <a:pt x="560" y="44"/>
                  </a:cubicBezTo>
                  <a:cubicBezTo>
                    <a:pt x="561" y="44"/>
                    <a:pt x="561" y="44"/>
                    <a:pt x="562" y="43"/>
                  </a:cubicBezTo>
                  <a:cubicBezTo>
                    <a:pt x="562" y="43"/>
                    <a:pt x="563" y="43"/>
                    <a:pt x="563" y="42"/>
                  </a:cubicBezTo>
                  <a:cubicBezTo>
                    <a:pt x="564" y="42"/>
                    <a:pt x="564" y="42"/>
                    <a:pt x="564" y="42"/>
                  </a:cubicBezTo>
                  <a:cubicBezTo>
                    <a:pt x="565" y="42"/>
                    <a:pt x="565" y="43"/>
                    <a:pt x="565" y="43"/>
                  </a:cubicBezTo>
                  <a:cubicBezTo>
                    <a:pt x="566" y="44"/>
                    <a:pt x="566" y="44"/>
                    <a:pt x="566" y="44"/>
                  </a:cubicBezTo>
                  <a:cubicBezTo>
                    <a:pt x="565" y="45"/>
                    <a:pt x="564" y="46"/>
                    <a:pt x="562" y="47"/>
                  </a:cubicBezTo>
                  <a:cubicBezTo>
                    <a:pt x="561" y="47"/>
                    <a:pt x="559" y="48"/>
                    <a:pt x="557" y="48"/>
                  </a:cubicBezTo>
                  <a:cubicBezTo>
                    <a:pt x="555" y="48"/>
                    <a:pt x="553" y="47"/>
                    <a:pt x="552" y="46"/>
                  </a:cubicBezTo>
                  <a:cubicBezTo>
                    <a:pt x="550" y="44"/>
                    <a:pt x="550" y="42"/>
                    <a:pt x="550" y="39"/>
                  </a:cubicBezTo>
                  <a:cubicBezTo>
                    <a:pt x="550" y="33"/>
                    <a:pt x="550" y="33"/>
                    <a:pt x="550" y="33"/>
                  </a:cubicBezTo>
                  <a:cubicBezTo>
                    <a:pt x="550" y="23"/>
                    <a:pt x="550" y="23"/>
                    <a:pt x="550" y="23"/>
                  </a:cubicBezTo>
                  <a:cubicBezTo>
                    <a:pt x="549" y="23"/>
                    <a:pt x="549" y="23"/>
                    <a:pt x="549" y="23"/>
                  </a:cubicBezTo>
                  <a:cubicBezTo>
                    <a:pt x="546" y="23"/>
                    <a:pt x="546" y="23"/>
                    <a:pt x="546" y="23"/>
                  </a:cubicBezTo>
                  <a:cubicBezTo>
                    <a:pt x="546" y="23"/>
                    <a:pt x="546" y="23"/>
                    <a:pt x="546" y="23"/>
                  </a:cubicBezTo>
                  <a:cubicBezTo>
                    <a:pt x="545" y="22"/>
                    <a:pt x="545" y="22"/>
                    <a:pt x="545" y="22"/>
                  </a:cubicBezTo>
                  <a:cubicBezTo>
                    <a:pt x="545" y="22"/>
                    <a:pt x="546" y="22"/>
                    <a:pt x="546" y="21"/>
                  </a:cubicBezTo>
                  <a:moveTo>
                    <a:pt x="530" y="33"/>
                  </a:moveTo>
                  <a:cubicBezTo>
                    <a:pt x="528" y="33"/>
                    <a:pt x="527" y="34"/>
                    <a:pt x="525" y="35"/>
                  </a:cubicBezTo>
                  <a:cubicBezTo>
                    <a:pt x="523" y="36"/>
                    <a:pt x="522" y="37"/>
                    <a:pt x="522" y="38"/>
                  </a:cubicBezTo>
                  <a:cubicBezTo>
                    <a:pt x="521" y="39"/>
                    <a:pt x="521" y="40"/>
                    <a:pt x="521" y="41"/>
                  </a:cubicBezTo>
                  <a:cubicBezTo>
                    <a:pt x="521" y="42"/>
                    <a:pt x="521" y="43"/>
                    <a:pt x="522" y="43"/>
                  </a:cubicBezTo>
                  <a:cubicBezTo>
                    <a:pt x="522" y="44"/>
                    <a:pt x="523" y="44"/>
                    <a:pt x="524" y="44"/>
                  </a:cubicBezTo>
                  <a:cubicBezTo>
                    <a:pt x="525" y="44"/>
                    <a:pt x="526" y="44"/>
                    <a:pt x="527" y="43"/>
                  </a:cubicBezTo>
                  <a:cubicBezTo>
                    <a:pt x="529" y="42"/>
                    <a:pt x="529" y="41"/>
                    <a:pt x="529" y="41"/>
                  </a:cubicBezTo>
                  <a:cubicBezTo>
                    <a:pt x="530" y="40"/>
                    <a:pt x="530" y="39"/>
                    <a:pt x="530" y="36"/>
                  </a:cubicBezTo>
                  <a:cubicBezTo>
                    <a:pt x="530" y="35"/>
                    <a:pt x="530" y="34"/>
                    <a:pt x="530" y="33"/>
                  </a:cubicBezTo>
                  <a:moveTo>
                    <a:pt x="541" y="41"/>
                  </a:moveTo>
                  <a:cubicBezTo>
                    <a:pt x="542" y="41"/>
                    <a:pt x="542" y="41"/>
                    <a:pt x="542" y="41"/>
                  </a:cubicBezTo>
                  <a:cubicBezTo>
                    <a:pt x="543" y="42"/>
                    <a:pt x="543" y="42"/>
                    <a:pt x="543" y="42"/>
                  </a:cubicBezTo>
                  <a:cubicBezTo>
                    <a:pt x="543" y="42"/>
                    <a:pt x="543" y="42"/>
                    <a:pt x="543" y="42"/>
                  </a:cubicBezTo>
                  <a:cubicBezTo>
                    <a:pt x="542" y="44"/>
                    <a:pt x="541" y="46"/>
                    <a:pt x="540" y="46"/>
                  </a:cubicBezTo>
                  <a:cubicBezTo>
                    <a:pt x="540" y="47"/>
                    <a:pt x="538" y="48"/>
                    <a:pt x="537" y="48"/>
                  </a:cubicBezTo>
                  <a:cubicBezTo>
                    <a:pt x="536" y="48"/>
                    <a:pt x="534" y="47"/>
                    <a:pt x="533" y="46"/>
                  </a:cubicBezTo>
                  <a:cubicBezTo>
                    <a:pt x="532" y="46"/>
                    <a:pt x="531" y="44"/>
                    <a:pt x="531" y="42"/>
                  </a:cubicBezTo>
                  <a:cubicBezTo>
                    <a:pt x="530" y="44"/>
                    <a:pt x="528" y="46"/>
                    <a:pt x="526" y="46"/>
                  </a:cubicBezTo>
                  <a:cubicBezTo>
                    <a:pt x="524" y="47"/>
                    <a:pt x="522" y="48"/>
                    <a:pt x="519" y="48"/>
                  </a:cubicBezTo>
                  <a:cubicBezTo>
                    <a:pt x="517" y="48"/>
                    <a:pt x="515" y="47"/>
                    <a:pt x="514" y="46"/>
                  </a:cubicBezTo>
                  <a:cubicBezTo>
                    <a:pt x="513" y="45"/>
                    <a:pt x="512" y="44"/>
                    <a:pt x="512" y="42"/>
                  </a:cubicBezTo>
                  <a:cubicBezTo>
                    <a:pt x="512" y="41"/>
                    <a:pt x="512" y="41"/>
                    <a:pt x="513" y="40"/>
                  </a:cubicBezTo>
                  <a:cubicBezTo>
                    <a:pt x="513" y="39"/>
                    <a:pt x="514" y="38"/>
                    <a:pt x="514" y="38"/>
                  </a:cubicBezTo>
                  <a:cubicBezTo>
                    <a:pt x="515" y="37"/>
                    <a:pt x="516" y="36"/>
                    <a:pt x="518" y="35"/>
                  </a:cubicBezTo>
                  <a:cubicBezTo>
                    <a:pt x="518" y="35"/>
                    <a:pt x="519" y="34"/>
                    <a:pt x="521" y="34"/>
                  </a:cubicBezTo>
                  <a:cubicBezTo>
                    <a:pt x="530" y="30"/>
                    <a:pt x="530" y="30"/>
                    <a:pt x="530" y="30"/>
                  </a:cubicBezTo>
                  <a:cubicBezTo>
                    <a:pt x="530" y="29"/>
                    <a:pt x="530" y="29"/>
                    <a:pt x="530" y="28"/>
                  </a:cubicBezTo>
                  <a:cubicBezTo>
                    <a:pt x="530" y="24"/>
                    <a:pt x="529" y="22"/>
                    <a:pt x="529" y="21"/>
                  </a:cubicBezTo>
                  <a:cubicBezTo>
                    <a:pt x="528" y="20"/>
                    <a:pt x="527" y="20"/>
                    <a:pt x="526" y="20"/>
                  </a:cubicBezTo>
                  <a:cubicBezTo>
                    <a:pt x="525" y="20"/>
                    <a:pt x="524" y="20"/>
                    <a:pt x="523" y="21"/>
                  </a:cubicBezTo>
                  <a:cubicBezTo>
                    <a:pt x="522" y="21"/>
                    <a:pt x="521" y="22"/>
                    <a:pt x="521" y="22"/>
                  </a:cubicBezTo>
                  <a:cubicBezTo>
                    <a:pt x="520" y="23"/>
                    <a:pt x="520" y="24"/>
                    <a:pt x="520" y="25"/>
                  </a:cubicBezTo>
                  <a:cubicBezTo>
                    <a:pt x="520" y="26"/>
                    <a:pt x="519" y="27"/>
                    <a:pt x="519" y="27"/>
                  </a:cubicBezTo>
                  <a:cubicBezTo>
                    <a:pt x="519" y="28"/>
                    <a:pt x="518" y="28"/>
                    <a:pt x="517" y="28"/>
                  </a:cubicBezTo>
                  <a:cubicBezTo>
                    <a:pt x="516" y="29"/>
                    <a:pt x="516" y="29"/>
                    <a:pt x="515" y="29"/>
                  </a:cubicBezTo>
                  <a:cubicBezTo>
                    <a:pt x="514" y="30"/>
                    <a:pt x="513" y="30"/>
                    <a:pt x="512" y="30"/>
                  </a:cubicBezTo>
                  <a:cubicBezTo>
                    <a:pt x="512" y="30"/>
                    <a:pt x="512" y="29"/>
                    <a:pt x="512" y="29"/>
                  </a:cubicBezTo>
                  <a:cubicBezTo>
                    <a:pt x="512" y="28"/>
                    <a:pt x="512" y="26"/>
                    <a:pt x="513" y="25"/>
                  </a:cubicBezTo>
                  <a:cubicBezTo>
                    <a:pt x="514" y="24"/>
                    <a:pt x="515" y="23"/>
                    <a:pt x="517" y="22"/>
                  </a:cubicBezTo>
                  <a:cubicBezTo>
                    <a:pt x="518" y="20"/>
                    <a:pt x="520" y="19"/>
                    <a:pt x="521" y="19"/>
                  </a:cubicBezTo>
                  <a:cubicBezTo>
                    <a:pt x="524" y="18"/>
                    <a:pt x="526" y="18"/>
                    <a:pt x="529" y="18"/>
                  </a:cubicBezTo>
                  <a:cubicBezTo>
                    <a:pt x="531" y="18"/>
                    <a:pt x="533" y="18"/>
                    <a:pt x="534" y="19"/>
                  </a:cubicBezTo>
                  <a:cubicBezTo>
                    <a:pt x="535" y="20"/>
                    <a:pt x="536" y="21"/>
                    <a:pt x="537" y="22"/>
                  </a:cubicBezTo>
                  <a:cubicBezTo>
                    <a:pt x="537" y="23"/>
                    <a:pt x="538" y="26"/>
                    <a:pt x="538" y="29"/>
                  </a:cubicBezTo>
                  <a:cubicBezTo>
                    <a:pt x="537" y="35"/>
                    <a:pt x="537" y="35"/>
                    <a:pt x="537" y="35"/>
                  </a:cubicBezTo>
                  <a:cubicBezTo>
                    <a:pt x="538" y="39"/>
                    <a:pt x="538" y="39"/>
                    <a:pt x="538" y="39"/>
                  </a:cubicBezTo>
                  <a:cubicBezTo>
                    <a:pt x="538" y="40"/>
                    <a:pt x="538" y="40"/>
                    <a:pt x="538" y="40"/>
                  </a:cubicBezTo>
                  <a:cubicBezTo>
                    <a:pt x="538" y="41"/>
                    <a:pt x="538" y="42"/>
                    <a:pt x="538" y="42"/>
                  </a:cubicBezTo>
                  <a:cubicBezTo>
                    <a:pt x="538" y="43"/>
                    <a:pt x="539" y="43"/>
                    <a:pt x="539" y="43"/>
                  </a:cubicBezTo>
                  <a:cubicBezTo>
                    <a:pt x="540" y="43"/>
                    <a:pt x="540" y="43"/>
                    <a:pt x="540" y="43"/>
                  </a:cubicBezTo>
                  <a:cubicBezTo>
                    <a:pt x="541" y="41"/>
                    <a:pt x="541" y="41"/>
                    <a:pt x="541" y="41"/>
                  </a:cubicBezTo>
                  <a:close/>
                  <a:moveTo>
                    <a:pt x="470" y="45"/>
                  </a:moveTo>
                  <a:cubicBezTo>
                    <a:pt x="471" y="45"/>
                    <a:pt x="471" y="45"/>
                    <a:pt x="472" y="45"/>
                  </a:cubicBezTo>
                  <a:cubicBezTo>
                    <a:pt x="472" y="45"/>
                    <a:pt x="472" y="45"/>
                    <a:pt x="473" y="45"/>
                  </a:cubicBezTo>
                  <a:cubicBezTo>
                    <a:pt x="474" y="45"/>
                    <a:pt x="475" y="45"/>
                    <a:pt x="475" y="44"/>
                  </a:cubicBezTo>
                  <a:cubicBezTo>
                    <a:pt x="475" y="44"/>
                    <a:pt x="475" y="43"/>
                    <a:pt x="475" y="42"/>
                  </a:cubicBezTo>
                  <a:cubicBezTo>
                    <a:pt x="476" y="27"/>
                    <a:pt x="476" y="27"/>
                    <a:pt x="476" y="27"/>
                  </a:cubicBezTo>
                  <a:cubicBezTo>
                    <a:pt x="476" y="25"/>
                    <a:pt x="476" y="25"/>
                    <a:pt x="476" y="25"/>
                  </a:cubicBezTo>
                  <a:cubicBezTo>
                    <a:pt x="476" y="24"/>
                    <a:pt x="476" y="24"/>
                    <a:pt x="476" y="24"/>
                  </a:cubicBezTo>
                  <a:cubicBezTo>
                    <a:pt x="476" y="14"/>
                    <a:pt x="476" y="14"/>
                    <a:pt x="476" y="14"/>
                  </a:cubicBezTo>
                  <a:cubicBezTo>
                    <a:pt x="476" y="11"/>
                    <a:pt x="476" y="10"/>
                    <a:pt x="475" y="9"/>
                  </a:cubicBezTo>
                  <a:cubicBezTo>
                    <a:pt x="475" y="8"/>
                    <a:pt x="475" y="8"/>
                    <a:pt x="475" y="8"/>
                  </a:cubicBezTo>
                  <a:cubicBezTo>
                    <a:pt x="475" y="7"/>
                    <a:pt x="474" y="7"/>
                    <a:pt x="474" y="7"/>
                  </a:cubicBezTo>
                  <a:cubicBezTo>
                    <a:pt x="473" y="7"/>
                    <a:pt x="472" y="6"/>
                    <a:pt x="471" y="6"/>
                  </a:cubicBezTo>
                  <a:cubicBezTo>
                    <a:pt x="471" y="6"/>
                    <a:pt x="471" y="6"/>
                    <a:pt x="471" y="6"/>
                  </a:cubicBezTo>
                  <a:cubicBezTo>
                    <a:pt x="471" y="5"/>
                    <a:pt x="471" y="5"/>
                    <a:pt x="471" y="4"/>
                  </a:cubicBezTo>
                  <a:cubicBezTo>
                    <a:pt x="472" y="4"/>
                    <a:pt x="474" y="3"/>
                    <a:pt x="479" y="2"/>
                  </a:cubicBezTo>
                  <a:cubicBezTo>
                    <a:pt x="480" y="2"/>
                    <a:pt x="481" y="2"/>
                    <a:pt x="482" y="1"/>
                  </a:cubicBezTo>
                  <a:cubicBezTo>
                    <a:pt x="483" y="1"/>
                    <a:pt x="483" y="1"/>
                    <a:pt x="483" y="1"/>
                  </a:cubicBezTo>
                  <a:cubicBezTo>
                    <a:pt x="483" y="17"/>
                    <a:pt x="483" y="17"/>
                    <a:pt x="483" y="17"/>
                  </a:cubicBezTo>
                  <a:cubicBezTo>
                    <a:pt x="483" y="17"/>
                    <a:pt x="483" y="18"/>
                    <a:pt x="483" y="19"/>
                  </a:cubicBezTo>
                  <a:cubicBezTo>
                    <a:pt x="483" y="20"/>
                    <a:pt x="483" y="20"/>
                    <a:pt x="483" y="22"/>
                  </a:cubicBezTo>
                  <a:cubicBezTo>
                    <a:pt x="483" y="27"/>
                    <a:pt x="483" y="27"/>
                    <a:pt x="483" y="27"/>
                  </a:cubicBezTo>
                  <a:cubicBezTo>
                    <a:pt x="483" y="32"/>
                    <a:pt x="483" y="32"/>
                    <a:pt x="483" y="32"/>
                  </a:cubicBezTo>
                  <a:cubicBezTo>
                    <a:pt x="484" y="32"/>
                    <a:pt x="487" y="30"/>
                    <a:pt x="491" y="27"/>
                  </a:cubicBezTo>
                  <a:cubicBezTo>
                    <a:pt x="492" y="27"/>
                    <a:pt x="493" y="26"/>
                    <a:pt x="495" y="24"/>
                  </a:cubicBezTo>
                  <a:cubicBezTo>
                    <a:pt x="496" y="24"/>
                    <a:pt x="496" y="23"/>
                    <a:pt x="497" y="23"/>
                  </a:cubicBezTo>
                  <a:cubicBezTo>
                    <a:pt x="496" y="23"/>
                    <a:pt x="496" y="23"/>
                    <a:pt x="495" y="23"/>
                  </a:cubicBezTo>
                  <a:cubicBezTo>
                    <a:pt x="494" y="22"/>
                    <a:pt x="493" y="22"/>
                    <a:pt x="492" y="22"/>
                  </a:cubicBezTo>
                  <a:cubicBezTo>
                    <a:pt x="492" y="21"/>
                    <a:pt x="492" y="21"/>
                    <a:pt x="492" y="21"/>
                  </a:cubicBezTo>
                  <a:cubicBezTo>
                    <a:pt x="492" y="21"/>
                    <a:pt x="492" y="20"/>
                    <a:pt x="492" y="20"/>
                  </a:cubicBezTo>
                  <a:cubicBezTo>
                    <a:pt x="495" y="20"/>
                    <a:pt x="495" y="20"/>
                    <a:pt x="495" y="20"/>
                  </a:cubicBezTo>
                  <a:cubicBezTo>
                    <a:pt x="495" y="20"/>
                    <a:pt x="496" y="20"/>
                    <a:pt x="497" y="20"/>
                  </a:cubicBezTo>
                  <a:cubicBezTo>
                    <a:pt x="498" y="20"/>
                    <a:pt x="499" y="20"/>
                    <a:pt x="500" y="20"/>
                  </a:cubicBezTo>
                  <a:cubicBezTo>
                    <a:pt x="501" y="20"/>
                    <a:pt x="502" y="20"/>
                    <a:pt x="503" y="20"/>
                  </a:cubicBezTo>
                  <a:cubicBezTo>
                    <a:pt x="505" y="20"/>
                    <a:pt x="506" y="20"/>
                    <a:pt x="506" y="20"/>
                  </a:cubicBezTo>
                  <a:cubicBezTo>
                    <a:pt x="506" y="20"/>
                    <a:pt x="507" y="20"/>
                    <a:pt x="508" y="20"/>
                  </a:cubicBezTo>
                  <a:cubicBezTo>
                    <a:pt x="508" y="20"/>
                    <a:pt x="508" y="20"/>
                    <a:pt x="508" y="20"/>
                  </a:cubicBezTo>
                  <a:cubicBezTo>
                    <a:pt x="508" y="21"/>
                    <a:pt x="508" y="21"/>
                    <a:pt x="508" y="21"/>
                  </a:cubicBezTo>
                  <a:cubicBezTo>
                    <a:pt x="505" y="22"/>
                    <a:pt x="505" y="22"/>
                    <a:pt x="505" y="22"/>
                  </a:cubicBezTo>
                  <a:cubicBezTo>
                    <a:pt x="503" y="23"/>
                    <a:pt x="502" y="23"/>
                    <a:pt x="501" y="24"/>
                  </a:cubicBezTo>
                  <a:cubicBezTo>
                    <a:pt x="499" y="25"/>
                    <a:pt x="496" y="27"/>
                    <a:pt x="491" y="30"/>
                  </a:cubicBezTo>
                  <a:cubicBezTo>
                    <a:pt x="492" y="30"/>
                    <a:pt x="492" y="31"/>
                    <a:pt x="493" y="32"/>
                  </a:cubicBezTo>
                  <a:cubicBezTo>
                    <a:pt x="494" y="32"/>
                    <a:pt x="494" y="32"/>
                    <a:pt x="494" y="32"/>
                  </a:cubicBezTo>
                  <a:cubicBezTo>
                    <a:pt x="497" y="35"/>
                    <a:pt x="497" y="35"/>
                    <a:pt x="497" y="35"/>
                  </a:cubicBezTo>
                  <a:cubicBezTo>
                    <a:pt x="503" y="41"/>
                    <a:pt x="503" y="41"/>
                    <a:pt x="503" y="41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506" y="44"/>
                    <a:pt x="507" y="45"/>
                    <a:pt x="509" y="46"/>
                  </a:cubicBezTo>
                  <a:cubicBezTo>
                    <a:pt x="509" y="46"/>
                    <a:pt x="509" y="47"/>
                    <a:pt x="509" y="47"/>
                  </a:cubicBezTo>
                  <a:cubicBezTo>
                    <a:pt x="509" y="47"/>
                    <a:pt x="509" y="47"/>
                    <a:pt x="509" y="48"/>
                  </a:cubicBezTo>
                  <a:cubicBezTo>
                    <a:pt x="509" y="48"/>
                    <a:pt x="508" y="48"/>
                    <a:pt x="507" y="47"/>
                  </a:cubicBezTo>
                  <a:cubicBezTo>
                    <a:pt x="506" y="47"/>
                    <a:pt x="505" y="47"/>
                    <a:pt x="505" y="47"/>
                  </a:cubicBezTo>
                  <a:cubicBezTo>
                    <a:pt x="500" y="47"/>
                    <a:pt x="495" y="47"/>
                    <a:pt x="492" y="47"/>
                  </a:cubicBezTo>
                  <a:cubicBezTo>
                    <a:pt x="492" y="47"/>
                    <a:pt x="492" y="47"/>
                    <a:pt x="492" y="47"/>
                  </a:cubicBezTo>
                  <a:cubicBezTo>
                    <a:pt x="492" y="46"/>
                    <a:pt x="492" y="46"/>
                    <a:pt x="492" y="46"/>
                  </a:cubicBezTo>
                  <a:cubicBezTo>
                    <a:pt x="492" y="45"/>
                    <a:pt x="492" y="45"/>
                    <a:pt x="492" y="45"/>
                  </a:cubicBezTo>
                  <a:cubicBezTo>
                    <a:pt x="493" y="45"/>
                    <a:pt x="493" y="45"/>
                    <a:pt x="494" y="45"/>
                  </a:cubicBezTo>
                  <a:cubicBezTo>
                    <a:pt x="495" y="45"/>
                    <a:pt x="495" y="45"/>
                    <a:pt x="496" y="45"/>
                  </a:cubicBezTo>
                  <a:cubicBezTo>
                    <a:pt x="495" y="44"/>
                    <a:pt x="495" y="44"/>
                    <a:pt x="494" y="43"/>
                  </a:cubicBezTo>
                  <a:cubicBezTo>
                    <a:pt x="485" y="33"/>
                    <a:pt x="485" y="33"/>
                    <a:pt x="485" y="33"/>
                  </a:cubicBezTo>
                  <a:cubicBezTo>
                    <a:pt x="483" y="34"/>
                    <a:pt x="483" y="34"/>
                    <a:pt x="483" y="34"/>
                  </a:cubicBezTo>
                  <a:cubicBezTo>
                    <a:pt x="483" y="42"/>
                    <a:pt x="483" y="42"/>
                    <a:pt x="483" y="42"/>
                  </a:cubicBezTo>
                  <a:cubicBezTo>
                    <a:pt x="483" y="42"/>
                    <a:pt x="483" y="42"/>
                    <a:pt x="483" y="43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4" y="44"/>
                    <a:pt x="484" y="45"/>
                    <a:pt x="484" y="45"/>
                  </a:cubicBezTo>
                  <a:cubicBezTo>
                    <a:pt x="485" y="45"/>
                    <a:pt x="485" y="45"/>
                    <a:pt x="487" y="45"/>
                  </a:cubicBezTo>
                  <a:cubicBezTo>
                    <a:pt x="487" y="45"/>
                    <a:pt x="487" y="45"/>
                    <a:pt x="487" y="45"/>
                  </a:cubicBezTo>
                  <a:cubicBezTo>
                    <a:pt x="487" y="46"/>
                    <a:pt x="487" y="46"/>
                    <a:pt x="487" y="46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5" y="47"/>
                    <a:pt x="483" y="47"/>
                    <a:pt x="482" y="47"/>
                  </a:cubicBezTo>
                  <a:cubicBezTo>
                    <a:pt x="481" y="47"/>
                    <a:pt x="481" y="47"/>
                    <a:pt x="480" y="47"/>
                  </a:cubicBezTo>
                  <a:cubicBezTo>
                    <a:pt x="480" y="47"/>
                    <a:pt x="480" y="47"/>
                    <a:pt x="479" y="47"/>
                  </a:cubicBezTo>
                  <a:cubicBezTo>
                    <a:pt x="477" y="47"/>
                    <a:pt x="477" y="47"/>
                    <a:pt x="477" y="47"/>
                  </a:cubicBezTo>
                  <a:cubicBezTo>
                    <a:pt x="474" y="47"/>
                    <a:pt x="474" y="47"/>
                    <a:pt x="474" y="47"/>
                  </a:cubicBezTo>
                  <a:cubicBezTo>
                    <a:pt x="473" y="47"/>
                    <a:pt x="473" y="47"/>
                    <a:pt x="473" y="47"/>
                  </a:cubicBezTo>
                  <a:cubicBezTo>
                    <a:pt x="471" y="47"/>
                    <a:pt x="471" y="47"/>
                    <a:pt x="471" y="47"/>
                  </a:cubicBezTo>
                  <a:cubicBezTo>
                    <a:pt x="470" y="47"/>
                    <a:pt x="470" y="47"/>
                    <a:pt x="470" y="46"/>
                  </a:cubicBezTo>
                  <a:cubicBezTo>
                    <a:pt x="470" y="46"/>
                    <a:pt x="470" y="46"/>
                    <a:pt x="470" y="45"/>
                  </a:cubicBezTo>
                  <a:moveTo>
                    <a:pt x="456" y="33"/>
                  </a:moveTo>
                  <a:cubicBezTo>
                    <a:pt x="454" y="33"/>
                    <a:pt x="453" y="34"/>
                    <a:pt x="451" y="35"/>
                  </a:cubicBezTo>
                  <a:cubicBezTo>
                    <a:pt x="449" y="36"/>
                    <a:pt x="448" y="37"/>
                    <a:pt x="447" y="38"/>
                  </a:cubicBezTo>
                  <a:cubicBezTo>
                    <a:pt x="447" y="39"/>
                    <a:pt x="447" y="40"/>
                    <a:pt x="447" y="41"/>
                  </a:cubicBezTo>
                  <a:cubicBezTo>
                    <a:pt x="447" y="42"/>
                    <a:pt x="447" y="43"/>
                    <a:pt x="448" y="43"/>
                  </a:cubicBezTo>
                  <a:cubicBezTo>
                    <a:pt x="448" y="44"/>
                    <a:pt x="449" y="44"/>
                    <a:pt x="450" y="44"/>
                  </a:cubicBezTo>
                  <a:cubicBezTo>
                    <a:pt x="451" y="44"/>
                    <a:pt x="452" y="44"/>
                    <a:pt x="453" y="43"/>
                  </a:cubicBezTo>
                  <a:cubicBezTo>
                    <a:pt x="454" y="42"/>
                    <a:pt x="455" y="41"/>
                    <a:pt x="455" y="41"/>
                  </a:cubicBezTo>
                  <a:cubicBezTo>
                    <a:pt x="456" y="40"/>
                    <a:pt x="456" y="39"/>
                    <a:pt x="456" y="36"/>
                  </a:cubicBezTo>
                  <a:cubicBezTo>
                    <a:pt x="456" y="35"/>
                    <a:pt x="456" y="34"/>
                    <a:pt x="456" y="33"/>
                  </a:cubicBezTo>
                  <a:moveTo>
                    <a:pt x="467" y="41"/>
                  </a:moveTo>
                  <a:cubicBezTo>
                    <a:pt x="468" y="41"/>
                    <a:pt x="468" y="41"/>
                    <a:pt x="468" y="41"/>
                  </a:cubicBezTo>
                  <a:cubicBezTo>
                    <a:pt x="469" y="42"/>
                    <a:pt x="469" y="42"/>
                    <a:pt x="469" y="42"/>
                  </a:cubicBezTo>
                  <a:cubicBezTo>
                    <a:pt x="469" y="42"/>
                    <a:pt x="469" y="42"/>
                    <a:pt x="469" y="42"/>
                  </a:cubicBezTo>
                  <a:cubicBezTo>
                    <a:pt x="468" y="44"/>
                    <a:pt x="467" y="46"/>
                    <a:pt x="466" y="46"/>
                  </a:cubicBezTo>
                  <a:cubicBezTo>
                    <a:pt x="465" y="47"/>
                    <a:pt x="464" y="48"/>
                    <a:pt x="463" y="48"/>
                  </a:cubicBezTo>
                  <a:cubicBezTo>
                    <a:pt x="461" y="48"/>
                    <a:pt x="460" y="47"/>
                    <a:pt x="459" y="46"/>
                  </a:cubicBezTo>
                  <a:cubicBezTo>
                    <a:pt x="458" y="46"/>
                    <a:pt x="457" y="44"/>
                    <a:pt x="456" y="42"/>
                  </a:cubicBezTo>
                  <a:cubicBezTo>
                    <a:pt x="455" y="44"/>
                    <a:pt x="454" y="46"/>
                    <a:pt x="452" y="46"/>
                  </a:cubicBezTo>
                  <a:cubicBezTo>
                    <a:pt x="450" y="47"/>
                    <a:pt x="448" y="48"/>
                    <a:pt x="445" y="48"/>
                  </a:cubicBezTo>
                  <a:cubicBezTo>
                    <a:pt x="443" y="48"/>
                    <a:pt x="441" y="47"/>
                    <a:pt x="440" y="46"/>
                  </a:cubicBezTo>
                  <a:cubicBezTo>
                    <a:pt x="439" y="45"/>
                    <a:pt x="438" y="44"/>
                    <a:pt x="438" y="42"/>
                  </a:cubicBezTo>
                  <a:cubicBezTo>
                    <a:pt x="438" y="41"/>
                    <a:pt x="438" y="41"/>
                    <a:pt x="438" y="40"/>
                  </a:cubicBezTo>
                  <a:cubicBezTo>
                    <a:pt x="439" y="39"/>
                    <a:pt x="439" y="38"/>
                    <a:pt x="440" y="38"/>
                  </a:cubicBezTo>
                  <a:cubicBezTo>
                    <a:pt x="441" y="37"/>
                    <a:pt x="442" y="36"/>
                    <a:pt x="444" y="35"/>
                  </a:cubicBezTo>
                  <a:cubicBezTo>
                    <a:pt x="444" y="35"/>
                    <a:pt x="445" y="34"/>
                    <a:pt x="447" y="34"/>
                  </a:cubicBezTo>
                  <a:cubicBezTo>
                    <a:pt x="456" y="30"/>
                    <a:pt x="456" y="30"/>
                    <a:pt x="456" y="30"/>
                  </a:cubicBezTo>
                  <a:cubicBezTo>
                    <a:pt x="456" y="29"/>
                    <a:pt x="456" y="29"/>
                    <a:pt x="456" y="28"/>
                  </a:cubicBezTo>
                  <a:cubicBezTo>
                    <a:pt x="456" y="24"/>
                    <a:pt x="455" y="22"/>
                    <a:pt x="454" y="21"/>
                  </a:cubicBezTo>
                  <a:cubicBezTo>
                    <a:pt x="454" y="20"/>
                    <a:pt x="453" y="20"/>
                    <a:pt x="452" y="20"/>
                  </a:cubicBezTo>
                  <a:cubicBezTo>
                    <a:pt x="451" y="20"/>
                    <a:pt x="450" y="20"/>
                    <a:pt x="449" y="21"/>
                  </a:cubicBezTo>
                  <a:cubicBezTo>
                    <a:pt x="448" y="21"/>
                    <a:pt x="447" y="22"/>
                    <a:pt x="447" y="22"/>
                  </a:cubicBezTo>
                  <a:cubicBezTo>
                    <a:pt x="446" y="23"/>
                    <a:pt x="446" y="24"/>
                    <a:pt x="446" y="25"/>
                  </a:cubicBezTo>
                  <a:cubicBezTo>
                    <a:pt x="445" y="26"/>
                    <a:pt x="445" y="27"/>
                    <a:pt x="445" y="27"/>
                  </a:cubicBezTo>
                  <a:cubicBezTo>
                    <a:pt x="445" y="28"/>
                    <a:pt x="444" y="28"/>
                    <a:pt x="443" y="28"/>
                  </a:cubicBezTo>
                  <a:cubicBezTo>
                    <a:pt x="442" y="29"/>
                    <a:pt x="442" y="29"/>
                    <a:pt x="441" y="29"/>
                  </a:cubicBezTo>
                  <a:cubicBezTo>
                    <a:pt x="440" y="30"/>
                    <a:pt x="439" y="30"/>
                    <a:pt x="438" y="30"/>
                  </a:cubicBezTo>
                  <a:cubicBezTo>
                    <a:pt x="438" y="30"/>
                    <a:pt x="438" y="29"/>
                    <a:pt x="438" y="29"/>
                  </a:cubicBezTo>
                  <a:cubicBezTo>
                    <a:pt x="438" y="28"/>
                    <a:pt x="438" y="26"/>
                    <a:pt x="439" y="25"/>
                  </a:cubicBezTo>
                  <a:cubicBezTo>
                    <a:pt x="439" y="24"/>
                    <a:pt x="441" y="23"/>
                    <a:pt x="442" y="22"/>
                  </a:cubicBezTo>
                  <a:cubicBezTo>
                    <a:pt x="444" y="20"/>
                    <a:pt x="446" y="19"/>
                    <a:pt x="447" y="19"/>
                  </a:cubicBezTo>
                  <a:cubicBezTo>
                    <a:pt x="449" y="18"/>
                    <a:pt x="452" y="18"/>
                    <a:pt x="455" y="18"/>
                  </a:cubicBezTo>
                  <a:cubicBezTo>
                    <a:pt x="457" y="18"/>
                    <a:pt x="458" y="18"/>
                    <a:pt x="460" y="19"/>
                  </a:cubicBezTo>
                  <a:cubicBezTo>
                    <a:pt x="461" y="20"/>
                    <a:pt x="462" y="21"/>
                    <a:pt x="463" y="22"/>
                  </a:cubicBezTo>
                  <a:cubicBezTo>
                    <a:pt x="463" y="23"/>
                    <a:pt x="463" y="26"/>
                    <a:pt x="463" y="29"/>
                  </a:cubicBezTo>
                  <a:cubicBezTo>
                    <a:pt x="463" y="35"/>
                    <a:pt x="463" y="35"/>
                    <a:pt x="463" y="35"/>
                  </a:cubicBezTo>
                  <a:cubicBezTo>
                    <a:pt x="463" y="39"/>
                    <a:pt x="463" y="39"/>
                    <a:pt x="463" y="39"/>
                  </a:cubicBezTo>
                  <a:cubicBezTo>
                    <a:pt x="463" y="40"/>
                    <a:pt x="463" y="40"/>
                    <a:pt x="463" y="40"/>
                  </a:cubicBezTo>
                  <a:cubicBezTo>
                    <a:pt x="463" y="41"/>
                    <a:pt x="464" y="42"/>
                    <a:pt x="464" y="42"/>
                  </a:cubicBezTo>
                  <a:cubicBezTo>
                    <a:pt x="464" y="43"/>
                    <a:pt x="464" y="43"/>
                    <a:pt x="465" y="43"/>
                  </a:cubicBezTo>
                  <a:cubicBezTo>
                    <a:pt x="466" y="43"/>
                    <a:pt x="466" y="43"/>
                    <a:pt x="466" y="43"/>
                  </a:cubicBezTo>
                  <a:cubicBezTo>
                    <a:pt x="467" y="41"/>
                    <a:pt x="467" y="41"/>
                    <a:pt x="467" y="41"/>
                  </a:cubicBezTo>
                  <a:close/>
                  <a:moveTo>
                    <a:pt x="387" y="47"/>
                  </a:moveTo>
                  <a:cubicBezTo>
                    <a:pt x="387" y="46"/>
                    <a:pt x="387" y="46"/>
                    <a:pt x="387" y="44"/>
                  </a:cubicBezTo>
                  <a:cubicBezTo>
                    <a:pt x="388" y="42"/>
                    <a:pt x="392" y="38"/>
                    <a:pt x="397" y="32"/>
                  </a:cubicBezTo>
                  <a:cubicBezTo>
                    <a:pt x="399" y="29"/>
                    <a:pt x="399" y="29"/>
                    <a:pt x="399" y="29"/>
                  </a:cubicBezTo>
                  <a:cubicBezTo>
                    <a:pt x="399" y="28"/>
                    <a:pt x="400" y="28"/>
                    <a:pt x="401" y="27"/>
                  </a:cubicBezTo>
                  <a:cubicBezTo>
                    <a:pt x="402" y="25"/>
                    <a:pt x="403" y="23"/>
                    <a:pt x="405" y="21"/>
                  </a:cubicBezTo>
                  <a:cubicBezTo>
                    <a:pt x="407" y="19"/>
                    <a:pt x="409" y="16"/>
                    <a:pt x="412" y="12"/>
                  </a:cubicBezTo>
                  <a:cubicBezTo>
                    <a:pt x="413" y="11"/>
                    <a:pt x="414" y="9"/>
                    <a:pt x="415" y="8"/>
                  </a:cubicBezTo>
                  <a:cubicBezTo>
                    <a:pt x="416" y="7"/>
                    <a:pt x="416" y="6"/>
                    <a:pt x="417" y="6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3" y="6"/>
                    <a:pt x="413" y="6"/>
                    <a:pt x="413" y="6"/>
                  </a:cubicBezTo>
                  <a:cubicBezTo>
                    <a:pt x="410" y="6"/>
                    <a:pt x="407" y="6"/>
                    <a:pt x="403" y="6"/>
                  </a:cubicBezTo>
                  <a:cubicBezTo>
                    <a:pt x="399" y="6"/>
                    <a:pt x="397" y="7"/>
                    <a:pt x="396" y="7"/>
                  </a:cubicBezTo>
                  <a:cubicBezTo>
                    <a:pt x="395" y="8"/>
                    <a:pt x="394" y="8"/>
                    <a:pt x="393" y="9"/>
                  </a:cubicBezTo>
                  <a:cubicBezTo>
                    <a:pt x="392" y="10"/>
                    <a:pt x="391" y="11"/>
                    <a:pt x="390" y="12"/>
                  </a:cubicBezTo>
                  <a:cubicBezTo>
                    <a:pt x="390" y="13"/>
                    <a:pt x="390" y="13"/>
                    <a:pt x="390" y="13"/>
                  </a:cubicBezTo>
                  <a:cubicBezTo>
                    <a:pt x="389" y="13"/>
                    <a:pt x="388" y="13"/>
                    <a:pt x="388" y="13"/>
                  </a:cubicBezTo>
                  <a:cubicBezTo>
                    <a:pt x="388" y="13"/>
                    <a:pt x="388" y="13"/>
                    <a:pt x="387" y="13"/>
                  </a:cubicBezTo>
                  <a:cubicBezTo>
                    <a:pt x="387" y="12"/>
                    <a:pt x="388" y="8"/>
                    <a:pt x="390" y="0"/>
                  </a:cubicBezTo>
                  <a:cubicBezTo>
                    <a:pt x="392" y="0"/>
                    <a:pt x="392" y="0"/>
                    <a:pt x="392" y="0"/>
                  </a:cubicBezTo>
                  <a:cubicBezTo>
                    <a:pt x="393" y="2"/>
                    <a:pt x="394" y="3"/>
                    <a:pt x="394" y="3"/>
                  </a:cubicBezTo>
                  <a:cubicBezTo>
                    <a:pt x="395" y="3"/>
                    <a:pt x="395" y="4"/>
                    <a:pt x="397" y="4"/>
                  </a:cubicBezTo>
                  <a:cubicBezTo>
                    <a:pt x="397" y="4"/>
                    <a:pt x="397" y="4"/>
                    <a:pt x="397" y="4"/>
                  </a:cubicBezTo>
                  <a:cubicBezTo>
                    <a:pt x="398" y="4"/>
                    <a:pt x="398" y="4"/>
                    <a:pt x="398" y="4"/>
                  </a:cubicBezTo>
                  <a:cubicBezTo>
                    <a:pt x="400" y="3"/>
                    <a:pt x="404" y="3"/>
                    <a:pt x="411" y="3"/>
                  </a:cubicBezTo>
                  <a:cubicBezTo>
                    <a:pt x="416" y="3"/>
                    <a:pt x="420" y="3"/>
                    <a:pt x="422" y="3"/>
                  </a:cubicBezTo>
                  <a:cubicBezTo>
                    <a:pt x="425" y="3"/>
                    <a:pt x="425" y="3"/>
                    <a:pt x="425" y="3"/>
                  </a:cubicBezTo>
                  <a:cubicBezTo>
                    <a:pt x="430" y="3"/>
                    <a:pt x="430" y="3"/>
                    <a:pt x="430" y="3"/>
                  </a:cubicBezTo>
                  <a:cubicBezTo>
                    <a:pt x="430" y="3"/>
                    <a:pt x="430" y="4"/>
                    <a:pt x="430" y="4"/>
                  </a:cubicBezTo>
                  <a:cubicBezTo>
                    <a:pt x="430" y="4"/>
                    <a:pt x="429" y="5"/>
                    <a:pt x="427" y="8"/>
                  </a:cubicBezTo>
                  <a:cubicBezTo>
                    <a:pt x="426" y="9"/>
                    <a:pt x="425" y="10"/>
                    <a:pt x="425" y="11"/>
                  </a:cubicBezTo>
                  <a:cubicBezTo>
                    <a:pt x="423" y="13"/>
                    <a:pt x="423" y="13"/>
                    <a:pt x="423" y="13"/>
                  </a:cubicBezTo>
                  <a:cubicBezTo>
                    <a:pt x="423" y="14"/>
                    <a:pt x="423" y="14"/>
                    <a:pt x="423" y="14"/>
                  </a:cubicBezTo>
                  <a:cubicBezTo>
                    <a:pt x="413" y="26"/>
                    <a:pt x="413" y="26"/>
                    <a:pt x="413" y="26"/>
                  </a:cubicBezTo>
                  <a:cubicBezTo>
                    <a:pt x="405" y="36"/>
                    <a:pt x="405" y="36"/>
                    <a:pt x="405" y="36"/>
                  </a:cubicBezTo>
                  <a:cubicBezTo>
                    <a:pt x="403" y="39"/>
                    <a:pt x="401" y="42"/>
                    <a:pt x="400" y="44"/>
                  </a:cubicBezTo>
                  <a:cubicBezTo>
                    <a:pt x="401" y="44"/>
                    <a:pt x="403" y="44"/>
                    <a:pt x="405" y="44"/>
                  </a:cubicBezTo>
                  <a:cubicBezTo>
                    <a:pt x="408" y="44"/>
                    <a:pt x="408" y="44"/>
                    <a:pt x="408" y="44"/>
                  </a:cubicBezTo>
                  <a:cubicBezTo>
                    <a:pt x="409" y="44"/>
                    <a:pt x="409" y="44"/>
                    <a:pt x="409" y="44"/>
                  </a:cubicBezTo>
                  <a:cubicBezTo>
                    <a:pt x="412" y="44"/>
                    <a:pt x="414" y="44"/>
                    <a:pt x="416" y="44"/>
                  </a:cubicBezTo>
                  <a:cubicBezTo>
                    <a:pt x="418" y="43"/>
                    <a:pt x="420" y="43"/>
                    <a:pt x="421" y="42"/>
                  </a:cubicBezTo>
                  <a:cubicBezTo>
                    <a:pt x="422" y="42"/>
                    <a:pt x="423" y="41"/>
                    <a:pt x="424" y="40"/>
                  </a:cubicBezTo>
                  <a:cubicBezTo>
                    <a:pt x="425" y="39"/>
                    <a:pt x="427" y="37"/>
                    <a:pt x="428" y="35"/>
                  </a:cubicBezTo>
                  <a:cubicBezTo>
                    <a:pt x="429" y="35"/>
                    <a:pt x="430" y="34"/>
                    <a:pt x="430" y="34"/>
                  </a:cubicBezTo>
                  <a:cubicBezTo>
                    <a:pt x="431" y="34"/>
                    <a:pt x="431" y="34"/>
                    <a:pt x="431" y="34"/>
                  </a:cubicBezTo>
                  <a:cubicBezTo>
                    <a:pt x="430" y="42"/>
                    <a:pt x="430" y="42"/>
                    <a:pt x="430" y="42"/>
                  </a:cubicBezTo>
                  <a:cubicBezTo>
                    <a:pt x="430" y="42"/>
                    <a:pt x="430" y="42"/>
                    <a:pt x="430" y="42"/>
                  </a:cubicBezTo>
                  <a:cubicBezTo>
                    <a:pt x="430" y="43"/>
                    <a:pt x="430" y="44"/>
                    <a:pt x="430" y="47"/>
                  </a:cubicBezTo>
                  <a:cubicBezTo>
                    <a:pt x="415" y="47"/>
                    <a:pt x="415" y="47"/>
                    <a:pt x="415" y="47"/>
                  </a:cubicBezTo>
                  <a:cubicBezTo>
                    <a:pt x="414" y="47"/>
                    <a:pt x="413" y="47"/>
                    <a:pt x="412" y="47"/>
                  </a:cubicBezTo>
                  <a:cubicBezTo>
                    <a:pt x="408" y="47"/>
                    <a:pt x="408" y="47"/>
                    <a:pt x="408" y="47"/>
                  </a:cubicBezTo>
                  <a:cubicBezTo>
                    <a:pt x="404" y="47"/>
                    <a:pt x="404" y="47"/>
                    <a:pt x="404" y="47"/>
                  </a:cubicBezTo>
                  <a:cubicBezTo>
                    <a:pt x="403" y="47"/>
                    <a:pt x="403" y="47"/>
                    <a:pt x="403" y="47"/>
                  </a:cubicBezTo>
                  <a:cubicBezTo>
                    <a:pt x="394" y="47"/>
                    <a:pt x="394" y="47"/>
                    <a:pt x="394" y="47"/>
                  </a:cubicBezTo>
                  <a:cubicBezTo>
                    <a:pt x="393" y="47"/>
                    <a:pt x="392" y="47"/>
                    <a:pt x="391" y="47"/>
                  </a:cubicBezTo>
                  <a:cubicBezTo>
                    <a:pt x="391" y="47"/>
                    <a:pt x="390" y="47"/>
                    <a:pt x="389" y="47"/>
                  </a:cubicBezTo>
                  <a:cubicBezTo>
                    <a:pt x="388" y="47"/>
                    <a:pt x="388" y="47"/>
                    <a:pt x="387" y="47"/>
                  </a:cubicBezTo>
                  <a:moveTo>
                    <a:pt x="348" y="46"/>
                  </a:moveTo>
                  <a:cubicBezTo>
                    <a:pt x="349" y="46"/>
                    <a:pt x="349" y="45"/>
                    <a:pt x="350" y="45"/>
                  </a:cubicBezTo>
                  <a:cubicBezTo>
                    <a:pt x="352" y="45"/>
                    <a:pt x="353" y="45"/>
                    <a:pt x="353" y="44"/>
                  </a:cubicBezTo>
                  <a:cubicBezTo>
                    <a:pt x="353" y="44"/>
                    <a:pt x="354" y="43"/>
                    <a:pt x="354" y="41"/>
                  </a:cubicBezTo>
                  <a:cubicBezTo>
                    <a:pt x="354" y="31"/>
                    <a:pt x="354" y="31"/>
                    <a:pt x="354" y="31"/>
                  </a:cubicBezTo>
                  <a:cubicBezTo>
                    <a:pt x="354" y="29"/>
                    <a:pt x="354" y="29"/>
                    <a:pt x="354" y="29"/>
                  </a:cubicBezTo>
                  <a:cubicBezTo>
                    <a:pt x="354" y="21"/>
                    <a:pt x="354" y="21"/>
                    <a:pt x="354" y="21"/>
                  </a:cubicBezTo>
                  <a:cubicBezTo>
                    <a:pt x="354" y="13"/>
                    <a:pt x="354" y="13"/>
                    <a:pt x="354" y="13"/>
                  </a:cubicBezTo>
                  <a:cubicBezTo>
                    <a:pt x="354" y="12"/>
                    <a:pt x="354" y="12"/>
                    <a:pt x="354" y="12"/>
                  </a:cubicBezTo>
                  <a:cubicBezTo>
                    <a:pt x="354" y="10"/>
                    <a:pt x="353" y="9"/>
                    <a:pt x="353" y="8"/>
                  </a:cubicBezTo>
                  <a:cubicBezTo>
                    <a:pt x="352" y="7"/>
                    <a:pt x="351" y="7"/>
                    <a:pt x="350" y="7"/>
                  </a:cubicBezTo>
                  <a:cubicBezTo>
                    <a:pt x="350" y="7"/>
                    <a:pt x="349" y="7"/>
                    <a:pt x="349" y="7"/>
                  </a:cubicBezTo>
                  <a:cubicBezTo>
                    <a:pt x="349" y="6"/>
                    <a:pt x="349" y="6"/>
                    <a:pt x="349" y="6"/>
                  </a:cubicBezTo>
                  <a:cubicBezTo>
                    <a:pt x="349" y="5"/>
                    <a:pt x="349" y="5"/>
                    <a:pt x="349" y="5"/>
                  </a:cubicBezTo>
                  <a:cubicBezTo>
                    <a:pt x="351" y="5"/>
                    <a:pt x="353" y="4"/>
                    <a:pt x="355" y="4"/>
                  </a:cubicBezTo>
                  <a:cubicBezTo>
                    <a:pt x="357" y="3"/>
                    <a:pt x="358" y="2"/>
                    <a:pt x="359" y="1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360" y="1"/>
                    <a:pt x="361" y="1"/>
                    <a:pt x="361" y="1"/>
                  </a:cubicBezTo>
                  <a:cubicBezTo>
                    <a:pt x="361" y="9"/>
                    <a:pt x="361" y="15"/>
                    <a:pt x="361" y="18"/>
                  </a:cubicBezTo>
                  <a:cubicBezTo>
                    <a:pt x="361" y="19"/>
                    <a:pt x="361" y="19"/>
                    <a:pt x="361" y="20"/>
                  </a:cubicBezTo>
                  <a:cubicBezTo>
                    <a:pt x="361" y="20"/>
                    <a:pt x="361" y="20"/>
                    <a:pt x="361" y="20"/>
                  </a:cubicBezTo>
                  <a:cubicBezTo>
                    <a:pt x="361" y="21"/>
                    <a:pt x="361" y="21"/>
                    <a:pt x="361" y="21"/>
                  </a:cubicBezTo>
                  <a:cubicBezTo>
                    <a:pt x="361" y="36"/>
                    <a:pt x="361" y="36"/>
                    <a:pt x="361" y="36"/>
                  </a:cubicBezTo>
                  <a:cubicBezTo>
                    <a:pt x="361" y="41"/>
                    <a:pt x="361" y="41"/>
                    <a:pt x="361" y="41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61" y="43"/>
                    <a:pt x="362" y="44"/>
                    <a:pt x="362" y="44"/>
                  </a:cubicBezTo>
                  <a:cubicBezTo>
                    <a:pt x="362" y="45"/>
                    <a:pt x="363" y="45"/>
                    <a:pt x="364" y="45"/>
                  </a:cubicBezTo>
                  <a:cubicBezTo>
                    <a:pt x="364" y="45"/>
                    <a:pt x="365" y="45"/>
                    <a:pt x="367" y="45"/>
                  </a:cubicBezTo>
                  <a:cubicBezTo>
                    <a:pt x="367" y="46"/>
                    <a:pt x="367" y="46"/>
                    <a:pt x="367" y="47"/>
                  </a:cubicBezTo>
                  <a:cubicBezTo>
                    <a:pt x="367" y="47"/>
                    <a:pt x="367" y="47"/>
                    <a:pt x="367" y="48"/>
                  </a:cubicBezTo>
                  <a:cubicBezTo>
                    <a:pt x="364" y="47"/>
                    <a:pt x="364" y="47"/>
                    <a:pt x="364" y="47"/>
                  </a:cubicBezTo>
                  <a:cubicBezTo>
                    <a:pt x="362" y="47"/>
                    <a:pt x="360" y="47"/>
                    <a:pt x="358" y="47"/>
                  </a:cubicBezTo>
                  <a:cubicBezTo>
                    <a:pt x="357" y="47"/>
                    <a:pt x="357" y="47"/>
                    <a:pt x="357" y="47"/>
                  </a:cubicBezTo>
                  <a:cubicBezTo>
                    <a:pt x="355" y="47"/>
                    <a:pt x="353" y="47"/>
                    <a:pt x="351" y="47"/>
                  </a:cubicBezTo>
                  <a:cubicBezTo>
                    <a:pt x="348" y="47"/>
                    <a:pt x="348" y="47"/>
                    <a:pt x="348" y="47"/>
                  </a:cubicBezTo>
                  <a:lnTo>
                    <a:pt x="348" y="46"/>
                  </a:lnTo>
                  <a:close/>
                  <a:moveTo>
                    <a:pt x="328" y="47"/>
                  </a:moveTo>
                  <a:cubicBezTo>
                    <a:pt x="328" y="45"/>
                    <a:pt x="328" y="45"/>
                    <a:pt x="328" y="45"/>
                  </a:cubicBezTo>
                  <a:cubicBezTo>
                    <a:pt x="332" y="45"/>
                    <a:pt x="332" y="45"/>
                    <a:pt x="332" y="45"/>
                  </a:cubicBezTo>
                  <a:cubicBezTo>
                    <a:pt x="333" y="44"/>
                    <a:pt x="333" y="44"/>
                    <a:pt x="333" y="44"/>
                  </a:cubicBezTo>
                  <a:cubicBezTo>
                    <a:pt x="334" y="44"/>
                    <a:pt x="334" y="43"/>
                    <a:pt x="334" y="42"/>
                  </a:cubicBezTo>
                  <a:cubicBezTo>
                    <a:pt x="334" y="41"/>
                    <a:pt x="334" y="41"/>
                    <a:pt x="334" y="41"/>
                  </a:cubicBezTo>
                  <a:cubicBezTo>
                    <a:pt x="334" y="41"/>
                    <a:pt x="334" y="41"/>
                    <a:pt x="334" y="40"/>
                  </a:cubicBezTo>
                  <a:cubicBezTo>
                    <a:pt x="334" y="39"/>
                    <a:pt x="334" y="38"/>
                    <a:pt x="334" y="38"/>
                  </a:cubicBezTo>
                  <a:cubicBezTo>
                    <a:pt x="334" y="37"/>
                    <a:pt x="334" y="37"/>
                    <a:pt x="334" y="35"/>
                  </a:cubicBezTo>
                  <a:cubicBezTo>
                    <a:pt x="334" y="34"/>
                    <a:pt x="334" y="34"/>
                    <a:pt x="334" y="34"/>
                  </a:cubicBezTo>
                  <a:cubicBezTo>
                    <a:pt x="334" y="32"/>
                    <a:pt x="334" y="32"/>
                    <a:pt x="334" y="32"/>
                  </a:cubicBezTo>
                  <a:cubicBezTo>
                    <a:pt x="334" y="26"/>
                    <a:pt x="334" y="26"/>
                    <a:pt x="334" y="26"/>
                  </a:cubicBezTo>
                  <a:cubicBezTo>
                    <a:pt x="334" y="26"/>
                    <a:pt x="334" y="25"/>
                    <a:pt x="334" y="24"/>
                  </a:cubicBezTo>
                  <a:cubicBezTo>
                    <a:pt x="333" y="24"/>
                    <a:pt x="333" y="23"/>
                    <a:pt x="332" y="23"/>
                  </a:cubicBezTo>
                  <a:cubicBezTo>
                    <a:pt x="332" y="23"/>
                    <a:pt x="330" y="23"/>
                    <a:pt x="329" y="23"/>
                  </a:cubicBezTo>
                  <a:cubicBezTo>
                    <a:pt x="329" y="21"/>
                    <a:pt x="329" y="21"/>
                    <a:pt x="329" y="21"/>
                  </a:cubicBezTo>
                  <a:cubicBezTo>
                    <a:pt x="331" y="20"/>
                    <a:pt x="333" y="20"/>
                    <a:pt x="335" y="19"/>
                  </a:cubicBezTo>
                  <a:cubicBezTo>
                    <a:pt x="336" y="19"/>
                    <a:pt x="338" y="18"/>
                    <a:pt x="339" y="16"/>
                  </a:cubicBezTo>
                  <a:cubicBezTo>
                    <a:pt x="342" y="16"/>
                    <a:pt x="342" y="16"/>
                    <a:pt x="342" y="16"/>
                  </a:cubicBezTo>
                  <a:cubicBezTo>
                    <a:pt x="342" y="19"/>
                    <a:pt x="342" y="23"/>
                    <a:pt x="342" y="27"/>
                  </a:cubicBezTo>
                  <a:cubicBezTo>
                    <a:pt x="342" y="42"/>
                    <a:pt x="342" y="42"/>
                    <a:pt x="342" y="42"/>
                  </a:cubicBezTo>
                  <a:cubicBezTo>
                    <a:pt x="342" y="43"/>
                    <a:pt x="342" y="44"/>
                    <a:pt x="342" y="44"/>
                  </a:cubicBezTo>
                  <a:cubicBezTo>
                    <a:pt x="342" y="45"/>
                    <a:pt x="344" y="45"/>
                    <a:pt x="345" y="45"/>
                  </a:cubicBezTo>
                  <a:cubicBezTo>
                    <a:pt x="346" y="45"/>
                    <a:pt x="346" y="45"/>
                    <a:pt x="347" y="45"/>
                  </a:cubicBezTo>
                  <a:cubicBezTo>
                    <a:pt x="347" y="47"/>
                    <a:pt x="347" y="47"/>
                    <a:pt x="347" y="47"/>
                  </a:cubicBezTo>
                  <a:cubicBezTo>
                    <a:pt x="346" y="47"/>
                    <a:pt x="346" y="47"/>
                    <a:pt x="345" y="47"/>
                  </a:cubicBezTo>
                  <a:cubicBezTo>
                    <a:pt x="345" y="47"/>
                    <a:pt x="344" y="47"/>
                    <a:pt x="344" y="47"/>
                  </a:cubicBezTo>
                  <a:cubicBezTo>
                    <a:pt x="341" y="47"/>
                    <a:pt x="338" y="47"/>
                    <a:pt x="334" y="47"/>
                  </a:cubicBezTo>
                  <a:cubicBezTo>
                    <a:pt x="333" y="47"/>
                    <a:pt x="332" y="47"/>
                    <a:pt x="331" y="47"/>
                  </a:cubicBezTo>
                  <a:cubicBezTo>
                    <a:pt x="329" y="47"/>
                    <a:pt x="329" y="47"/>
                    <a:pt x="328" y="47"/>
                  </a:cubicBezTo>
                  <a:moveTo>
                    <a:pt x="333" y="6"/>
                  </a:moveTo>
                  <a:cubicBezTo>
                    <a:pt x="333" y="4"/>
                    <a:pt x="334" y="3"/>
                    <a:pt x="335" y="3"/>
                  </a:cubicBezTo>
                  <a:cubicBezTo>
                    <a:pt x="335" y="2"/>
                    <a:pt x="336" y="1"/>
                    <a:pt x="338" y="1"/>
                  </a:cubicBezTo>
                  <a:cubicBezTo>
                    <a:pt x="339" y="1"/>
                    <a:pt x="340" y="2"/>
                    <a:pt x="341" y="3"/>
                  </a:cubicBezTo>
                  <a:cubicBezTo>
                    <a:pt x="342" y="3"/>
                    <a:pt x="343" y="4"/>
                    <a:pt x="343" y="6"/>
                  </a:cubicBezTo>
                  <a:cubicBezTo>
                    <a:pt x="343" y="6"/>
                    <a:pt x="343" y="7"/>
                    <a:pt x="342" y="8"/>
                  </a:cubicBezTo>
                  <a:cubicBezTo>
                    <a:pt x="342" y="9"/>
                    <a:pt x="341" y="9"/>
                    <a:pt x="340" y="10"/>
                  </a:cubicBezTo>
                  <a:cubicBezTo>
                    <a:pt x="340" y="10"/>
                    <a:pt x="339" y="11"/>
                    <a:pt x="338" y="11"/>
                  </a:cubicBezTo>
                  <a:cubicBezTo>
                    <a:pt x="337" y="11"/>
                    <a:pt x="336" y="10"/>
                    <a:pt x="335" y="9"/>
                  </a:cubicBezTo>
                  <a:cubicBezTo>
                    <a:pt x="334" y="8"/>
                    <a:pt x="333" y="7"/>
                    <a:pt x="333" y="6"/>
                  </a:cubicBezTo>
                  <a:moveTo>
                    <a:pt x="267" y="45"/>
                  </a:moveTo>
                  <a:cubicBezTo>
                    <a:pt x="268" y="45"/>
                    <a:pt x="268" y="45"/>
                    <a:pt x="268" y="45"/>
                  </a:cubicBezTo>
                  <a:cubicBezTo>
                    <a:pt x="269" y="45"/>
                    <a:pt x="270" y="45"/>
                    <a:pt x="271" y="44"/>
                  </a:cubicBezTo>
                  <a:cubicBezTo>
                    <a:pt x="271" y="44"/>
                    <a:pt x="271" y="44"/>
                    <a:pt x="271" y="44"/>
                  </a:cubicBezTo>
                  <a:cubicBezTo>
                    <a:pt x="271" y="44"/>
                    <a:pt x="271" y="41"/>
                    <a:pt x="272" y="37"/>
                  </a:cubicBezTo>
                  <a:cubicBezTo>
                    <a:pt x="272" y="35"/>
                    <a:pt x="272" y="35"/>
                    <a:pt x="272" y="35"/>
                  </a:cubicBezTo>
                  <a:cubicBezTo>
                    <a:pt x="272" y="32"/>
                    <a:pt x="272" y="32"/>
                    <a:pt x="272" y="32"/>
                  </a:cubicBezTo>
                  <a:cubicBezTo>
                    <a:pt x="272" y="28"/>
                    <a:pt x="272" y="28"/>
                    <a:pt x="272" y="28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6"/>
                    <a:pt x="271" y="25"/>
                    <a:pt x="271" y="25"/>
                  </a:cubicBezTo>
                  <a:cubicBezTo>
                    <a:pt x="270" y="24"/>
                    <a:pt x="269" y="24"/>
                    <a:pt x="267" y="23"/>
                  </a:cubicBezTo>
                  <a:cubicBezTo>
                    <a:pt x="267" y="22"/>
                    <a:pt x="267" y="22"/>
                    <a:pt x="267" y="22"/>
                  </a:cubicBezTo>
                  <a:cubicBezTo>
                    <a:pt x="267" y="21"/>
                    <a:pt x="268" y="21"/>
                    <a:pt x="268" y="21"/>
                  </a:cubicBezTo>
                  <a:cubicBezTo>
                    <a:pt x="271" y="21"/>
                    <a:pt x="272" y="20"/>
                    <a:pt x="274" y="19"/>
                  </a:cubicBezTo>
                  <a:cubicBezTo>
                    <a:pt x="275" y="19"/>
                    <a:pt x="276" y="18"/>
                    <a:pt x="277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79" y="17"/>
                    <a:pt x="279" y="17"/>
                    <a:pt x="279" y="17"/>
                  </a:cubicBezTo>
                  <a:cubicBezTo>
                    <a:pt x="279" y="20"/>
                    <a:pt x="279" y="20"/>
                    <a:pt x="279" y="20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279" y="22"/>
                    <a:pt x="279" y="22"/>
                    <a:pt x="279" y="22"/>
                  </a:cubicBezTo>
                  <a:cubicBezTo>
                    <a:pt x="281" y="20"/>
                    <a:pt x="283" y="19"/>
                    <a:pt x="285" y="18"/>
                  </a:cubicBezTo>
                  <a:cubicBezTo>
                    <a:pt x="286" y="18"/>
                    <a:pt x="288" y="17"/>
                    <a:pt x="290" y="17"/>
                  </a:cubicBezTo>
                  <a:cubicBezTo>
                    <a:pt x="292" y="17"/>
                    <a:pt x="294" y="18"/>
                    <a:pt x="296" y="19"/>
                  </a:cubicBezTo>
                  <a:cubicBezTo>
                    <a:pt x="297" y="19"/>
                    <a:pt x="299" y="21"/>
                    <a:pt x="300" y="23"/>
                  </a:cubicBezTo>
                  <a:cubicBezTo>
                    <a:pt x="302" y="21"/>
                    <a:pt x="303" y="20"/>
                    <a:pt x="304" y="19"/>
                  </a:cubicBezTo>
                  <a:cubicBezTo>
                    <a:pt x="305" y="19"/>
                    <a:pt x="306" y="18"/>
                    <a:pt x="307" y="18"/>
                  </a:cubicBezTo>
                  <a:cubicBezTo>
                    <a:pt x="309" y="18"/>
                    <a:pt x="310" y="18"/>
                    <a:pt x="311" y="18"/>
                  </a:cubicBezTo>
                  <a:cubicBezTo>
                    <a:pt x="315" y="18"/>
                    <a:pt x="317" y="19"/>
                    <a:pt x="319" y="20"/>
                  </a:cubicBezTo>
                  <a:cubicBezTo>
                    <a:pt x="321" y="22"/>
                    <a:pt x="322" y="25"/>
                    <a:pt x="322" y="29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2" y="35"/>
                    <a:pt x="322" y="37"/>
                    <a:pt x="322" y="40"/>
                  </a:cubicBezTo>
                  <a:cubicBezTo>
                    <a:pt x="322" y="43"/>
                    <a:pt x="322" y="43"/>
                    <a:pt x="322" y="43"/>
                  </a:cubicBezTo>
                  <a:cubicBezTo>
                    <a:pt x="322" y="43"/>
                    <a:pt x="322" y="44"/>
                    <a:pt x="322" y="44"/>
                  </a:cubicBezTo>
                  <a:cubicBezTo>
                    <a:pt x="323" y="44"/>
                    <a:pt x="324" y="45"/>
                    <a:pt x="325" y="45"/>
                  </a:cubicBezTo>
                  <a:cubicBezTo>
                    <a:pt x="325" y="45"/>
                    <a:pt x="326" y="45"/>
                    <a:pt x="326" y="45"/>
                  </a:cubicBezTo>
                  <a:cubicBezTo>
                    <a:pt x="326" y="46"/>
                    <a:pt x="326" y="46"/>
                    <a:pt x="326" y="46"/>
                  </a:cubicBezTo>
                  <a:cubicBezTo>
                    <a:pt x="326" y="47"/>
                    <a:pt x="326" y="47"/>
                    <a:pt x="326" y="47"/>
                  </a:cubicBezTo>
                  <a:cubicBezTo>
                    <a:pt x="326" y="47"/>
                    <a:pt x="325" y="47"/>
                    <a:pt x="325" y="47"/>
                  </a:cubicBezTo>
                  <a:cubicBezTo>
                    <a:pt x="325" y="47"/>
                    <a:pt x="324" y="47"/>
                    <a:pt x="323" y="47"/>
                  </a:cubicBezTo>
                  <a:cubicBezTo>
                    <a:pt x="322" y="47"/>
                    <a:pt x="321" y="47"/>
                    <a:pt x="320" y="47"/>
                  </a:cubicBezTo>
                  <a:cubicBezTo>
                    <a:pt x="316" y="47"/>
                    <a:pt x="313" y="47"/>
                    <a:pt x="311" y="47"/>
                  </a:cubicBezTo>
                  <a:cubicBezTo>
                    <a:pt x="311" y="47"/>
                    <a:pt x="311" y="46"/>
                    <a:pt x="311" y="46"/>
                  </a:cubicBezTo>
                  <a:cubicBezTo>
                    <a:pt x="311" y="45"/>
                    <a:pt x="311" y="45"/>
                    <a:pt x="311" y="45"/>
                  </a:cubicBezTo>
                  <a:cubicBezTo>
                    <a:pt x="311" y="45"/>
                    <a:pt x="312" y="45"/>
                    <a:pt x="314" y="44"/>
                  </a:cubicBezTo>
                  <a:cubicBezTo>
                    <a:pt x="314" y="43"/>
                    <a:pt x="314" y="43"/>
                    <a:pt x="314" y="43"/>
                  </a:cubicBezTo>
                  <a:cubicBezTo>
                    <a:pt x="314" y="43"/>
                    <a:pt x="314" y="42"/>
                    <a:pt x="314" y="40"/>
                  </a:cubicBezTo>
                  <a:cubicBezTo>
                    <a:pt x="314" y="30"/>
                    <a:pt x="314" y="30"/>
                    <a:pt x="314" y="30"/>
                  </a:cubicBezTo>
                  <a:cubicBezTo>
                    <a:pt x="314" y="28"/>
                    <a:pt x="314" y="27"/>
                    <a:pt x="314" y="26"/>
                  </a:cubicBezTo>
                  <a:cubicBezTo>
                    <a:pt x="314" y="25"/>
                    <a:pt x="313" y="24"/>
                    <a:pt x="313" y="23"/>
                  </a:cubicBezTo>
                  <a:cubicBezTo>
                    <a:pt x="312" y="22"/>
                    <a:pt x="312" y="22"/>
                    <a:pt x="311" y="22"/>
                  </a:cubicBezTo>
                  <a:cubicBezTo>
                    <a:pt x="310" y="21"/>
                    <a:pt x="309" y="21"/>
                    <a:pt x="309" y="21"/>
                  </a:cubicBezTo>
                  <a:cubicBezTo>
                    <a:pt x="307" y="21"/>
                    <a:pt x="306" y="21"/>
                    <a:pt x="304" y="22"/>
                  </a:cubicBezTo>
                  <a:cubicBezTo>
                    <a:pt x="303" y="23"/>
                    <a:pt x="302" y="24"/>
                    <a:pt x="301" y="25"/>
                  </a:cubicBezTo>
                  <a:cubicBezTo>
                    <a:pt x="301" y="26"/>
                    <a:pt x="301" y="26"/>
                    <a:pt x="301" y="26"/>
                  </a:cubicBezTo>
                  <a:cubicBezTo>
                    <a:pt x="301" y="31"/>
                    <a:pt x="301" y="31"/>
                    <a:pt x="301" y="31"/>
                  </a:cubicBezTo>
                  <a:cubicBezTo>
                    <a:pt x="301" y="35"/>
                    <a:pt x="301" y="35"/>
                    <a:pt x="301" y="35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1" y="43"/>
                    <a:pt x="301" y="44"/>
                    <a:pt x="301" y="44"/>
                  </a:cubicBezTo>
                  <a:cubicBezTo>
                    <a:pt x="302" y="44"/>
                    <a:pt x="303" y="45"/>
                    <a:pt x="305" y="45"/>
                  </a:cubicBezTo>
                  <a:cubicBezTo>
                    <a:pt x="306" y="45"/>
                    <a:pt x="306" y="45"/>
                    <a:pt x="306" y="45"/>
                  </a:cubicBezTo>
                  <a:cubicBezTo>
                    <a:pt x="306" y="46"/>
                    <a:pt x="306" y="46"/>
                    <a:pt x="306" y="47"/>
                  </a:cubicBezTo>
                  <a:cubicBezTo>
                    <a:pt x="306" y="47"/>
                    <a:pt x="306" y="47"/>
                    <a:pt x="306" y="47"/>
                  </a:cubicBezTo>
                  <a:cubicBezTo>
                    <a:pt x="305" y="47"/>
                    <a:pt x="305" y="47"/>
                    <a:pt x="305" y="47"/>
                  </a:cubicBezTo>
                  <a:cubicBezTo>
                    <a:pt x="303" y="47"/>
                    <a:pt x="303" y="47"/>
                    <a:pt x="303" y="47"/>
                  </a:cubicBezTo>
                  <a:cubicBezTo>
                    <a:pt x="303" y="47"/>
                    <a:pt x="303" y="47"/>
                    <a:pt x="303" y="47"/>
                  </a:cubicBezTo>
                  <a:cubicBezTo>
                    <a:pt x="301" y="47"/>
                    <a:pt x="299" y="47"/>
                    <a:pt x="297" y="47"/>
                  </a:cubicBezTo>
                  <a:cubicBezTo>
                    <a:pt x="294" y="47"/>
                    <a:pt x="294" y="47"/>
                    <a:pt x="294" y="47"/>
                  </a:cubicBezTo>
                  <a:cubicBezTo>
                    <a:pt x="293" y="47"/>
                    <a:pt x="291" y="47"/>
                    <a:pt x="289" y="47"/>
                  </a:cubicBezTo>
                  <a:cubicBezTo>
                    <a:pt x="288" y="47"/>
                    <a:pt x="288" y="47"/>
                    <a:pt x="288" y="47"/>
                  </a:cubicBezTo>
                  <a:cubicBezTo>
                    <a:pt x="288" y="45"/>
                    <a:pt x="288" y="45"/>
                    <a:pt x="288" y="45"/>
                  </a:cubicBezTo>
                  <a:cubicBezTo>
                    <a:pt x="289" y="45"/>
                    <a:pt x="290" y="45"/>
                    <a:pt x="292" y="4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93" y="44"/>
                    <a:pt x="293" y="44"/>
                    <a:pt x="293" y="44"/>
                  </a:cubicBezTo>
                  <a:cubicBezTo>
                    <a:pt x="293" y="43"/>
                    <a:pt x="293" y="42"/>
                    <a:pt x="293" y="41"/>
                  </a:cubicBezTo>
                  <a:cubicBezTo>
                    <a:pt x="293" y="34"/>
                    <a:pt x="293" y="34"/>
                    <a:pt x="293" y="34"/>
                  </a:cubicBezTo>
                  <a:cubicBezTo>
                    <a:pt x="293" y="32"/>
                    <a:pt x="293" y="32"/>
                    <a:pt x="293" y="32"/>
                  </a:cubicBezTo>
                  <a:cubicBezTo>
                    <a:pt x="293" y="28"/>
                    <a:pt x="293" y="26"/>
                    <a:pt x="293" y="25"/>
                  </a:cubicBezTo>
                  <a:cubicBezTo>
                    <a:pt x="292" y="24"/>
                    <a:pt x="292" y="23"/>
                    <a:pt x="291" y="22"/>
                  </a:cubicBezTo>
                  <a:cubicBezTo>
                    <a:pt x="290" y="22"/>
                    <a:pt x="288" y="21"/>
                    <a:pt x="287" y="21"/>
                  </a:cubicBezTo>
                  <a:cubicBezTo>
                    <a:pt x="285" y="21"/>
                    <a:pt x="283" y="22"/>
                    <a:pt x="282" y="23"/>
                  </a:cubicBezTo>
                  <a:cubicBezTo>
                    <a:pt x="280" y="24"/>
                    <a:pt x="279" y="24"/>
                    <a:pt x="279" y="25"/>
                  </a:cubicBezTo>
                  <a:cubicBezTo>
                    <a:pt x="279" y="26"/>
                    <a:pt x="279" y="26"/>
                    <a:pt x="279" y="26"/>
                  </a:cubicBezTo>
                  <a:cubicBezTo>
                    <a:pt x="279" y="26"/>
                    <a:pt x="279" y="26"/>
                    <a:pt x="279" y="26"/>
                  </a:cubicBezTo>
                  <a:cubicBezTo>
                    <a:pt x="279" y="26"/>
                    <a:pt x="279" y="26"/>
                    <a:pt x="279" y="26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37"/>
                    <a:pt x="279" y="37"/>
                    <a:pt x="279" y="37"/>
                  </a:cubicBezTo>
                  <a:cubicBezTo>
                    <a:pt x="279" y="43"/>
                    <a:pt x="279" y="43"/>
                    <a:pt x="279" y="43"/>
                  </a:cubicBezTo>
                  <a:cubicBezTo>
                    <a:pt x="279" y="43"/>
                    <a:pt x="279" y="43"/>
                    <a:pt x="279" y="44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0" y="44"/>
                    <a:pt x="281" y="44"/>
                    <a:pt x="281" y="45"/>
                  </a:cubicBezTo>
                  <a:cubicBezTo>
                    <a:pt x="282" y="45"/>
                    <a:pt x="283" y="45"/>
                    <a:pt x="283" y="45"/>
                  </a:cubicBezTo>
                  <a:cubicBezTo>
                    <a:pt x="283" y="46"/>
                    <a:pt x="283" y="46"/>
                    <a:pt x="283" y="46"/>
                  </a:cubicBezTo>
                  <a:cubicBezTo>
                    <a:pt x="283" y="46"/>
                    <a:pt x="283" y="47"/>
                    <a:pt x="283" y="47"/>
                  </a:cubicBezTo>
                  <a:cubicBezTo>
                    <a:pt x="283" y="47"/>
                    <a:pt x="282" y="47"/>
                    <a:pt x="282" y="47"/>
                  </a:cubicBezTo>
                  <a:cubicBezTo>
                    <a:pt x="282" y="47"/>
                    <a:pt x="281" y="47"/>
                    <a:pt x="279" y="47"/>
                  </a:cubicBezTo>
                  <a:cubicBezTo>
                    <a:pt x="275" y="47"/>
                    <a:pt x="275" y="47"/>
                    <a:pt x="275" y="47"/>
                  </a:cubicBezTo>
                  <a:cubicBezTo>
                    <a:pt x="273" y="47"/>
                    <a:pt x="271" y="47"/>
                    <a:pt x="268" y="47"/>
                  </a:cubicBezTo>
                  <a:cubicBezTo>
                    <a:pt x="267" y="47"/>
                    <a:pt x="267" y="47"/>
                    <a:pt x="267" y="47"/>
                  </a:cubicBezTo>
                  <a:cubicBezTo>
                    <a:pt x="267" y="47"/>
                    <a:pt x="267" y="47"/>
                    <a:pt x="267" y="46"/>
                  </a:cubicBezTo>
                  <a:cubicBezTo>
                    <a:pt x="267" y="46"/>
                    <a:pt x="267" y="46"/>
                    <a:pt x="267" y="45"/>
                  </a:cubicBezTo>
                  <a:moveTo>
                    <a:pt x="233" y="28"/>
                  </a:moveTo>
                  <a:cubicBezTo>
                    <a:pt x="239" y="28"/>
                    <a:pt x="242" y="28"/>
                    <a:pt x="243" y="28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26"/>
                    <a:pt x="242" y="23"/>
                    <a:pt x="241" y="21"/>
                  </a:cubicBezTo>
                  <a:cubicBezTo>
                    <a:pt x="240" y="18"/>
                    <a:pt x="239" y="16"/>
                    <a:pt x="238" y="14"/>
                  </a:cubicBezTo>
                  <a:lnTo>
                    <a:pt x="233" y="28"/>
                  </a:lnTo>
                  <a:close/>
                  <a:moveTo>
                    <a:pt x="216" y="47"/>
                  </a:moveTo>
                  <a:cubicBezTo>
                    <a:pt x="216" y="45"/>
                    <a:pt x="216" y="45"/>
                    <a:pt x="216" y="45"/>
                  </a:cubicBezTo>
                  <a:cubicBezTo>
                    <a:pt x="217" y="45"/>
                    <a:pt x="217" y="45"/>
                    <a:pt x="219" y="44"/>
                  </a:cubicBezTo>
                  <a:cubicBezTo>
                    <a:pt x="220" y="44"/>
                    <a:pt x="222" y="44"/>
                    <a:pt x="222" y="44"/>
                  </a:cubicBezTo>
                  <a:cubicBezTo>
                    <a:pt x="222" y="43"/>
                    <a:pt x="223" y="43"/>
                    <a:pt x="223" y="42"/>
                  </a:cubicBezTo>
                  <a:cubicBezTo>
                    <a:pt x="231" y="23"/>
                    <a:pt x="231" y="23"/>
                    <a:pt x="231" y="23"/>
                  </a:cubicBezTo>
                  <a:cubicBezTo>
                    <a:pt x="239" y="1"/>
                    <a:pt x="239" y="1"/>
                    <a:pt x="239" y="1"/>
                  </a:cubicBezTo>
                  <a:cubicBezTo>
                    <a:pt x="240" y="1"/>
                    <a:pt x="241" y="1"/>
                    <a:pt x="241" y="1"/>
                  </a:cubicBezTo>
                  <a:cubicBezTo>
                    <a:pt x="243" y="1"/>
                    <a:pt x="243" y="1"/>
                    <a:pt x="243" y="1"/>
                  </a:cubicBezTo>
                  <a:cubicBezTo>
                    <a:pt x="243" y="2"/>
                    <a:pt x="243" y="2"/>
                    <a:pt x="243" y="2"/>
                  </a:cubicBezTo>
                  <a:cubicBezTo>
                    <a:pt x="250" y="16"/>
                    <a:pt x="250" y="16"/>
                    <a:pt x="250" y="16"/>
                  </a:cubicBezTo>
                  <a:cubicBezTo>
                    <a:pt x="251" y="19"/>
                    <a:pt x="252" y="22"/>
                    <a:pt x="253" y="25"/>
                  </a:cubicBezTo>
                  <a:cubicBezTo>
                    <a:pt x="254" y="28"/>
                    <a:pt x="255" y="30"/>
                    <a:pt x="256" y="32"/>
                  </a:cubicBezTo>
                  <a:cubicBezTo>
                    <a:pt x="257" y="33"/>
                    <a:pt x="257" y="35"/>
                    <a:pt x="258" y="37"/>
                  </a:cubicBezTo>
                  <a:cubicBezTo>
                    <a:pt x="259" y="38"/>
                    <a:pt x="259" y="40"/>
                    <a:pt x="260" y="42"/>
                  </a:cubicBezTo>
                  <a:cubicBezTo>
                    <a:pt x="261" y="43"/>
                    <a:pt x="261" y="43"/>
                    <a:pt x="261" y="43"/>
                  </a:cubicBezTo>
                  <a:cubicBezTo>
                    <a:pt x="262" y="44"/>
                    <a:pt x="262" y="44"/>
                    <a:pt x="263" y="44"/>
                  </a:cubicBezTo>
                  <a:cubicBezTo>
                    <a:pt x="264" y="44"/>
                    <a:pt x="265" y="44"/>
                    <a:pt x="267" y="45"/>
                  </a:cubicBezTo>
                  <a:cubicBezTo>
                    <a:pt x="267" y="46"/>
                    <a:pt x="267" y="46"/>
                    <a:pt x="267" y="47"/>
                  </a:cubicBezTo>
                  <a:cubicBezTo>
                    <a:pt x="267" y="47"/>
                    <a:pt x="267" y="47"/>
                    <a:pt x="267" y="47"/>
                  </a:cubicBezTo>
                  <a:cubicBezTo>
                    <a:pt x="265" y="47"/>
                    <a:pt x="263" y="47"/>
                    <a:pt x="261" y="47"/>
                  </a:cubicBezTo>
                  <a:cubicBezTo>
                    <a:pt x="259" y="47"/>
                    <a:pt x="257" y="47"/>
                    <a:pt x="255" y="47"/>
                  </a:cubicBezTo>
                  <a:cubicBezTo>
                    <a:pt x="253" y="47"/>
                    <a:pt x="252" y="47"/>
                    <a:pt x="251" y="47"/>
                  </a:cubicBezTo>
                  <a:cubicBezTo>
                    <a:pt x="245" y="47"/>
                    <a:pt x="245" y="47"/>
                    <a:pt x="245" y="47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3" y="47"/>
                    <a:pt x="243" y="46"/>
                    <a:pt x="243" y="45"/>
                  </a:cubicBezTo>
                  <a:cubicBezTo>
                    <a:pt x="247" y="44"/>
                    <a:pt x="247" y="44"/>
                    <a:pt x="247" y="44"/>
                  </a:cubicBezTo>
                  <a:cubicBezTo>
                    <a:pt x="248" y="44"/>
                    <a:pt x="249" y="44"/>
                    <a:pt x="249" y="43"/>
                  </a:cubicBezTo>
                  <a:cubicBezTo>
                    <a:pt x="250" y="43"/>
                    <a:pt x="250" y="43"/>
                    <a:pt x="250" y="43"/>
                  </a:cubicBezTo>
                  <a:cubicBezTo>
                    <a:pt x="249" y="42"/>
                    <a:pt x="249" y="42"/>
                    <a:pt x="249" y="42"/>
                  </a:cubicBezTo>
                  <a:cubicBezTo>
                    <a:pt x="248" y="38"/>
                    <a:pt x="248" y="38"/>
                    <a:pt x="248" y="38"/>
                  </a:cubicBezTo>
                  <a:cubicBezTo>
                    <a:pt x="245" y="31"/>
                    <a:pt x="245" y="31"/>
                    <a:pt x="245" y="31"/>
                  </a:cubicBezTo>
                  <a:cubicBezTo>
                    <a:pt x="232" y="31"/>
                    <a:pt x="232" y="31"/>
                    <a:pt x="232" y="31"/>
                  </a:cubicBezTo>
                  <a:cubicBezTo>
                    <a:pt x="231" y="33"/>
                    <a:pt x="230" y="35"/>
                    <a:pt x="228" y="40"/>
                  </a:cubicBezTo>
                  <a:cubicBezTo>
                    <a:pt x="228" y="41"/>
                    <a:pt x="228" y="42"/>
                    <a:pt x="228" y="42"/>
                  </a:cubicBezTo>
                  <a:cubicBezTo>
                    <a:pt x="228" y="43"/>
                    <a:pt x="228" y="43"/>
                    <a:pt x="228" y="43"/>
                  </a:cubicBezTo>
                  <a:cubicBezTo>
                    <a:pt x="229" y="44"/>
                    <a:pt x="230" y="44"/>
                    <a:pt x="231" y="44"/>
                  </a:cubicBezTo>
                  <a:cubicBezTo>
                    <a:pt x="232" y="44"/>
                    <a:pt x="232" y="45"/>
                    <a:pt x="234" y="45"/>
                  </a:cubicBezTo>
                  <a:cubicBezTo>
                    <a:pt x="234" y="46"/>
                    <a:pt x="234" y="46"/>
                    <a:pt x="234" y="47"/>
                  </a:cubicBezTo>
                  <a:cubicBezTo>
                    <a:pt x="234" y="47"/>
                    <a:pt x="234" y="47"/>
                    <a:pt x="234" y="47"/>
                  </a:cubicBezTo>
                  <a:cubicBezTo>
                    <a:pt x="232" y="47"/>
                    <a:pt x="229" y="47"/>
                    <a:pt x="223" y="47"/>
                  </a:cubicBezTo>
                  <a:cubicBezTo>
                    <a:pt x="222" y="47"/>
                    <a:pt x="222" y="47"/>
                    <a:pt x="222" y="47"/>
                  </a:cubicBezTo>
                  <a:cubicBezTo>
                    <a:pt x="220" y="47"/>
                    <a:pt x="218" y="47"/>
                    <a:pt x="217" y="47"/>
                  </a:cubicBezTo>
                  <a:lnTo>
                    <a:pt x="216" y="47"/>
                  </a:lnTo>
                  <a:close/>
                  <a:moveTo>
                    <a:pt x="160" y="46"/>
                  </a:moveTo>
                  <a:cubicBezTo>
                    <a:pt x="160" y="45"/>
                    <a:pt x="161" y="45"/>
                    <a:pt x="161" y="45"/>
                  </a:cubicBezTo>
                  <a:cubicBezTo>
                    <a:pt x="163" y="45"/>
                    <a:pt x="163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2"/>
                    <a:pt x="165" y="41"/>
                  </a:cubicBezTo>
                  <a:cubicBezTo>
                    <a:pt x="165" y="38"/>
                    <a:pt x="165" y="38"/>
                    <a:pt x="165" y="38"/>
                  </a:cubicBezTo>
                  <a:cubicBezTo>
                    <a:pt x="165" y="35"/>
                    <a:pt x="165" y="35"/>
                    <a:pt x="165" y="35"/>
                  </a:cubicBezTo>
                  <a:cubicBezTo>
                    <a:pt x="165" y="32"/>
                    <a:pt x="165" y="32"/>
                    <a:pt x="165" y="32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28"/>
                    <a:pt x="164" y="27"/>
                    <a:pt x="164" y="26"/>
                  </a:cubicBezTo>
                  <a:cubicBezTo>
                    <a:pt x="164" y="25"/>
                    <a:pt x="164" y="25"/>
                    <a:pt x="163" y="25"/>
                  </a:cubicBezTo>
                  <a:cubicBezTo>
                    <a:pt x="163" y="24"/>
                    <a:pt x="161" y="24"/>
                    <a:pt x="160" y="23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2" y="21"/>
                    <a:pt x="164" y="21"/>
                  </a:cubicBezTo>
                  <a:cubicBezTo>
                    <a:pt x="165" y="20"/>
                    <a:pt x="166" y="20"/>
                    <a:pt x="166" y="20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8" y="19"/>
                    <a:pt x="168" y="19"/>
                    <a:pt x="168" y="19"/>
                  </a:cubicBezTo>
                  <a:cubicBezTo>
                    <a:pt x="168" y="18"/>
                    <a:pt x="169" y="17"/>
                    <a:pt x="170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2" y="20"/>
                    <a:pt x="172" y="20"/>
                    <a:pt x="172" y="20"/>
                  </a:cubicBezTo>
                  <a:cubicBezTo>
                    <a:pt x="172" y="20"/>
                    <a:pt x="172" y="21"/>
                    <a:pt x="172" y="21"/>
                  </a:cubicBezTo>
                  <a:cubicBezTo>
                    <a:pt x="172" y="21"/>
                    <a:pt x="172" y="22"/>
                    <a:pt x="172" y="23"/>
                  </a:cubicBezTo>
                  <a:cubicBezTo>
                    <a:pt x="174" y="21"/>
                    <a:pt x="176" y="20"/>
                    <a:pt x="177" y="19"/>
                  </a:cubicBezTo>
                  <a:cubicBezTo>
                    <a:pt x="180" y="18"/>
                    <a:pt x="182" y="18"/>
                    <a:pt x="184" y="18"/>
                  </a:cubicBezTo>
                  <a:cubicBezTo>
                    <a:pt x="186" y="18"/>
                    <a:pt x="188" y="18"/>
                    <a:pt x="189" y="19"/>
                  </a:cubicBezTo>
                  <a:cubicBezTo>
                    <a:pt x="191" y="20"/>
                    <a:pt x="192" y="22"/>
                    <a:pt x="193" y="23"/>
                  </a:cubicBezTo>
                  <a:cubicBezTo>
                    <a:pt x="193" y="25"/>
                    <a:pt x="194" y="27"/>
                    <a:pt x="194" y="32"/>
                  </a:cubicBezTo>
                  <a:cubicBezTo>
                    <a:pt x="193" y="43"/>
                    <a:pt x="193" y="43"/>
                    <a:pt x="193" y="43"/>
                  </a:cubicBezTo>
                  <a:cubicBezTo>
                    <a:pt x="193" y="44"/>
                    <a:pt x="194" y="44"/>
                    <a:pt x="194" y="44"/>
                  </a:cubicBezTo>
                  <a:cubicBezTo>
                    <a:pt x="194" y="45"/>
                    <a:pt x="195" y="45"/>
                    <a:pt x="196" y="45"/>
                  </a:cubicBezTo>
                  <a:cubicBezTo>
                    <a:pt x="197" y="45"/>
                    <a:pt x="197" y="45"/>
                    <a:pt x="197" y="45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8" y="47"/>
                    <a:pt x="198" y="47"/>
                    <a:pt x="198" y="48"/>
                  </a:cubicBezTo>
                  <a:cubicBezTo>
                    <a:pt x="191" y="47"/>
                    <a:pt x="191" y="47"/>
                    <a:pt x="191" y="47"/>
                  </a:cubicBezTo>
                  <a:cubicBezTo>
                    <a:pt x="189" y="47"/>
                    <a:pt x="189" y="47"/>
                    <a:pt x="189" y="47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82" y="48"/>
                    <a:pt x="182" y="48"/>
                    <a:pt x="182" y="48"/>
                  </a:cubicBezTo>
                  <a:cubicBezTo>
                    <a:pt x="181" y="48"/>
                    <a:pt x="181" y="48"/>
                    <a:pt x="181" y="48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1" y="46"/>
                    <a:pt x="181" y="46"/>
                    <a:pt x="181" y="45"/>
                  </a:cubicBezTo>
                  <a:cubicBezTo>
                    <a:pt x="181" y="45"/>
                    <a:pt x="182" y="45"/>
                    <a:pt x="184" y="45"/>
                  </a:cubicBezTo>
                  <a:cubicBezTo>
                    <a:pt x="184" y="45"/>
                    <a:pt x="184" y="45"/>
                    <a:pt x="185" y="45"/>
                  </a:cubicBezTo>
                  <a:cubicBezTo>
                    <a:pt x="185" y="45"/>
                    <a:pt x="185" y="44"/>
                    <a:pt x="186" y="44"/>
                  </a:cubicBezTo>
                  <a:cubicBezTo>
                    <a:pt x="186" y="44"/>
                    <a:pt x="186" y="43"/>
                    <a:pt x="186" y="42"/>
                  </a:cubicBezTo>
                  <a:cubicBezTo>
                    <a:pt x="186" y="40"/>
                    <a:pt x="186" y="39"/>
                    <a:pt x="186" y="38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29"/>
                    <a:pt x="186" y="25"/>
                    <a:pt x="185" y="24"/>
                  </a:cubicBezTo>
                  <a:cubicBezTo>
                    <a:pt x="184" y="22"/>
                    <a:pt x="183" y="22"/>
                    <a:pt x="181" y="22"/>
                  </a:cubicBezTo>
                  <a:cubicBezTo>
                    <a:pt x="179" y="22"/>
                    <a:pt x="178" y="22"/>
                    <a:pt x="177" y="23"/>
                  </a:cubicBezTo>
                  <a:cubicBezTo>
                    <a:pt x="175" y="23"/>
                    <a:pt x="174" y="24"/>
                    <a:pt x="172" y="26"/>
                  </a:cubicBezTo>
                  <a:cubicBezTo>
                    <a:pt x="172" y="26"/>
                    <a:pt x="172" y="26"/>
                    <a:pt x="172" y="26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31"/>
                    <a:pt x="172" y="31"/>
                    <a:pt x="172" y="31"/>
                  </a:cubicBezTo>
                  <a:cubicBezTo>
                    <a:pt x="172" y="36"/>
                    <a:pt x="172" y="36"/>
                    <a:pt x="172" y="36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2" y="41"/>
                    <a:pt x="172" y="43"/>
                    <a:pt x="173" y="44"/>
                  </a:cubicBezTo>
                  <a:cubicBezTo>
                    <a:pt x="173" y="44"/>
                    <a:pt x="174" y="45"/>
                    <a:pt x="176" y="45"/>
                  </a:cubicBezTo>
                  <a:cubicBezTo>
                    <a:pt x="176" y="46"/>
                    <a:pt x="176" y="46"/>
                    <a:pt x="176" y="46"/>
                  </a:cubicBezTo>
                  <a:cubicBezTo>
                    <a:pt x="176" y="46"/>
                    <a:pt x="176" y="47"/>
                    <a:pt x="176" y="47"/>
                  </a:cubicBezTo>
                  <a:cubicBezTo>
                    <a:pt x="175" y="48"/>
                    <a:pt x="175" y="48"/>
                    <a:pt x="174" y="48"/>
                  </a:cubicBezTo>
                  <a:cubicBezTo>
                    <a:pt x="174" y="48"/>
                    <a:pt x="173" y="47"/>
                    <a:pt x="172" y="47"/>
                  </a:cubicBezTo>
                  <a:cubicBezTo>
                    <a:pt x="168" y="47"/>
                    <a:pt x="168" y="47"/>
                    <a:pt x="168" y="47"/>
                  </a:cubicBezTo>
                  <a:cubicBezTo>
                    <a:pt x="166" y="47"/>
                    <a:pt x="163" y="47"/>
                    <a:pt x="160" y="47"/>
                  </a:cubicBezTo>
                  <a:cubicBezTo>
                    <a:pt x="160" y="47"/>
                    <a:pt x="160" y="47"/>
                    <a:pt x="160" y="47"/>
                  </a:cubicBezTo>
                  <a:cubicBezTo>
                    <a:pt x="160" y="47"/>
                    <a:pt x="160" y="46"/>
                    <a:pt x="160" y="46"/>
                  </a:cubicBezTo>
                  <a:moveTo>
                    <a:pt x="144" y="33"/>
                  </a:moveTo>
                  <a:cubicBezTo>
                    <a:pt x="143" y="33"/>
                    <a:pt x="142" y="34"/>
                    <a:pt x="140" y="35"/>
                  </a:cubicBezTo>
                  <a:cubicBezTo>
                    <a:pt x="138" y="36"/>
                    <a:pt x="137" y="37"/>
                    <a:pt x="136" y="38"/>
                  </a:cubicBezTo>
                  <a:cubicBezTo>
                    <a:pt x="136" y="39"/>
                    <a:pt x="136" y="40"/>
                    <a:pt x="136" y="41"/>
                  </a:cubicBezTo>
                  <a:cubicBezTo>
                    <a:pt x="136" y="42"/>
                    <a:pt x="136" y="43"/>
                    <a:pt x="136" y="43"/>
                  </a:cubicBezTo>
                  <a:cubicBezTo>
                    <a:pt x="137" y="44"/>
                    <a:pt x="138" y="44"/>
                    <a:pt x="139" y="44"/>
                  </a:cubicBezTo>
                  <a:cubicBezTo>
                    <a:pt x="140" y="44"/>
                    <a:pt x="141" y="44"/>
                    <a:pt x="142" y="43"/>
                  </a:cubicBezTo>
                  <a:cubicBezTo>
                    <a:pt x="143" y="42"/>
                    <a:pt x="144" y="41"/>
                    <a:pt x="144" y="41"/>
                  </a:cubicBezTo>
                  <a:cubicBezTo>
                    <a:pt x="144" y="40"/>
                    <a:pt x="145" y="39"/>
                    <a:pt x="145" y="36"/>
                  </a:cubicBezTo>
                  <a:cubicBezTo>
                    <a:pt x="145" y="35"/>
                    <a:pt x="145" y="34"/>
                    <a:pt x="144" y="33"/>
                  </a:cubicBezTo>
                  <a:moveTo>
                    <a:pt x="156" y="41"/>
                  </a:moveTo>
                  <a:cubicBezTo>
                    <a:pt x="157" y="41"/>
                    <a:pt x="157" y="41"/>
                    <a:pt x="157" y="41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7" y="44"/>
                    <a:pt x="156" y="46"/>
                    <a:pt x="155" y="46"/>
                  </a:cubicBezTo>
                  <a:cubicBezTo>
                    <a:pt x="154" y="47"/>
                    <a:pt x="153" y="48"/>
                    <a:pt x="152" y="48"/>
                  </a:cubicBezTo>
                  <a:cubicBezTo>
                    <a:pt x="150" y="48"/>
                    <a:pt x="149" y="47"/>
                    <a:pt x="148" y="46"/>
                  </a:cubicBezTo>
                  <a:cubicBezTo>
                    <a:pt x="147" y="46"/>
                    <a:pt x="146" y="44"/>
                    <a:pt x="145" y="42"/>
                  </a:cubicBezTo>
                  <a:cubicBezTo>
                    <a:pt x="144" y="44"/>
                    <a:pt x="143" y="46"/>
                    <a:pt x="141" y="46"/>
                  </a:cubicBezTo>
                  <a:cubicBezTo>
                    <a:pt x="139" y="47"/>
                    <a:pt x="137" y="48"/>
                    <a:pt x="134" y="48"/>
                  </a:cubicBezTo>
                  <a:cubicBezTo>
                    <a:pt x="132" y="48"/>
                    <a:pt x="130" y="47"/>
                    <a:pt x="129" y="46"/>
                  </a:cubicBezTo>
                  <a:cubicBezTo>
                    <a:pt x="127" y="45"/>
                    <a:pt x="127" y="44"/>
                    <a:pt x="127" y="42"/>
                  </a:cubicBezTo>
                  <a:cubicBezTo>
                    <a:pt x="127" y="41"/>
                    <a:pt x="127" y="41"/>
                    <a:pt x="127" y="40"/>
                  </a:cubicBezTo>
                  <a:cubicBezTo>
                    <a:pt x="128" y="39"/>
                    <a:pt x="128" y="38"/>
                    <a:pt x="129" y="38"/>
                  </a:cubicBezTo>
                  <a:cubicBezTo>
                    <a:pt x="130" y="37"/>
                    <a:pt x="131" y="36"/>
                    <a:pt x="133" y="35"/>
                  </a:cubicBezTo>
                  <a:cubicBezTo>
                    <a:pt x="133" y="35"/>
                    <a:pt x="134" y="34"/>
                    <a:pt x="136" y="34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5" y="29"/>
                    <a:pt x="145" y="29"/>
                    <a:pt x="145" y="28"/>
                  </a:cubicBezTo>
                  <a:cubicBezTo>
                    <a:pt x="145" y="24"/>
                    <a:pt x="144" y="22"/>
                    <a:pt x="143" y="21"/>
                  </a:cubicBezTo>
                  <a:cubicBezTo>
                    <a:pt x="143" y="20"/>
                    <a:pt x="142" y="20"/>
                    <a:pt x="141" y="20"/>
                  </a:cubicBezTo>
                  <a:cubicBezTo>
                    <a:pt x="140" y="20"/>
                    <a:pt x="139" y="20"/>
                    <a:pt x="138" y="21"/>
                  </a:cubicBezTo>
                  <a:cubicBezTo>
                    <a:pt x="137" y="21"/>
                    <a:pt x="136" y="22"/>
                    <a:pt x="135" y="22"/>
                  </a:cubicBezTo>
                  <a:cubicBezTo>
                    <a:pt x="135" y="23"/>
                    <a:pt x="135" y="24"/>
                    <a:pt x="135" y="25"/>
                  </a:cubicBezTo>
                  <a:cubicBezTo>
                    <a:pt x="134" y="26"/>
                    <a:pt x="134" y="27"/>
                    <a:pt x="134" y="27"/>
                  </a:cubicBezTo>
                  <a:cubicBezTo>
                    <a:pt x="134" y="28"/>
                    <a:pt x="133" y="28"/>
                    <a:pt x="132" y="28"/>
                  </a:cubicBezTo>
                  <a:cubicBezTo>
                    <a:pt x="131" y="29"/>
                    <a:pt x="131" y="29"/>
                    <a:pt x="130" y="29"/>
                  </a:cubicBezTo>
                  <a:cubicBezTo>
                    <a:pt x="129" y="30"/>
                    <a:pt x="128" y="30"/>
                    <a:pt x="127" y="30"/>
                  </a:cubicBezTo>
                  <a:cubicBezTo>
                    <a:pt x="127" y="30"/>
                    <a:pt x="127" y="29"/>
                    <a:pt x="127" y="29"/>
                  </a:cubicBezTo>
                  <a:cubicBezTo>
                    <a:pt x="127" y="28"/>
                    <a:pt x="127" y="26"/>
                    <a:pt x="127" y="25"/>
                  </a:cubicBezTo>
                  <a:cubicBezTo>
                    <a:pt x="128" y="24"/>
                    <a:pt x="130" y="23"/>
                    <a:pt x="131" y="22"/>
                  </a:cubicBezTo>
                  <a:cubicBezTo>
                    <a:pt x="133" y="20"/>
                    <a:pt x="135" y="19"/>
                    <a:pt x="136" y="19"/>
                  </a:cubicBezTo>
                  <a:cubicBezTo>
                    <a:pt x="138" y="18"/>
                    <a:pt x="141" y="18"/>
                    <a:pt x="144" y="18"/>
                  </a:cubicBezTo>
                  <a:cubicBezTo>
                    <a:pt x="146" y="18"/>
                    <a:pt x="147" y="18"/>
                    <a:pt x="149" y="19"/>
                  </a:cubicBezTo>
                  <a:cubicBezTo>
                    <a:pt x="150" y="20"/>
                    <a:pt x="151" y="21"/>
                    <a:pt x="152" y="22"/>
                  </a:cubicBezTo>
                  <a:cubicBezTo>
                    <a:pt x="152" y="23"/>
                    <a:pt x="152" y="26"/>
                    <a:pt x="152" y="29"/>
                  </a:cubicBezTo>
                  <a:cubicBezTo>
                    <a:pt x="152" y="35"/>
                    <a:pt x="152" y="35"/>
                    <a:pt x="152" y="35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52" y="40"/>
                    <a:pt x="152" y="40"/>
                    <a:pt x="152" y="40"/>
                  </a:cubicBezTo>
                  <a:cubicBezTo>
                    <a:pt x="152" y="41"/>
                    <a:pt x="152" y="42"/>
                    <a:pt x="153" y="42"/>
                  </a:cubicBezTo>
                  <a:cubicBezTo>
                    <a:pt x="153" y="43"/>
                    <a:pt x="153" y="43"/>
                    <a:pt x="154" y="43"/>
                  </a:cubicBezTo>
                  <a:cubicBezTo>
                    <a:pt x="154" y="43"/>
                    <a:pt x="154" y="43"/>
                    <a:pt x="154" y="43"/>
                  </a:cubicBezTo>
                  <a:cubicBezTo>
                    <a:pt x="156" y="41"/>
                    <a:pt x="156" y="41"/>
                    <a:pt x="156" y="41"/>
                  </a:cubicBezTo>
                  <a:close/>
                  <a:moveTo>
                    <a:pt x="103" y="44"/>
                  </a:moveTo>
                  <a:cubicBezTo>
                    <a:pt x="104" y="44"/>
                    <a:pt x="104" y="44"/>
                    <a:pt x="104" y="44"/>
                  </a:cubicBezTo>
                  <a:cubicBezTo>
                    <a:pt x="105" y="44"/>
                    <a:pt x="106" y="44"/>
                    <a:pt x="107" y="43"/>
                  </a:cubicBezTo>
                  <a:cubicBezTo>
                    <a:pt x="108" y="43"/>
                    <a:pt x="109" y="43"/>
                    <a:pt x="110" y="42"/>
                  </a:cubicBezTo>
                  <a:cubicBezTo>
                    <a:pt x="110" y="41"/>
                    <a:pt x="110" y="41"/>
                    <a:pt x="110" y="40"/>
                  </a:cubicBezTo>
                  <a:cubicBezTo>
                    <a:pt x="110" y="33"/>
                    <a:pt x="110" y="29"/>
                    <a:pt x="109" y="27"/>
                  </a:cubicBezTo>
                  <a:cubicBezTo>
                    <a:pt x="109" y="25"/>
                    <a:pt x="108" y="23"/>
                    <a:pt x="107" y="22"/>
                  </a:cubicBezTo>
                  <a:cubicBezTo>
                    <a:pt x="106" y="21"/>
                    <a:pt x="104" y="21"/>
                    <a:pt x="102" y="21"/>
                  </a:cubicBezTo>
                  <a:cubicBezTo>
                    <a:pt x="101" y="21"/>
                    <a:pt x="100" y="21"/>
                    <a:pt x="99" y="21"/>
                  </a:cubicBezTo>
                  <a:cubicBezTo>
                    <a:pt x="98" y="22"/>
                    <a:pt x="98" y="22"/>
                    <a:pt x="97" y="23"/>
                  </a:cubicBezTo>
                  <a:cubicBezTo>
                    <a:pt x="96" y="24"/>
                    <a:pt x="95" y="25"/>
                    <a:pt x="95" y="26"/>
                  </a:cubicBezTo>
                  <a:cubicBezTo>
                    <a:pt x="94" y="28"/>
                    <a:pt x="94" y="30"/>
                    <a:pt x="94" y="32"/>
                  </a:cubicBezTo>
                  <a:cubicBezTo>
                    <a:pt x="94" y="35"/>
                    <a:pt x="95" y="38"/>
                    <a:pt x="97" y="40"/>
                  </a:cubicBezTo>
                  <a:cubicBezTo>
                    <a:pt x="98" y="42"/>
                    <a:pt x="100" y="43"/>
                    <a:pt x="103" y="44"/>
                  </a:cubicBezTo>
                  <a:moveTo>
                    <a:pt x="92" y="21"/>
                  </a:moveTo>
                  <a:cubicBezTo>
                    <a:pt x="93" y="20"/>
                    <a:pt x="94" y="19"/>
                    <a:pt x="95" y="19"/>
                  </a:cubicBezTo>
                  <a:cubicBezTo>
                    <a:pt x="96" y="19"/>
                    <a:pt x="98" y="18"/>
                    <a:pt x="100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5" y="18"/>
                    <a:pt x="107" y="19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0" y="10"/>
                    <a:pt x="109" y="7"/>
                    <a:pt x="109" y="6"/>
                  </a:cubicBezTo>
                  <a:cubicBezTo>
                    <a:pt x="108" y="6"/>
                    <a:pt x="108" y="5"/>
                    <a:pt x="107" y="5"/>
                  </a:cubicBezTo>
                  <a:cubicBezTo>
                    <a:pt x="106" y="5"/>
                    <a:pt x="105" y="5"/>
                    <a:pt x="105" y="5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5" y="3"/>
                    <a:pt x="106" y="3"/>
                    <a:pt x="106" y="3"/>
                  </a:cubicBezTo>
                  <a:cubicBezTo>
                    <a:pt x="107" y="3"/>
                    <a:pt x="109" y="3"/>
                    <a:pt x="111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7" y="1"/>
                    <a:pt x="117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2"/>
                    <a:pt x="117" y="2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4"/>
                    <a:pt x="117" y="6"/>
                    <a:pt x="118" y="8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17"/>
                    <a:pt x="118" y="17"/>
                    <a:pt x="118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8" y="20"/>
                    <a:pt x="118" y="21"/>
                    <a:pt x="118" y="23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7"/>
                    <a:pt x="118" y="27"/>
                    <a:pt x="118" y="28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8" y="31"/>
                    <a:pt x="118" y="32"/>
                    <a:pt x="118" y="33"/>
                  </a:cubicBezTo>
                  <a:cubicBezTo>
                    <a:pt x="118" y="34"/>
                    <a:pt x="118" y="36"/>
                    <a:pt x="118" y="36"/>
                  </a:cubicBezTo>
                  <a:cubicBezTo>
                    <a:pt x="118" y="37"/>
                    <a:pt x="118" y="37"/>
                    <a:pt x="118" y="38"/>
                  </a:cubicBezTo>
                  <a:cubicBezTo>
                    <a:pt x="118" y="40"/>
                    <a:pt x="118" y="40"/>
                    <a:pt x="118" y="40"/>
                  </a:cubicBezTo>
                  <a:cubicBezTo>
                    <a:pt x="118" y="41"/>
                    <a:pt x="118" y="42"/>
                    <a:pt x="118" y="43"/>
                  </a:cubicBezTo>
                  <a:cubicBezTo>
                    <a:pt x="118" y="43"/>
                    <a:pt x="119" y="44"/>
                    <a:pt x="121" y="44"/>
                  </a:cubicBezTo>
                  <a:cubicBezTo>
                    <a:pt x="121" y="44"/>
                    <a:pt x="122" y="44"/>
                    <a:pt x="122" y="44"/>
                  </a:cubicBezTo>
                  <a:cubicBezTo>
                    <a:pt x="122" y="45"/>
                    <a:pt x="122" y="45"/>
                    <a:pt x="122" y="45"/>
                  </a:cubicBezTo>
                  <a:cubicBezTo>
                    <a:pt x="122" y="45"/>
                    <a:pt x="122" y="45"/>
                    <a:pt x="122" y="46"/>
                  </a:cubicBezTo>
                  <a:cubicBezTo>
                    <a:pt x="121" y="46"/>
                    <a:pt x="120" y="46"/>
                    <a:pt x="119" y="46"/>
                  </a:cubicBezTo>
                  <a:cubicBezTo>
                    <a:pt x="116" y="47"/>
                    <a:pt x="114" y="47"/>
                    <a:pt x="112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0" y="48"/>
                    <a:pt x="110" y="48"/>
                    <a:pt x="110" y="48"/>
                  </a:cubicBezTo>
                  <a:cubicBezTo>
                    <a:pt x="110" y="48"/>
                    <a:pt x="110" y="48"/>
                    <a:pt x="110" y="48"/>
                  </a:cubicBezTo>
                  <a:cubicBezTo>
                    <a:pt x="110" y="46"/>
                    <a:pt x="110" y="45"/>
                    <a:pt x="110" y="45"/>
                  </a:cubicBezTo>
                  <a:cubicBezTo>
                    <a:pt x="109" y="45"/>
                    <a:pt x="109" y="45"/>
                    <a:pt x="108" y="45"/>
                  </a:cubicBezTo>
                  <a:cubicBezTo>
                    <a:pt x="107" y="46"/>
                    <a:pt x="105" y="47"/>
                    <a:pt x="104" y="47"/>
                  </a:cubicBezTo>
                  <a:cubicBezTo>
                    <a:pt x="103" y="48"/>
                    <a:pt x="101" y="48"/>
                    <a:pt x="100" y="48"/>
                  </a:cubicBezTo>
                  <a:cubicBezTo>
                    <a:pt x="97" y="48"/>
                    <a:pt x="94" y="47"/>
                    <a:pt x="92" y="46"/>
                  </a:cubicBezTo>
                  <a:cubicBezTo>
                    <a:pt x="90" y="44"/>
                    <a:pt x="88" y="42"/>
                    <a:pt x="87" y="40"/>
                  </a:cubicBezTo>
                  <a:cubicBezTo>
                    <a:pt x="86" y="38"/>
                    <a:pt x="85" y="35"/>
                    <a:pt x="85" y="33"/>
                  </a:cubicBezTo>
                  <a:cubicBezTo>
                    <a:pt x="85" y="28"/>
                    <a:pt x="88" y="24"/>
                    <a:pt x="92" y="21"/>
                  </a:cubicBezTo>
                  <a:moveTo>
                    <a:pt x="69" y="33"/>
                  </a:moveTo>
                  <a:cubicBezTo>
                    <a:pt x="67" y="33"/>
                    <a:pt x="66" y="34"/>
                    <a:pt x="64" y="35"/>
                  </a:cubicBezTo>
                  <a:cubicBezTo>
                    <a:pt x="62" y="36"/>
                    <a:pt x="61" y="37"/>
                    <a:pt x="61" y="38"/>
                  </a:cubicBezTo>
                  <a:cubicBezTo>
                    <a:pt x="60" y="39"/>
                    <a:pt x="60" y="40"/>
                    <a:pt x="60" y="41"/>
                  </a:cubicBezTo>
                  <a:cubicBezTo>
                    <a:pt x="60" y="42"/>
                    <a:pt x="60" y="43"/>
                    <a:pt x="61" y="43"/>
                  </a:cubicBezTo>
                  <a:cubicBezTo>
                    <a:pt x="61" y="44"/>
                    <a:pt x="62" y="44"/>
                    <a:pt x="63" y="44"/>
                  </a:cubicBezTo>
                  <a:cubicBezTo>
                    <a:pt x="64" y="44"/>
                    <a:pt x="65" y="44"/>
                    <a:pt x="66" y="43"/>
                  </a:cubicBezTo>
                  <a:cubicBezTo>
                    <a:pt x="68" y="42"/>
                    <a:pt x="68" y="41"/>
                    <a:pt x="69" y="41"/>
                  </a:cubicBezTo>
                  <a:cubicBezTo>
                    <a:pt x="69" y="40"/>
                    <a:pt x="69" y="39"/>
                    <a:pt x="69" y="36"/>
                  </a:cubicBezTo>
                  <a:cubicBezTo>
                    <a:pt x="69" y="35"/>
                    <a:pt x="69" y="34"/>
                    <a:pt x="69" y="33"/>
                  </a:cubicBezTo>
                  <a:moveTo>
                    <a:pt x="81" y="41"/>
                  </a:moveTo>
                  <a:cubicBezTo>
                    <a:pt x="81" y="41"/>
                    <a:pt x="81" y="41"/>
                    <a:pt x="81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1" y="44"/>
                    <a:pt x="80" y="46"/>
                    <a:pt x="80" y="46"/>
                  </a:cubicBezTo>
                  <a:cubicBezTo>
                    <a:pt x="79" y="47"/>
                    <a:pt x="77" y="48"/>
                    <a:pt x="76" y="48"/>
                  </a:cubicBezTo>
                  <a:cubicBezTo>
                    <a:pt x="75" y="48"/>
                    <a:pt x="73" y="47"/>
                    <a:pt x="72" y="46"/>
                  </a:cubicBezTo>
                  <a:cubicBezTo>
                    <a:pt x="71" y="46"/>
                    <a:pt x="70" y="44"/>
                    <a:pt x="70" y="42"/>
                  </a:cubicBezTo>
                  <a:cubicBezTo>
                    <a:pt x="69" y="44"/>
                    <a:pt x="67" y="46"/>
                    <a:pt x="65" y="46"/>
                  </a:cubicBezTo>
                  <a:cubicBezTo>
                    <a:pt x="63" y="47"/>
                    <a:pt x="61" y="48"/>
                    <a:pt x="58" y="48"/>
                  </a:cubicBezTo>
                  <a:cubicBezTo>
                    <a:pt x="56" y="48"/>
                    <a:pt x="54" y="47"/>
                    <a:pt x="53" y="46"/>
                  </a:cubicBezTo>
                  <a:cubicBezTo>
                    <a:pt x="52" y="45"/>
                    <a:pt x="51" y="44"/>
                    <a:pt x="51" y="42"/>
                  </a:cubicBezTo>
                  <a:cubicBezTo>
                    <a:pt x="51" y="41"/>
                    <a:pt x="51" y="41"/>
                    <a:pt x="52" y="40"/>
                  </a:cubicBezTo>
                  <a:cubicBezTo>
                    <a:pt x="52" y="39"/>
                    <a:pt x="53" y="38"/>
                    <a:pt x="53" y="38"/>
                  </a:cubicBezTo>
                  <a:cubicBezTo>
                    <a:pt x="54" y="37"/>
                    <a:pt x="55" y="36"/>
                    <a:pt x="57" y="35"/>
                  </a:cubicBezTo>
                  <a:cubicBezTo>
                    <a:pt x="57" y="35"/>
                    <a:pt x="58" y="34"/>
                    <a:pt x="60" y="34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69" y="29"/>
                    <a:pt x="69" y="28"/>
                  </a:cubicBezTo>
                  <a:cubicBezTo>
                    <a:pt x="69" y="24"/>
                    <a:pt x="69" y="22"/>
                    <a:pt x="68" y="21"/>
                  </a:cubicBezTo>
                  <a:cubicBezTo>
                    <a:pt x="67" y="20"/>
                    <a:pt x="66" y="20"/>
                    <a:pt x="65" y="20"/>
                  </a:cubicBezTo>
                  <a:cubicBezTo>
                    <a:pt x="64" y="20"/>
                    <a:pt x="63" y="20"/>
                    <a:pt x="62" y="21"/>
                  </a:cubicBezTo>
                  <a:cubicBezTo>
                    <a:pt x="61" y="21"/>
                    <a:pt x="60" y="22"/>
                    <a:pt x="60" y="22"/>
                  </a:cubicBezTo>
                  <a:cubicBezTo>
                    <a:pt x="59" y="23"/>
                    <a:pt x="59" y="24"/>
                    <a:pt x="59" y="25"/>
                  </a:cubicBezTo>
                  <a:cubicBezTo>
                    <a:pt x="59" y="26"/>
                    <a:pt x="59" y="27"/>
                    <a:pt x="58" y="27"/>
                  </a:cubicBezTo>
                  <a:cubicBezTo>
                    <a:pt x="58" y="28"/>
                    <a:pt x="57" y="28"/>
                    <a:pt x="56" y="28"/>
                  </a:cubicBezTo>
                  <a:cubicBezTo>
                    <a:pt x="56" y="29"/>
                    <a:pt x="55" y="29"/>
                    <a:pt x="55" y="29"/>
                  </a:cubicBezTo>
                  <a:cubicBezTo>
                    <a:pt x="53" y="30"/>
                    <a:pt x="52" y="30"/>
                    <a:pt x="51" y="30"/>
                  </a:cubicBezTo>
                  <a:cubicBezTo>
                    <a:pt x="51" y="30"/>
                    <a:pt x="51" y="29"/>
                    <a:pt x="51" y="29"/>
                  </a:cubicBezTo>
                  <a:cubicBezTo>
                    <a:pt x="51" y="28"/>
                    <a:pt x="51" y="26"/>
                    <a:pt x="52" y="25"/>
                  </a:cubicBezTo>
                  <a:cubicBezTo>
                    <a:pt x="53" y="24"/>
                    <a:pt x="54" y="23"/>
                    <a:pt x="56" y="22"/>
                  </a:cubicBezTo>
                  <a:cubicBezTo>
                    <a:pt x="57" y="20"/>
                    <a:pt x="59" y="19"/>
                    <a:pt x="61" y="19"/>
                  </a:cubicBezTo>
                  <a:cubicBezTo>
                    <a:pt x="63" y="18"/>
                    <a:pt x="65" y="18"/>
                    <a:pt x="68" y="18"/>
                  </a:cubicBezTo>
                  <a:cubicBezTo>
                    <a:pt x="70" y="18"/>
                    <a:pt x="72" y="18"/>
                    <a:pt x="73" y="19"/>
                  </a:cubicBezTo>
                  <a:cubicBezTo>
                    <a:pt x="74" y="20"/>
                    <a:pt x="75" y="21"/>
                    <a:pt x="76" y="22"/>
                  </a:cubicBezTo>
                  <a:cubicBezTo>
                    <a:pt x="76" y="23"/>
                    <a:pt x="77" y="26"/>
                    <a:pt x="77" y="29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7" y="41"/>
                    <a:pt x="77" y="42"/>
                    <a:pt x="77" y="42"/>
                  </a:cubicBezTo>
                  <a:cubicBezTo>
                    <a:pt x="77" y="43"/>
                    <a:pt x="78" y="43"/>
                    <a:pt x="78" y="43"/>
                  </a:cubicBezTo>
                  <a:cubicBezTo>
                    <a:pt x="79" y="43"/>
                    <a:pt x="79" y="43"/>
                    <a:pt x="79" y="43"/>
                  </a:cubicBezTo>
                  <a:cubicBezTo>
                    <a:pt x="80" y="41"/>
                    <a:pt x="80" y="41"/>
                    <a:pt x="80" y="41"/>
                  </a:cubicBezTo>
                  <a:lnTo>
                    <a:pt x="81" y="41"/>
                  </a:lnTo>
                  <a:close/>
                  <a:moveTo>
                    <a:pt x="17" y="43"/>
                  </a:moveTo>
                  <a:cubicBezTo>
                    <a:pt x="19" y="44"/>
                    <a:pt x="20" y="44"/>
                    <a:pt x="22" y="44"/>
                  </a:cubicBezTo>
                  <a:cubicBezTo>
                    <a:pt x="24" y="44"/>
                    <a:pt x="27" y="44"/>
                    <a:pt x="28" y="43"/>
                  </a:cubicBezTo>
                  <a:cubicBezTo>
                    <a:pt x="30" y="42"/>
                    <a:pt x="31" y="41"/>
                    <a:pt x="32" y="40"/>
                  </a:cubicBezTo>
                  <a:cubicBezTo>
                    <a:pt x="33" y="38"/>
                    <a:pt x="33" y="37"/>
                    <a:pt x="33" y="34"/>
                  </a:cubicBezTo>
                  <a:cubicBezTo>
                    <a:pt x="33" y="32"/>
                    <a:pt x="33" y="30"/>
                    <a:pt x="32" y="29"/>
                  </a:cubicBezTo>
                  <a:cubicBezTo>
                    <a:pt x="31" y="27"/>
                    <a:pt x="29" y="26"/>
                    <a:pt x="28" y="25"/>
                  </a:cubicBezTo>
                  <a:cubicBezTo>
                    <a:pt x="26" y="25"/>
                    <a:pt x="24" y="24"/>
                    <a:pt x="20" y="24"/>
                  </a:cubicBezTo>
                  <a:cubicBezTo>
                    <a:pt x="19" y="24"/>
                    <a:pt x="18" y="24"/>
                    <a:pt x="17" y="25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3"/>
                    <a:pt x="17" y="43"/>
                  </a:cubicBezTo>
                  <a:moveTo>
                    <a:pt x="17" y="21"/>
                  </a:moveTo>
                  <a:cubicBezTo>
                    <a:pt x="18" y="21"/>
                    <a:pt x="19" y="21"/>
                    <a:pt x="20" y="21"/>
                  </a:cubicBezTo>
                  <a:cubicBezTo>
                    <a:pt x="24" y="21"/>
                    <a:pt x="27" y="21"/>
                    <a:pt x="29" y="19"/>
                  </a:cubicBezTo>
                  <a:cubicBezTo>
                    <a:pt x="30" y="18"/>
                    <a:pt x="31" y="16"/>
                    <a:pt x="31" y="13"/>
                  </a:cubicBezTo>
                  <a:cubicBezTo>
                    <a:pt x="31" y="10"/>
                    <a:pt x="30" y="9"/>
                    <a:pt x="29" y="7"/>
                  </a:cubicBezTo>
                  <a:cubicBezTo>
                    <a:pt x="27" y="6"/>
                    <a:pt x="24" y="5"/>
                    <a:pt x="21" y="5"/>
                  </a:cubicBezTo>
                  <a:cubicBezTo>
                    <a:pt x="20" y="5"/>
                    <a:pt x="18" y="5"/>
                    <a:pt x="17" y="5"/>
                  </a:cubicBezTo>
                  <a:cubicBezTo>
                    <a:pt x="17" y="6"/>
                    <a:pt x="17" y="7"/>
                    <a:pt x="17" y="8"/>
                  </a:cubicBezTo>
                  <a:cubicBezTo>
                    <a:pt x="17" y="10"/>
                    <a:pt x="17" y="12"/>
                    <a:pt x="17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1"/>
                  </a:cubicBezTo>
                  <a:moveTo>
                    <a:pt x="0" y="48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2" y="45"/>
                    <a:pt x="2" y="45"/>
                  </a:cubicBezTo>
                  <a:cubicBezTo>
                    <a:pt x="4" y="44"/>
                    <a:pt x="5" y="44"/>
                    <a:pt x="6" y="44"/>
                  </a:cubicBezTo>
                  <a:cubicBezTo>
                    <a:pt x="7" y="43"/>
                    <a:pt x="7" y="43"/>
                    <a:pt x="7" y="42"/>
                  </a:cubicBezTo>
                  <a:cubicBezTo>
                    <a:pt x="7" y="41"/>
                    <a:pt x="7" y="39"/>
                    <a:pt x="7" y="36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0"/>
                    <a:pt x="7" y="16"/>
                    <a:pt x="7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5"/>
                    <a:pt x="2" y="5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2"/>
                    <a:pt x="24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30" y="2"/>
                    <a:pt x="32" y="3"/>
                  </a:cubicBezTo>
                  <a:cubicBezTo>
                    <a:pt x="33" y="3"/>
                    <a:pt x="34" y="3"/>
                    <a:pt x="35" y="4"/>
                  </a:cubicBezTo>
                  <a:cubicBezTo>
                    <a:pt x="37" y="4"/>
                    <a:pt x="38" y="5"/>
                    <a:pt x="39" y="6"/>
                  </a:cubicBezTo>
                  <a:cubicBezTo>
                    <a:pt x="39" y="7"/>
                    <a:pt x="40" y="8"/>
                    <a:pt x="41" y="9"/>
                  </a:cubicBezTo>
                  <a:cubicBezTo>
                    <a:pt x="41" y="10"/>
                    <a:pt x="41" y="12"/>
                    <a:pt x="41" y="13"/>
                  </a:cubicBezTo>
                  <a:cubicBezTo>
                    <a:pt x="41" y="14"/>
                    <a:pt x="41" y="16"/>
                    <a:pt x="40" y="17"/>
                  </a:cubicBezTo>
                  <a:cubicBezTo>
                    <a:pt x="40" y="18"/>
                    <a:pt x="39" y="19"/>
                    <a:pt x="37" y="20"/>
                  </a:cubicBezTo>
                  <a:cubicBezTo>
                    <a:pt x="37" y="20"/>
                    <a:pt x="35" y="21"/>
                    <a:pt x="33" y="22"/>
                  </a:cubicBezTo>
                  <a:cubicBezTo>
                    <a:pt x="36" y="23"/>
                    <a:pt x="39" y="24"/>
                    <a:pt x="41" y="26"/>
                  </a:cubicBezTo>
                  <a:cubicBezTo>
                    <a:pt x="43" y="29"/>
                    <a:pt x="44" y="31"/>
                    <a:pt x="44" y="33"/>
                  </a:cubicBezTo>
                  <a:cubicBezTo>
                    <a:pt x="44" y="35"/>
                    <a:pt x="43" y="37"/>
                    <a:pt x="43" y="38"/>
                  </a:cubicBezTo>
                  <a:cubicBezTo>
                    <a:pt x="42" y="40"/>
                    <a:pt x="42" y="41"/>
                    <a:pt x="41" y="42"/>
                  </a:cubicBezTo>
                  <a:cubicBezTo>
                    <a:pt x="39" y="43"/>
                    <a:pt x="38" y="44"/>
                    <a:pt x="36" y="45"/>
                  </a:cubicBezTo>
                  <a:cubicBezTo>
                    <a:pt x="35" y="46"/>
                    <a:pt x="33" y="46"/>
                    <a:pt x="30" y="47"/>
                  </a:cubicBezTo>
                  <a:cubicBezTo>
                    <a:pt x="29" y="47"/>
                    <a:pt x="27" y="47"/>
                    <a:pt x="24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5" y="47"/>
                    <a:pt x="12" y="47"/>
                    <a:pt x="9" y="47"/>
                  </a:cubicBezTo>
                  <a:cubicBezTo>
                    <a:pt x="8" y="47"/>
                    <a:pt x="5" y="48"/>
                    <a:pt x="0" y="48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2" name="Google Shape;342;p28"/>
            <p:cNvSpPr/>
            <p:nvPr/>
          </p:nvSpPr>
          <p:spPr>
            <a:xfrm>
              <a:off x="10482263" y="1079500"/>
              <a:ext cx="1001713" cy="161925"/>
            </a:xfrm>
            <a:custGeom>
              <a:avLst/>
              <a:gdLst/>
              <a:ahLst/>
              <a:cxnLst/>
              <a:rect l="l" t="t" r="r" b="b"/>
              <a:pathLst>
                <a:path w="631" h="102" extrusionOk="0">
                  <a:moveTo>
                    <a:pt x="539" y="68"/>
                  </a:moveTo>
                  <a:cubicBezTo>
                    <a:pt x="569" y="66"/>
                    <a:pt x="569" y="66"/>
                    <a:pt x="569" y="66"/>
                  </a:cubicBezTo>
                  <a:cubicBezTo>
                    <a:pt x="569" y="70"/>
                    <a:pt x="571" y="74"/>
                    <a:pt x="573" y="77"/>
                  </a:cubicBezTo>
                  <a:cubicBezTo>
                    <a:pt x="576" y="81"/>
                    <a:pt x="580" y="83"/>
                    <a:pt x="586" y="83"/>
                  </a:cubicBezTo>
                  <a:cubicBezTo>
                    <a:pt x="591" y="83"/>
                    <a:pt x="594" y="82"/>
                    <a:pt x="597" y="79"/>
                  </a:cubicBezTo>
                  <a:cubicBezTo>
                    <a:pt x="599" y="77"/>
                    <a:pt x="600" y="75"/>
                    <a:pt x="600" y="72"/>
                  </a:cubicBezTo>
                  <a:cubicBezTo>
                    <a:pt x="600" y="70"/>
                    <a:pt x="599" y="68"/>
                    <a:pt x="597" y="65"/>
                  </a:cubicBezTo>
                  <a:cubicBezTo>
                    <a:pt x="595" y="63"/>
                    <a:pt x="589" y="62"/>
                    <a:pt x="581" y="60"/>
                  </a:cubicBezTo>
                  <a:cubicBezTo>
                    <a:pt x="567" y="57"/>
                    <a:pt x="557" y="53"/>
                    <a:pt x="552" y="48"/>
                  </a:cubicBezTo>
                  <a:cubicBezTo>
                    <a:pt x="546" y="43"/>
                    <a:pt x="543" y="36"/>
                    <a:pt x="543" y="29"/>
                  </a:cubicBezTo>
                  <a:cubicBezTo>
                    <a:pt x="543" y="24"/>
                    <a:pt x="544" y="19"/>
                    <a:pt x="547" y="14"/>
                  </a:cubicBezTo>
                  <a:cubicBezTo>
                    <a:pt x="550" y="10"/>
                    <a:pt x="555" y="6"/>
                    <a:pt x="561" y="4"/>
                  </a:cubicBezTo>
                  <a:cubicBezTo>
                    <a:pt x="567" y="1"/>
                    <a:pt x="575" y="0"/>
                    <a:pt x="586" y="0"/>
                  </a:cubicBezTo>
                  <a:cubicBezTo>
                    <a:pt x="599" y="0"/>
                    <a:pt x="608" y="2"/>
                    <a:pt x="615" y="7"/>
                  </a:cubicBezTo>
                  <a:cubicBezTo>
                    <a:pt x="622" y="12"/>
                    <a:pt x="626" y="19"/>
                    <a:pt x="627" y="29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27"/>
                    <a:pt x="595" y="23"/>
                    <a:pt x="593" y="21"/>
                  </a:cubicBezTo>
                  <a:cubicBezTo>
                    <a:pt x="590" y="19"/>
                    <a:pt x="587" y="18"/>
                    <a:pt x="583" y="18"/>
                  </a:cubicBezTo>
                  <a:cubicBezTo>
                    <a:pt x="579" y="18"/>
                    <a:pt x="576" y="19"/>
                    <a:pt x="574" y="20"/>
                  </a:cubicBezTo>
                  <a:cubicBezTo>
                    <a:pt x="573" y="22"/>
                    <a:pt x="572" y="24"/>
                    <a:pt x="572" y="26"/>
                  </a:cubicBezTo>
                  <a:cubicBezTo>
                    <a:pt x="572" y="28"/>
                    <a:pt x="572" y="29"/>
                    <a:pt x="574" y="30"/>
                  </a:cubicBezTo>
                  <a:cubicBezTo>
                    <a:pt x="575" y="32"/>
                    <a:pt x="579" y="33"/>
                    <a:pt x="584" y="34"/>
                  </a:cubicBezTo>
                  <a:cubicBezTo>
                    <a:pt x="598" y="37"/>
                    <a:pt x="608" y="40"/>
                    <a:pt x="614" y="43"/>
                  </a:cubicBezTo>
                  <a:cubicBezTo>
                    <a:pt x="620" y="46"/>
                    <a:pt x="624" y="49"/>
                    <a:pt x="627" y="54"/>
                  </a:cubicBezTo>
                  <a:cubicBezTo>
                    <a:pt x="629" y="58"/>
                    <a:pt x="631" y="63"/>
                    <a:pt x="631" y="68"/>
                  </a:cubicBezTo>
                  <a:cubicBezTo>
                    <a:pt x="631" y="74"/>
                    <a:pt x="629" y="80"/>
                    <a:pt x="625" y="86"/>
                  </a:cubicBezTo>
                  <a:cubicBezTo>
                    <a:pt x="622" y="91"/>
                    <a:pt x="617" y="95"/>
                    <a:pt x="610" y="98"/>
                  </a:cubicBezTo>
                  <a:cubicBezTo>
                    <a:pt x="604" y="101"/>
                    <a:pt x="596" y="102"/>
                    <a:pt x="586" y="102"/>
                  </a:cubicBezTo>
                  <a:cubicBezTo>
                    <a:pt x="569" y="102"/>
                    <a:pt x="557" y="99"/>
                    <a:pt x="550" y="92"/>
                  </a:cubicBezTo>
                  <a:cubicBezTo>
                    <a:pt x="544" y="86"/>
                    <a:pt x="540" y="78"/>
                    <a:pt x="539" y="68"/>
                  </a:cubicBezTo>
                  <a:moveTo>
                    <a:pt x="490" y="63"/>
                  </a:moveTo>
                  <a:cubicBezTo>
                    <a:pt x="479" y="27"/>
                    <a:pt x="479" y="27"/>
                    <a:pt x="479" y="27"/>
                  </a:cubicBezTo>
                  <a:cubicBezTo>
                    <a:pt x="468" y="63"/>
                    <a:pt x="468" y="63"/>
                    <a:pt x="468" y="63"/>
                  </a:cubicBezTo>
                  <a:lnTo>
                    <a:pt x="490" y="63"/>
                  </a:lnTo>
                  <a:close/>
                  <a:moveTo>
                    <a:pt x="497" y="84"/>
                  </a:moveTo>
                  <a:cubicBezTo>
                    <a:pt x="461" y="84"/>
                    <a:pt x="461" y="84"/>
                    <a:pt x="461" y="84"/>
                  </a:cubicBezTo>
                  <a:cubicBezTo>
                    <a:pt x="456" y="100"/>
                    <a:pt x="456" y="100"/>
                    <a:pt x="456" y="100"/>
                  </a:cubicBezTo>
                  <a:cubicBezTo>
                    <a:pt x="424" y="100"/>
                    <a:pt x="424" y="100"/>
                    <a:pt x="424" y="100"/>
                  </a:cubicBezTo>
                  <a:cubicBezTo>
                    <a:pt x="462" y="2"/>
                    <a:pt x="462" y="2"/>
                    <a:pt x="462" y="2"/>
                  </a:cubicBezTo>
                  <a:cubicBezTo>
                    <a:pt x="496" y="2"/>
                    <a:pt x="496" y="2"/>
                    <a:pt x="496" y="2"/>
                  </a:cubicBezTo>
                  <a:cubicBezTo>
                    <a:pt x="534" y="100"/>
                    <a:pt x="534" y="100"/>
                    <a:pt x="534" y="100"/>
                  </a:cubicBezTo>
                  <a:cubicBezTo>
                    <a:pt x="502" y="100"/>
                    <a:pt x="502" y="100"/>
                    <a:pt x="502" y="100"/>
                  </a:cubicBezTo>
                  <a:lnTo>
                    <a:pt x="497" y="84"/>
                  </a:lnTo>
                  <a:close/>
                  <a:moveTo>
                    <a:pt x="319" y="2"/>
                  </a:moveTo>
                  <a:cubicBezTo>
                    <a:pt x="348" y="2"/>
                    <a:pt x="348" y="2"/>
                    <a:pt x="348" y="2"/>
                  </a:cubicBezTo>
                  <a:cubicBezTo>
                    <a:pt x="386" y="56"/>
                    <a:pt x="386" y="56"/>
                    <a:pt x="386" y="56"/>
                  </a:cubicBezTo>
                  <a:cubicBezTo>
                    <a:pt x="386" y="2"/>
                    <a:pt x="386" y="2"/>
                    <a:pt x="386" y="2"/>
                  </a:cubicBezTo>
                  <a:cubicBezTo>
                    <a:pt x="415" y="2"/>
                    <a:pt x="415" y="2"/>
                    <a:pt x="415" y="2"/>
                  </a:cubicBezTo>
                  <a:cubicBezTo>
                    <a:pt x="415" y="100"/>
                    <a:pt x="415" y="100"/>
                    <a:pt x="415" y="100"/>
                  </a:cubicBezTo>
                  <a:cubicBezTo>
                    <a:pt x="386" y="100"/>
                    <a:pt x="386" y="100"/>
                    <a:pt x="386" y="100"/>
                  </a:cubicBezTo>
                  <a:cubicBezTo>
                    <a:pt x="348" y="46"/>
                    <a:pt x="348" y="46"/>
                    <a:pt x="348" y="46"/>
                  </a:cubicBezTo>
                  <a:cubicBezTo>
                    <a:pt x="348" y="100"/>
                    <a:pt x="348" y="100"/>
                    <a:pt x="348" y="100"/>
                  </a:cubicBezTo>
                  <a:cubicBezTo>
                    <a:pt x="319" y="100"/>
                    <a:pt x="319" y="100"/>
                    <a:pt x="319" y="100"/>
                  </a:cubicBezTo>
                  <a:lnTo>
                    <a:pt x="319" y="2"/>
                  </a:lnTo>
                  <a:close/>
                  <a:moveTo>
                    <a:pt x="214" y="2"/>
                  </a:moveTo>
                  <a:cubicBezTo>
                    <a:pt x="302" y="2"/>
                    <a:pt x="302" y="2"/>
                    <a:pt x="302" y="2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246" y="79"/>
                    <a:pt x="246" y="79"/>
                    <a:pt x="246" y="79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5" y="100"/>
                    <a:pt x="305" y="100"/>
                    <a:pt x="305" y="100"/>
                  </a:cubicBezTo>
                  <a:cubicBezTo>
                    <a:pt x="209" y="100"/>
                    <a:pt x="209" y="100"/>
                    <a:pt x="209" y="100"/>
                  </a:cubicBezTo>
                  <a:cubicBezTo>
                    <a:pt x="209" y="80"/>
                    <a:pt x="209" y="80"/>
                    <a:pt x="209" y="80"/>
                  </a:cubicBezTo>
                  <a:cubicBezTo>
                    <a:pt x="265" y="23"/>
                    <a:pt x="265" y="23"/>
                    <a:pt x="265" y="23"/>
                  </a:cubicBezTo>
                  <a:cubicBezTo>
                    <a:pt x="214" y="23"/>
                    <a:pt x="214" y="23"/>
                    <a:pt x="214" y="23"/>
                  </a:cubicBezTo>
                  <a:lnTo>
                    <a:pt x="214" y="2"/>
                  </a:lnTo>
                  <a:close/>
                  <a:moveTo>
                    <a:pt x="163" y="63"/>
                  </a:moveTo>
                  <a:cubicBezTo>
                    <a:pt x="151" y="27"/>
                    <a:pt x="151" y="27"/>
                    <a:pt x="151" y="27"/>
                  </a:cubicBezTo>
                  <a:cubicBezTo>
                    <a:pt x="140" y="63"/>
                    <a:pt x="140" y="63"/>
                    <a:pt x="140" y="63"/>
                  </a:cubicBezTo>
                  <a:lnTo>
                    <a:pt x="163" y="63"/>
                  </a:lnTo>
                  <a:close/>
                  <a:moveTo>
                    <a:pt x="169" y="84"/>
                  </a:moveTo>
                  <a:cubicBezTo>
                    <a:pt x="134" y="84"/>
                    <a:pt x="134" y="84"/>
                    <a:pt x="134" y="84"/>
                  </a:cubicBezTo>
                  <a:cubicBezTo>
                    <a:pt x="129" y="100"/>
                    <a:pt x="129" y="100"/>
                    <a:pt x="129" y="100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174" y="100"/>
                    <a:pt x="174" y="100"/>
                    <a:pt x="174" y="100"/>
                  </a:cubicBezTo>
                  <a:lnTo>
                    <a:pt x="169" y="84"/>
                  </a:lnTo>
                  <a:close/>
                  <a:moveTo>
                    <a:pt x="31" y="79"/>
                  </a:moveTo>
                  <a:cubicBezTo>
                    <a:pt x="47" y="79"/>
                    <a:pt x="47" y="79"/>
                    <a:pt x="47" y="79"/>
                  </a:cubicBezTo>
                  <a:cubicBezTo>
                    <a:pt x="53" y="79"/>
                    <a:pt x="56" y="78"/>
                    <a:pt x="58" y="76"/>
                  </a:cubicBezTo>
                  <a:cubicBezTo>
                    <a:pt x="61" y="74"/>
                    <a:pt x="62" y="72"/>
                    <a:pt x="62" y="69"/>
                  </a:cubicBezTo>
                  <a:cubicBezTo>
                    <a:pt x="62" y="66"/>
                    <a:pt x="61" y="63"/>
                    <a:pt x="59" y="62"/>
                  </a:cubicBezTo>
                  <a:cubicBezTo>
                    <a:pt x="56" y="60"/>
                    <a:pt x="53" y="59"/>
                    <a:pt x="47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31" y="79"/>
                  </a:lnTo>
                  <a:close/>
                  <a:moveTo>
                    <a:pt x="31" y="40"/>
                  </a:moveTo>
                  <a:cubicBezTo>
                    <a:pt x="45" y="40"/>
                    <a:pt x="45" y="40"/>
                    <a:pt x="45" y="40"/>
                  </a:cubicBezTo>
                  <a:cubicBezTo>
                    <a:pt x="50" y="40"/>
                    <a:pt x="53" y="39"/>
                    <a:pt x="55" y="38"/>
                  </a:cubicBezTo>
                  <a:cubicBezTo>
                    <a:pt x="57" y="36"/>
                    <a:pt x="58" y="34"/>
                    <a:pt x="58" y="31"/>
                  </a:cubicBezTo>
                  <a:cubicBezTo>
                    <a:pt x="58" y="28"/>
                    <a:pt x="57" y="26"/>
                    <a:pt x="55" y="24"/>
                  </a:cubicBezTo>
                  <a:cubicBezTo>
                    <a:pt x="53" y="22"/>
                    <a:pt x="50" y="22"/>
                    <a:pt x="45" y="22"/>
                  </a:cubicBezTo>
                  <a:cubicBezTo>
                    <a:pt x="31" y="22"/>
                    <a:pt x="31" y="22"/>
                    <a:pt x="31" y="22"/>
                  </a:cubicBezTo>
                  <a:lnTo>
                    <a:pt x="31" y="40"/>
                  </a:lnTo>
                  <a:close/>
                  <a:moveTo>
                    <a:pt x="0" y="2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68" y="2"/>
                    <a:pt x="75" y="4"/>
                    <a:pt x="81" y="9"/>
                  </a:cubicBezTo>
                  <a:cubicBezTo>
                    <a:pt x="86" y="13"/>
                    <a:pt x="88" y="19"/>
                    <a:pt x="88" y="26"/>
                  </a:cubicBezTo>
                  <a:cubicBezTo>
                    <a:pt x="88" y="32"/>
                    <a:pt x="87" y="37"/>
                    <a:pt x="83" y="41"/>
                  </a:cubicBezTo>
                  <a:cubicBezTo>
                    <a:pt x="80" y="44"/>
                    <a:pt x="77" y="46"/>
                    <a:pt x="72" y="48"/>
                  </a:cubicBezTo>
                  <a:cubicBezTo>
                    <a:pt x="79" y="49"/>
                    <a:pt x="84" y="52"/>
                    <a:pt x="88" y="57"/>
                  </a:cubicBezTo>
                  <a:cubicBezTo>
                    <a:pt x="91" y="61"/>
                    <a:pt x="93" y="66"/>
                    <a:pt x="93" y="72"/>
                  </a:cubicBezTo>
                  <a:cubicBezTo>
                    <a:pt x="93" y="77"/>
                    <a:pt x="92" y="82"/>
                    <a:pt x="89" y="86"/>
                  </a:cubicBezTo>
                  <a:cubicBezTo>
                    <a:pt x="87" y="90"/>
                    <a:pt x="84" y="93"/>
                    <a:pt x="79" y="96"/>
                  </a:cubicBezTo>
                  <a:cubicBezTo>
                    <a:pt x="77" y="97"/>
                    <a:pt x="73" y="98"/>
                    <a:pt x="68" y="99"/>
                  </a:cubicBezTo>
                  <a:cubicBezTo>
                    <a:pt x="61" y="100"/>
                    <a:pt x="56" y="100"/>
                    <a:pt x="54" y="100"/>
                  </a:cubicBezTo>
                  <a:cubicBezTo>
                    <a:pt x="0" y="100"/>
                    <a:pt x="0" y="100"/>
                    <a:pt x="0" y="10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21563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10699751" y="390525"/>
              <a:ext cx="227013" cy="425450"/>
            </a:xfrm>
            <a:custGeom>
              <a:avLst/>
              <a:gdLst/>
              <a:ahLst/>
              <a:cxnLst/>
              <a:rect l="l" t="t" r="r" b="b"/>
              <a:pathLst>
                <a:path w="143" h="268" extrusionOk="0">
                  <a:moveTo>
                    <a:pt x="143" y="129"/>
                  </a:moveTo>
                  <a:cubicBezTo>
                    <a:pt x="143" y="129"/>
                    <a:pt x="128" y="113"/>
                    <a:pt x="112" y="106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8"/>
                    <a:pt x="77" y="94"/>
                    <a:pt x="63" y="74"/>
                  </a:cubicBezTo>
                  <a:cubicBezTo>
                    <a:pt x="50" y="53"/>
                    <a:pt x="45" y="16"/>
                    <a:pt x="49" y="0"/>
                  </a:cubicBezTo>
                  <a:cubicBezTo>
                    <a:pt x="49" y="0"/>
                    <a:pt x="37" y="9"/>
                    <a:pt x="35" y="2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27" y="27"/>
                    <a:pt x="25" y="42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17" y="46"/>
                    <a:pt x="18" y="63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0" y="70"/>
                    <a:pt x="12" y="81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76"/>
                    <a:pt x="5" y="88"/>
                    <a:pt x="10" y="104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4" y="95"/>
                    <a:pt x="2" y="111"/>
                    <a:pt x="9" y="121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1" y="125"/>
                    <a:pt x="9" y="137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0"/>
                    <a:pt x="2" y="144"/>
                    <a:pt x="10" y="152"/>
                  </a:cubicBezTo>
                  <a:cubicBezTo>
                    <a:pt x="1" y="145"/>
                    <a:pt x="1" y="145"/>
                    <a:pt x="1" y="145"/>
                  </a:cubicBezTo>
                  <a:cubicBezTo>
                    <a:pt x="1" y="145"/>
                    <a:pt x="4" y="159"/>
                    <a:pt x="12" y="168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3" y="163"/>
                    <a:pt x="6" y="175"/>
                    <a:pt x="15" y="183"/>
                  </a:cubicBezTo>
                  <a:cubicBezTo>
                    <a:pt x="6" y="178"/>
                    <a:pt x="6" y="178"/>
                    <a:pt x="6" y="178"/>
                  </a:cubicBezTo>
                  <a:cubicBezTo>
                    <a:pt x="6" y="178"/>
                    <a:pt x="14" y="194"/>
                    <a:pt x="24" y="199"/>
                  </a:cubicBezTo>
                  <a:cubicBezTo>
                    <a:pt x="13" y="195"/>
                    <a:pt x="13" y="195"/>
                    <a:pt x="13" y="195"/>
                  </a:cubicBezTo>
                  <a:cubicBezTo>
                    <a:pt x="13" y="195"/>
                    <a:pt x="18" y="208"/>
                    <a:pt x="32" y="216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4" y="215"/>
                    <a:pt x="33" y="226"/>
                    <a:pt x="43" y="232"/>
                  </a:cubicBezTo>
                  <a:cubicBezTo>
                    <a:pt x="36" y="231"/>
                    <a:pt x="36" y="231"/>
                    <a:pt x="36" y="231"/>
                  </a:cubicBezTo>
                  <a:cubicBezTo>
                    <a:pt x="36" y="231"/>
                    <a:pt x="47" y="241"/>
                    <a:pt x="59" y="244"/>
                  </a:cubicBezTo>
                  <a:cubicBezTo>
                    <a:pt x="51" y="245"/>
                    <a:pt x="51" y="245"/>
                    <a:pt x="51" y="245"/>
                  </a:cubicBezTo>
                  <a:cubicBezTo>
                    <a:pt x="51" y="245"/>
                    <a:pt x="64" y="252"/>
                    <a:pt x="73" y="253"/>
                  </a:cubicBezTo>
                  <a:cubicBezTo>
                    <a:pt x="66" y="254"/>
                    <a:pt x="66" y="254"/>
                    <a:pt x="66" y="254"/>
                  </a:cubicBezTo>
                  <a:cubicBezTo>
                    <a:pt x="66" y="254"/>
                    <a:pt x="81" y="260"/>
                    <a:pt x="91" y="259"/>
                  </a:cubicBezTo>
                  <a:cubicBezTo>
                    <a:pt x="85" y="264"/>
                    <a:pt x="85" y="264"/>
                    <a:pt x="85" y="264"/>
                  </a:cubicBezTo>
                  <a:cubicBezTo>
                    <a:pt x="85" y="264"/>
                    <a:pt x="103" y="268"/>
                    <a:pt x="115" y="260"/>
                  </a:cubicBezTo>
                  <a:cubicBezTo>
                    <a:pt x="118" y="258"/>
                    <a:pt x="118" y="258"/>
                    <a:pt x="118" y="258"/>
                  </a:cubicBezTo>
                  <a:cubicBezTo>
                    <a:pt x="128" y="241"/>
                    <a:pt x="128" y="241"/>
                    <a:pt x="128" y="241"/>
                  </a:cubicBezTo>
                  <a:lnTo>
                    <a:pt x="143" y="129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4" name="Google Shape;344;p28"/>
            <p:cNvSpPr/>
            <p:nvPr/>
          </p:nvSpPr>
          <p:spPr>
            <a:xfrm>
              <a:off x="10694988" y="381000"/>
              <a:ext cx="236538" cy="438150"/>
            </a:xfrm>
            <a:custGeom>
              <a:avLst/>
              <a:gdLst/>
              <a:ahLst/>
              <a:cxnLst/>
              <a:rect l="l" t="t" r="r" b="b"/>
              <a:pathLst>
                <a:path w="149" h="276" extrusionOk="0">
                  <a:moveTo>
                    <a:pt x="50" y="4"/>
                  </a:moveTo>
                  <a:cubicBezTo>
                    <a:pt x="50" y="4"/>
                    <a:pt x="43" y="10"/>
                    <a:pt x="38" y="21"/>
                  </a:cubicBezTo>
                  <a:cubicBezTo>
                    <a:pt x="38" y="20"/>
                    <a:pt x="38" y="17"/>
                    <a:pt x="38" y="17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0" y="28"/>
                    <a:pt x="28" y="37"/>
                  </a:cubicBezTo>
                  <a:cubicBezTo>
                    <a:pt x="27" y="36"/>
                    <a:pt x="27" y="34"/>
                    <a:pt x="27" y="34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0" y="48"/>
                    <a:pt x="19" y="61"/>
                  </a:cubicBezTo>
                  <a:cubicBezTo>
                    <a:pt x="18" y="59"/>
                    <a:pt x="17" y="57"/>
                    <a:pt x="17" y="57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3"/>
                    <a:pt x="12" y="70"/>
                    <a:pt x="12" y="79"/>
                  </a:cubicBezTo>
                  <a:cubicBezTo>
                    <a:pt x="12" y="78"/>
                    <a:pt x="11" y="77"/>
                    <a:pt x="11" y="77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1"/>
                    <a:pt x="8" y="86"/>
                    <a:pt x="8" y="93"/>
                  </a:cubicBezTo>
                  <a:cubicBezTo>
                    <a:pt x="8" y="95"/>
                    <a:pt x="8" y="98"/>
                    <a:pt x="9" y="101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4" y="101"/>
                    <a:pt x="4" y="101"/>
                    <a:pt x="4" y="101"/>
                  </a:cubicBezTo>
                  <a:cubicBezTo>
                    <a:pt x="4" y="101"/>
                    <a:pt x="4" y="103"/>
                    <a:pt x="4" y="105"/>
                  </a:cubicBezTo>
                  <a:cubicBezTo>
                    <a:pt x="4" y="108"/>
                    <a:pt x="4" y="112"/>
                    <a:pt x="5" y="117"/>
                  </a:cubicBezTo>
                  <a:cubicBezTo>
                    <a:pt x="5" y="116"/>
                    <a:pt x="2" y="114"/>
                    <a:pt x="2" y="114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120"/>
                    <a:pt x="2" y="126"/>
                    <a:pt x="5" y="135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1" y="136"/>
                    <a:pt x="1" y="136"/>
                    <a:pt x="1" y="136"/>
                  </a:cubicBezTo>
                  <a:cubicBezTo>
                    <a:pt x="1" y="137"/>
                    <a:pt x="2" y="143"/>
                    <a:pt x="5" y="14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1" y="152"/>
                    <a:pt x="1" y="152"/>
                    <a:pt x="1" y="152"/>
                  </a:cubicBezTo>
                  <a:cubicBezTo>
                    <a:pt x="2" y="152"/>
                    <a:pt x="3" y="160"/>
                    <a:pt x="7" y="167"/>
                  </a:cubicBezTo>
                  <a:cubicBezTo>
                    <a:pt x="3" y="164"/>
                    <a:pt x="3" y="164"/>
                    <a:pt x="3" y="164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70"/>
                    <a:pt x="5" y="175"/>
                    <a:pt x="9" y="181"/>
                  </a:cubicBezTo>
                  <a:cubicBezTo>
                    <a:pt x="8" y="181"/>
                    <a:pt x="4" y="179"/>
                    <a:pt x="4" y="179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11" y="192"/>
                    <a:pt x="16" y="199"/>
                  </a:cubicBezTo>
                  <a:cubicBezTo>
                    <a:pt x="15" y="198"/>
                    <a:pt x="13" y="198"/>
                    <a:pt x="13" y="198"/>
                  </a:cubicBezTo>
                  <a:cubicBezTo>
                    <a:pt x="14" y="202"/>
                    <a:pt x="14" y="202"/>
                    <a:pt x="14" y="202"/>
                  </a:cubicBezTo>
                  <a:cubicBezTo>
                    <a:pt x="14" y="202"/>
                    <a:pt x="18" y="211"/>
                    <a:pt x="27" y="219"/>
                  </a:cubicBezTo>
                  <a:cubicBezTo>
                    <a:pt x="26" y="219"/>
                    <a:pt x="23" y="219"/>
                    <a:pt x="23" y="219"/>
                  </a:cubicBezTo>
                  <a:cubicBezTo>
                    <a:pt x="26" y="223"/>
                    <a:pt x="26" y="223"/>
                    <a:pt x="26" y="223"/>
                  </a:cubicBezTo>
                  <a:cubicBezTo>
                    <a:pt x="26" y="223"/>
                    <a:pt x="30" y="229"/>
                    <a:pt x="37" y="234"/>
                  </a:cubicBezTo>
                  <a:cubicBezTo>
                    <a:pt x="35" y="234"/>
                    <a:pt x="33" y="234"/>
                    <a:pt x="33" y="234"/>
                  </a:cubicBezTo>
                  <a:cubicBezTo>
                    <a:pt x="38" y="238"/>
                    <a:pt x="38" y="238"/>
                    <a:pt x="38" y="238"/>
                  </a:cubicBezTo>
                  <a:cubicBezTo>
                    <a:pt x="38" y="239"/>
                    <a:pt x="45" y="245"/>
                    <a:pt x="53" y="249"/>
                  </a:cubicBezTo>
                  <a:cubicBezTo>
                    <a:pt x="52" y="249"/>
                    <a:pt x="47" y="250"/>
                    <a:pt x="47" y="250"/>
                  </a:cubicBezTo>
                  <a:cubicBezTo>
                    <a:pt x="53" y="253"/>
                    <a:pt x="53" y="253"/>
                    <a:pt x="53" y="253"/>
                  </a:cubicBezTo>
                  <a:cubicBezTo>
                    <a:pt x="54" y="253"/>
                    <a:pt x="60" y="256"/>
                    <a:pt x="66" y="259"/>
                  </a:cubicBezTo>
                  <a:cubicBezTo>
                    <a:pt x="64" y="259"/>
                    <a:pt x="61" y="260"/>
                    <a:pt x="61" y="260"/>
                  </a:cubicBezTo>
                  <a:cubicBezTo>
                    <a:pt x="68" y="262"/>
                    <a:pt x="68" y="262"/>
                    <a:pt x="68" y="262"/>
                  </a:cubicBezTo>
                  <a:cubicBezTo>
                    <a:pt x="69" y="263"/>
                    <a:pt x="78" y="266"/>
                    <a:pt x="88" y="267"/>
                  </a:cubicBezTo>
                  <a:cubicBezTo>
                    <a:pt x="87" y="267"/>
                    <a:pt x="83" y="271"/>
                    <a:pt x="83" y="271"/>
                  </a:cubicBezTo>
                  <a:cubicBezTo>
                    <a:pt x="87" y="272"/>
                    <a:pt x="87" y="272"/>
                    <a:pt x="87" y="272"/>
                  </a:cubicBezTo>
                  <a:cubicBezTo>
                    <a:pt x="88" y="272"/>
                    <a:pt x="107" y="276"/>
                    <a:pt x="119" y="268"/>
                  </a:cubicBezTo>
                  <a:cubicBezTo>
                    <a:pt x="123" y="266"/>
                    <a:pt x="123" y="266"/>
                    <a:pt x="123" y="266"/>
                  </a:cubicBezTo>
                  <a:cubicBezTo>
                    <a:pt x="134" y="246"/>
                    <a:pt x="134" y="246"/>
                    <a:pt x="134" y="246"/>
                  </a:cubicBezTo>
                  <a:cubicBezTo>
                    <a:pt x="130" y="244"/>
                    <a:pt x="130" y="244"/>
                    <a:pt x="130" y="244"/>
                  </a:cubicBezTo>
                  <a:cubicBezTo>
                    <a:pt x="130" y="244"/>
                    <a:pt x="120" y="262"/>
                    <a:pt x="119" y="262"/>
                  </a:cubicBezTo>
                  <a:cubicBezTo>
                    <a:pt x="119" y="263"/>
                    <a:pt x="117" y="264"/>
                    <a:pt x="117" y="264"/>
                  </a:cubicBezTo>
                  <a:cubicBezTo>
                    <a:pt x="110" y="269"/>
                    <a:pt x="100" y="269"/>
                    <a:pt x="94" y="268"/>
                  </a:cubicBezTo>
                  <a:cubicBezTo>
                    <a:pt x="94" y="268"/>
                    <a:pt x="101" y="263"/>
                    <a:pt x="101" y="263"/>
                  </a:cubicBezTo>
                  <a:cubicBezTo>
                    <a:pt x="94" y="263"/>
                    <a:pt x="94" y="263"/>
                    <a:pt x="94" y="263"/>
                  </a:cubicBezTo>
                  <a:cubicBezTo>
                    <a:pt x="89" y="263"/>
                    <a:pt x="82" y="262"/>
                    <a:pt x="77" y="260"/>
                  </a:cubicBezTo>
                  <a:cubicBezTo>
                    <a:pt x="77" y="260"/>
                    <a:pt x="77" y="257"/>
                    <a:pt x="76" y="257"/>
                  </a:cubicBezTo>
                  <a:cubicBezTo>
                    <a:pt x="72" y="257"/>
                    <a:pt x="66" y="254"/>
                    <a:pt x="62" y="252"/>
                  </a:cubicBezTo>
                  <a:cubicBezTo>
                    <a:pt x="73" y="250"/>
                    <a:pt x="73" y="250"/>
                    <a:pt x="73" y="250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57" y="246"/>
                    <a:pt x="51" y="243"/>
                    <a:pt x="47" y="240"/>
                  </a:cubicBezTo>
                  <a:cubicBezTo>
                    <a:pt x="49" y="240"/>
                    <a:pt x="60" y="240"/>
                    <a:pt x="60" y="240"/>
                  </a:cubicBezTo>
                  <a:cubicBezTo>
                    <a:pt x="49" y="236"/>
                    <a:pt x="41" y="233"/>
                    <a:pt x="33" y="224"/>
                  </a:cubicBezTo>
                  <a:cubicBezTo>
                    <a:pt x="33" y="224"/>
                    <a:pt x="44" y="225"/>
                    <a:pt x="44" y="225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28" y="215"/>
                    <a:pt x="23" y="209"/>
                    <a:pt x="21" y="205"/>
                  </a:cubicBezTo>
                  <a:cubicBezTo>
                    <a:pt x="23" y="206"/>
                    <a:pt x="27" y="206"/>
                    <a:pt x="27" y="206"/>
                  </a:cubicBezTo>
                  <a:cubicBezTo>
                    <a:pt x="28" y="204"/>
                    <a:pt x="28" y="204"/>
                    <a:pt x="28" y="204"/>
                  </a:cubicBezTo>
                  <a:cubicBezTo>
                    <a:pt x="24" y="202"/>
                    <a:pt x="18" y="194"/>
                    <a:pt x="15" y="189"/>
                  </a:cubicBezTo>
                  <a:cubicBezTo>
                    <a:pt x="16" y="190"/>
                    <a:pt x="21" y="191"/>
                    <a:pt x="21" y="191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15" y="184"/>
                    <a:pt x="12" y="178"/>
                    <a:pt x="10" y="174"/>
                  </a:cubicBezTo>
                  <a:cubicBezTo>
                    <a:pt x="12" y="175"/>
                    <a:pt x="26" y="183"/>
                    <a:pt x="26" y="183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2" y="168"/>
                    <a:pt x="10" y="162"/>
                    <a:pt x="8" y="157"/>
                  </a:cubicBezTo>
                  <a:cubicBezTo>
                    <a:pt x="10" y="159"/>
                    <a:pt x="14" y="161"/>
                    <a:pt x="14" y="161"/>
                  </a:cubicBezTo>
                  <a:cubicBezTo>
                    <a:pt x="14" y="158"/>
                    <a:pt x="14" y="158"/>
                    <a:pt x="14" y="158"/>
                  </a:cubicBezTo>
                  <a:cubicBezTo>
                    <a:pt x="11" y="153"/>
                    <a:pt x="8" y="147"/>
                    <a:pt x="7" y="142"/>
                  </a:cubicBezTo>
                  <a:cubicBezTo>
                    <a:pt x="8" y="143"/>
                    <a:pt x="21" y="153"/>
                    <a:pt x="21" y="15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0" y="136"/>
                    <a:pt x="8" y="130"/>
                    <a:pt x="7" y="126"/>
                  </a:cubicBezTo>
                  <a:cubicBezTo>
                    <a:pt x="9" y="127"/>
                    <a:pt x="12" y="129"/>
                    <a:pt x="12" y="129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0" y="122"/>
                    <a:pt x="9" y="113"/>
                    <a:pt x="9" y="108"/>
                  </a:cubicBezTo>
                  <a:cubicBezTo>
                    <a:pt x="10" y="110"/>
                    <a:pt x="19" y="122"/>
                    <a:pt x="19" y="122"/>
                  </a:cubicBezTo>
                  <a:cubicBezTo>
                    <a:pt x="15" y="110"/>
                    <a:pt x="15" y="110"/>
                    <a:pt x="15" y="110"/>
                  </a:cubicBezTo>
                  <a:cubicBezTo>
                    <a:pt x="13" y="103"/>
                    <a:pt x="13" y="97"/>
                    <a:pt x="13" y="93"/>
                  </a:cubicBezTo>
                  <a:cubicBezTo>
                    <a:pt x="13" y="91"/>
                    <a:pt x="13" y="89"/>
                    <a:pt x="13" y="88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7" y="84"/>
                    <a:pt x="17" y="82"/>
                    <a:pt x="17" y="79"/>
                  </a:cubicBezTo>
                  <a:cubicBezTo>
                    <a:pt x="17" y="75"/>
                    <a:pt x="17" y="72"/>
                    <a:pt x="18" y="69"/>
                  </a:cubicBezTo>
                  <a:cubicBezTo>
                    <a:pt x="18" y="70"/>
                    <a:pt x="23" y="80"/>
                    <a:pt x="23" y="8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8"/>
                    <a:pt x="23" y="67"/>
                    <a:pt x="23" y="66"/>
                  </a:cubicBezTo>
                  <a:cubicBezTo>
                    <a:pt x="23" y="58"/>
                    <a:pt x="24" y="51"/>
                    <a:pt x="26" y="47"/>
                  </a:cubicBezTo>
                  <a:cubicBezTo>
                    <a:pt x="26" y="47"/>
                    <a:pt x="29" y="60"/>
                    <a:pt x="29" y="60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0"/>
                    <a:pt x="33" y="34"/>
                    <a:pt x="35" y="30"/>
                  </a:cubicBezTo>
                  <a:cubicBezTo>
                    <a:pt x="35" y="31"/>
                    <a:pt x="38" y="48"/>
                    <a:pt x="38" y="48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1" y="23"/>
                    <a:pt x="45" y="16"/>
                    <a:pt x="49" y="12"/>
                  </a:cubicBezTo>
                  <a:cubicBezTo>
                    <a:pt x="48" y="14"/>
                    <a:pt x="48" y="16"/>
                    <a:pt x="48" y="19"/>
                  </a:cubicBezTo>
                  <a:cubicBezTo>
                    <a:pt x="48" y="38"/>
                    <a:pt x="53" y="64"/>
                    <a:pt x="64" y="81"/>
                  </a:cubicBezTo>
                  <a:cubicBezTo>
                    <a:pt x="78" y="101"/>
                    <a:pt x="96" y="106"/>
                    <a:pt x="99" y="107"/>
                  </a:cubicBezTo>
                  <a:cubicBezTo>
                    <a:pt x="99" y="107"/>
                    <a:pt x="114" y="114"/>
                    <a:pt x="114" y="114"/>
                  </a:cubicBezTo>
                  <a:cubicBezTo>
                    <a:pt x="129" y="121"/>
                    <a:pt x="144" y="137"/>
                    <a:pt x="144" y="137"/>
                  </a:cubicBezTo>
                  <a:cubicBezTo>
                    <a:pt x="146" y="139"/>
                    <a:pt x="146" y="139"/>
                    <a:pt x="146" y="139"/>
                  </a:cubicBezTo>
                  <a:cubicBezTo>
                    <a:pt x="149" y="135"/>
                    <a:pt x="149" y="135"/>
                    <a:pt x="149" y="135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47" y="133"/>
                    <a:pt x="132" y="117"/>
                    <a:pt x="116" y="110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0" y="102"/>
                    <a:pt x="81" y="98"/>
                    <a:pt x="68" y="78"/>
                  </a:cubicBezTo>
                  <a:cubicBezTo>
                    <a:pt x="54" y="58"/>
                    <a:pt x="51" y="22"/>
                    <a:pt x="54" y="6"/>
                  </a:cubicBezTo>
                  <a:cubicBezTo>
                    <a:pt x="55" y="0"/>
                    <a:pt x="55" y="0"/>
                    <a:pt x="55" y="0"/>
                  </a:cubicBezTo>
                  <a:lnTo>
                    <a:pt x="50" y="4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5" name="Google Shape;345;p28"/>
            <p:cNvSpPr/>
            <p:nvPr/>
          </p:nvSpPr>
          <p:spPr>
            <a:xfrm>
              <a:off x="11036301" y="390525"/>
              <a:ext cx="228600" cy="425450"/>
            </a:xfrm>
            <a:custGeom>
              <a:avLst/>
              <a:gdLst/>
              <a:ahLst/>
              <a:cxnLst/>
              <a:rect l="l" t="t" r="r" b="b"/>
              <a:pathLst>
                <a:path w="144" h="268" extrusionOk="0">
                  <a:moveTo>
                    <a:pt x="0" y="131"/>
                  </a:moveTo>
                  <a:cubicBezTo>
                    <a:pt x="0" y="131"/>
                    <a:pt x="16" y="113"/>
                    <a:pt x="32" y="106"/>
                  </a:cubicBezTo>
                  <a:cubicBezTo>
                    <a:pt x="48" y="98"/>
                    <a:pt x="48" y="99"/>
                    <a:pt x="48" y="99"/>
                  </a:cubicBezTo>
                  <a:cubicBezTo>
                    <a:pt x="48" y="98"/>
                    <a:pt x="68" y="94"/>
                    <a:pt x="81" y="74"/>
                  </a:cubicBezTo>
                  <a:cubicBezTo>
                    <a:pt x="95" y="53"/>
                    <a:pt x="99" y="16"/>
                    <a:pt x="96" y="0"/>
                  </a:cubicBezTo>
                  <a:cubicBezTo>
                    <a:pt x="96" y="0"/>
                    <a:pt x="107" y="9"/>
                    <a:pt x="110" y="26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1" y="17"/>
                    <a:pt x="118" y="27"/>
                    <a:pt x="119" y="42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4"/>
                    <a:pt x="128" y="46"/>
                    <a:pt x="127" y="64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30" y="57"/>
                    <a:pt x="135" y="70"/>
                    <a:pt x="132" y="81"/>
                  </a:cubicBezTo>
                  <a:cubicBezTo>
                    <a:pt x="136" y="76"/>
                    <a:pt x="136" y="76"/>
                    <a:pt x="136" y="76"/>
                  </a:cubicBezTo>
                  <a:cubicBezTo>
                    <a:pt x="136" y="76"/>
                    <a:pt x="139" y="88"/>
                    <a:pt x="134" y="104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41" y="95"/>
                    <a:pt x="142" y="111"/>
                    <a:pt x="136" y="121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3" y="113"/>
                    <a:pt x="143" y="125"/>
                    <a:pt x="136" y="137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4" y="130"/>
                    <a:pt x="142" y="144"/>
                    <a:pt x="134" y="152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144" y="145"/>
                    <a:pt x="140" y="159"/>
                    <a:pt x="133" y="168"/>
                  </a:cubicBezTo>
                  <a:cubicBezTo>
                    <a:pt x="141" y="163"/>
                    <a:pt x="141" y="163"/>
                    <a:pt x="141" y="163"/>
                  </a:cubicBezTo>
                  <a:cubicBezTo>
                    <a:pt x="141" y="163"/>
                    <a:pt x="138" y="175"/>
                    <a:pt x="129" y="183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8"/>
                    <a:pt x="130" y="194"/>
                    <a:pt x="121" y="199"/>
                  </a:cubicBezTo>
                  <a:cubicBezTo>
                    <a:pt x="131" y="195"/>
                    <a:pt x="131" y="195"/>
                    <a:pt x="131" y="195"/>
                  </a:cubicBezTo>
                  <a:cubicBezTo>
                    <a:pt x="131" y="195"/>
                    <a:pt x="127" y="208"/>
                    <a:pt x="113" y="216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20" y="215"/>
                    <a:pt x="112" y="226"/>
                    <a:pt x="101" y="232"/>
                  </a:cubicBezTo>
                  <a:cubicBezTo>
                    <a:pt x="108" y="231"/>
                    <a:pt x="108" y="231"/>
                    <a:pt x="108" y="231"/>
                  </a:cubicBezTo>
                  <a:cubicBezTo>
                    <a:pt x="108" y="231"/>
                    <a:pt x="97" y="241"/>
                    <a:pt x="85" y="244"/>
                  </a:cubicBezTo>
                  <a:cubicBezTo>
                    <a:pt x="93" y="245"/>
                    <a:pt x="93" y="245"/>
                    <a:pt x="93" y="245"/>
                  </a:cubicBezTo>
                  <a:cubicBezTo>
                    <a:pt x="93" y="245"/>
                    <a:pt x="80" y="252"/>
                    <a:pt x="71" y="253"/>
                  </a:cubicBezTo>
                  <a:cubicBezTo>
                    <a:pt x="78" y="254"/>
                    <a:pt x="78" y="254"/>
                    <a:pt x="78" y="254"/>
                  </a:cubicBezTo>
                  <a:cubicBezTo>
                    <a:pt x="78" y="254"/>
                    <a:pt x="64" y="260"/>
                    <a:pt x="53" y="25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59" y="264"/>
                    <a:pt x="45" y="268"/>
                    <a:pt x="33" y="260"/>
                  </a:cubicBezTo>
                  <a:cubicBezTo>
                    <a:pt x="23" y="250"/>
                    <a:pt x="23" y="250"/>
                    <a:pt x="23" y="250"/>
                  </a:cubicBezTo>
                  <a:cubicBezTo>
                    <a:pt x="16" y="240"/>
                    <a:pt x="16" y="240"/>
                    <a:pt x="16" y="240"/>
                  </a:cubicBezTo>
                  <a:lnTo>
                    <a:pt x="0" y="131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6" name="Google Shape;346;p28"/>
            <p:cNvSpPr/>
            <p:nvPr/>
          </p:nvSpPr>
          <p:spPr>
            <a:xfrm>
              <a:off x="11031538" y="381000"/>
              <a:ext cx="238125" cy="439738"/>
            </a:xfrm>
            <a:custGeom>
              <a:avLst/>
              <a:gdLst/>
              <a:ahLst/>
              <a:cxnLst/>
              <a:rect l="l" t="t" r="r" b="b"/>
              <a:pathLst>
                <a:path w="150" h="277" extrusionOk="0">
                  <a:moveTo>
                    <a:pt x="96" y="6"/>
                  </a:moveTo>
                  <a:cubicBezTo>
                    <a:pt x="100" y="22"/>
                    <a:pt x="96" y="58"/>
                    <a:pt x="82" y="78"/>
                  </a:cubicBezTo>
                  <a:cubicBezTo>
                    <a:pt x="69" y="98"/>
                    <a:pt x="51" y="102"/>
                    <a:pt x="50" y="102"/>
                  </a:cubicBezTo>
                  <a:cubicBezTo>
                    <a:pt x="50" y="102"/>
                    <a:pt x="50" y="102"/>
                    <a:pt x="50" y="102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18" y="117"/>
                    <a:pt x="2" y="134"/>
                    <a:pt x="2" y="13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5" y="138"/>
                    <a:pt x="21" y="121"/>
                    <a:pt x="36" y="114"/>
                  </a:cubicBezTo>
                  <a:cubicBezTo>
                    <a:pt x="36" y="114"/>
                    <a:pt x="51" y="107"/>
                    <a:pt x="52" y="107"/>
                  </a:cubicBezTo>
                  <a:cubicBezTo>
                    <a:pt x="54" y="106"/>
                    <a:pt x="73" y="101"/>
                    <a:pt x="86" y="81"/>
                  </a:cubicBezTo>
                  <a:cubicBezTo>
                    <a:pt x="97" y="64"/>
                    <a:pt x="102" y="38"/>
                    <a:pt x="102" y="19"/>
                  </a:cubicBezTo>
                  <a:cubicBezTo>
                    <a:pt x="102" y="16"/>
                    <a:pt x="102" y="14"/>
                    <a:pt x="102" y="12"/>
                  </a:cubicBezTo>
                  <a:cubicBezTo>
                    <a:pt x="105" y="16"/>
                    <a:pt x="109" y="23"/>
                    <a:pt x="110" y="33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5" y="31"/>
                    <a:pt x="115" y="30"/>
                  </a:cubicBezTo>
                  <a:cubicBezTo>
                    <a:pt x="117" y="34"/>
                    <a:pt x="119" y="40"/>
                    <a:pt x="120" y="48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4" y="47"/>
                    <a:pt x="125" y="47"/>
                  </a:cubicBezTo>
                  <a:cubicBezTo>
                    <a:pt x="126" y="51"/>
                    <a:pt x="128" y="58"/>
                    <a:pt x="128" y="66"/>
                  </a:cubicBezTo>
                  <a:cubicBezTo>
                    <a:pt x="128" y="67"/>
                    <a:pt x="128" y="68"/>
                    <a:pt x="127" y="69"/>
                  </a:cubicBezTo>
                  <a:cubicBezTo>
                    <a:pt x="127" y="80"/>
                    <a:pt x="127" y="80"/>
                    <a:pt x="127" y="80"/>
                  </a:cubicBezTo>
                  <a:cubicBezTo>
                    <a:pt x="127" y="80"/>
                    <a:pt x="132" y="70"/>
                    <a:pt x="132" y="69"/>
                  </a:cubicBezTo>
                  <a:cubicBezTo>
                    <a:pt x="133" y="72"/>
                    <a:pt x="134" y="75"/>
                    <a:pt x="134" y="79"/>
                  </a:cubicBezTo>
                  <a:cubicBezTo>
                    <a:pt x="134" y="82"/>
                    <a:pt x="133" y="84"/>
                    <a:pt x="133" y="87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8" y="89"/>
                    <a:pt x="138" y="91"/>
                    <a:pt x="138" y="93"/>
                  </a:cubicBezTo>
                  <a:cubicBezTo>
                    <a:pt x="138" y="97"/>
                    <a:pt x="137" y="103"/>
                    <a:pt x="135" y="110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1" y="122"/>
                    <a:pt x="140" y="110"/>
                    <a:pt x="142" y="108"/>
                  </a:cubicBezTo>
                  <a:cubicBezTo>
                    <a:pt x="141" y="113"/>
                    <a:pt x="141" y="122"/>
                    <a:pt x="137" y="127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8" y="130"/>
                    <a:pt x="142" y="127"/>
                    <a:pt x="143" y="126"/>
                  </a:cubicBezTo>
                  <a:cubicBezTo>
                    <a:pt x="142" y="130"/>
                    <a:pt x="140" y="136"/>
                    <a:pt x="137" y="142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0" y="153"/>
                    <a:pt x="142" y="143"/>
                    <a:pt x="144" y="142"/>
                  </a:cubicBezTo>
                  <a:cubicBezTo>
                    <a:pt x="142" y="147"/>
                    <a:pt x="140" y="153"/>
                    <a:pt x="137" y="157"/>
                  </a:cubicBezTo>
                  <a:cubicBezTo>
                    <a:pt x="136" y="161"/>
                    <a:pt x="136" y="161"/>
                    <a:pt x="136" y="161"/>
                  </a:cubicBezTo>
                  <a:cubicBezTo>
                    <a:pt x="136" y="161"/>
                    <a:pt x="141" y="159"/>
                    <a:pt x="142" y="157"/>
                  </a:cubicBezTo>
                  <a:cubicBezTo>
                    <a:pt x="141" y="162"/>
                    <a:pt x="138" y="168"/>
                    <a:pt x="134" y="172"/>
                  </a:cubicBezTo>
                  <a:cubicBezTo>
                    <a:pt x="124" y="183"/>
                    <a:pt x="124" y="183"/>
                    <a:pt x="124" y="183"/>
                  </a:cubicBezTo>
                  <a:cubicBezTo>
                    <a:pt x="124" y="183"/>
                    <a:pt x="138" y="175"/>
                    <a:pt x="140" y="174"/>
                  </a:cubicBezTo>
                  <a:cubicBezTo>
                    <a:pt x="138" y="178"/>
                    <a:pt x="135" y="184"/>
                    <a:pt x="131" y="188"/>
                  </a:cubicBezTo>
                  <a:cubicBezTo>
                    <a:pt x="132" y="190"/>
                    <a:pt x="132" y="190"/>
                    <a:pt x="132" y="190"/>
                  </a:cubicBezTo>
                  <a:cubicBezTo>
                    <a:pt x="132" y="190"/>
                    <a:pt x="134" y="190"/>
                    <a:pt x="136" y="189"/>
                  </a:cubicBezTo>
                  <a:cubicBezTo>
                    <a:pt x="132" y="194"/>
                    <a:pt x="128" y="200"/>
                    <a:pt x="124" y="203"/>
                  </a:cubicBezTo>
                  <a:cubicBezTo>
                    <a:pt x="116" y="210"/>
                    <a:pt x="116" y="210"/>
                    <a:pt x="116" y="210"/>
                  </a:cubicBezTo>
                  <a:cubicBezTo>
                    <a:pt x="116" y="210"/>
                    <a:pt x="127" y="206"/>
                    <a:pt x="130" y="205"/>
                  </a:cubicBezTo>
                  <a:cubicBezTo>
                    <a:pt x="127" y="209"/>
                    <a:pt x="122" y="215"/>
                    <a:pt x="115" y="220"/>
                  </a:cubicBezTo>
                  <a:cubicBezTo>
                    <a:pt x="106" y="225"/>
                    <a:pt x="106" y="225"/>
                    <a:pt x="106" y="225"/>
                  </a:cubicBezTo>
                  <a:cubicBezTo>
                    <a:pt x="106" y="225"/>
                    <a:pt x="117" y="224"/>
                    <a:pt x="118" y="224"/>
                  </a:cubicBezTo>
                  <a:cubicBezTo>
                    <a:pt x="115" y="227"/>
                    <a:pt x="109" y="232"/>
                    <a:pt x="103" y="235"/>
                  </a:cubicBezTo>
                  <a:cubicBezTo>
                    <a:pt x="90" y="240"/>
                    <a:pt x="90" y="240"/>
                    <a:pt x="90" y="240"/>
                  </a:cubicBezTo>
                  <a:cubicBezTo>
                    <a:pt x="90" y="240"/>
                    <a:pt x="101" y="240"/>
                    <a:pt x="103" y="240"/>
                  </a:cubicBezTo>
                  <a:cubicBezTo>
                    <a:pt x="99" y="243"/>
                    <a:pt x="94" y="246"/>
                    <a:pt x="88" y="248"/>
                  </a:cubicBezTo>
                  <a:cubicBezTo>
                    <a:pt x="77" y="250"/>
                    <a:pt x="77" y="250"/>
                    <a:pt x="77" y="250"/>
                  </a:cubicBezTo>
                  <a:cubicBezTo>
                    <a:pt x="89" y="252"/>
                    <a:pt x="89" y="252"/>
                    <a:pt x="89" y="252"/>
                  </a:cubicBezTo>
                  <a:cubicBezTo>
                    <a:pt x="85" y="256"/>
                    <a:pt x="76" y="258"/>
                    <a:pt x="70" y="257"/>
                  </a:cubicBezTo>
                  <a:cubicBezTo>
                    <a:pt x="70" y="257"/>
                    <a:pt x="74" y="260"/>
                    <a:pt x="73" y="260"/>
                  </a:cubicBezTo>
                  <a:cubicBezTo>
                    <a:pt x="68" y="262"/>
                    <a:pt x="62" y="263"/>
                    <a:pt x="56" y="263"/>
                  </a:cubicBezTo>
                  <a:cubicBezTo>
                    <a:pt x="49" y="263"/>
                    <a:pt x="49" y="263"/>
                    <a:pt x="49" y="263"/>
                  </a:cubicBezTo>
                  <a:cubicBezTo>
                    <a:pt x="49" y="263"/>
                    <a:pt x="56" y="268"/>
                    <a:pt x="57" y="269"/>
                  </a:cubicBezTo>
                  <a:cubicBezTo>
                    <a:pt x="52" y="269"/>
                    <a:pt x="44" y="269"/>
                    <a:pt x="37" y="265"/>
                  </a:cubicBezTo>
                  <a:cubicBezTo>
                    <a:pt x="37" y="264"/>
                    <a:pt x="28" y="255"/>
                    <a:pt x="27" y="254"/>
                  </a:cubicBezTo>
                  <a:cubicBezTo>
                    <a:pt x="19" y="242"/>
                    <a:pt x="19" y="242"/>
                    <a:pt x="19" y="242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24" y="257"/>
                    <a:pt x="24" y="257"/>
                    <a:pt x="24" y="257"/>
                  </a:cubicBezTo>
                  <a:cubicBezTo>
                    <a:pt x="34" y="268"/>
                    <a:pt x="34" y="268"/>
                    <a:pt x="34" y="268"/>
                  </a:cubicBezTo>
                  <a:cubicBezTo>
                    <a:pt x="34" y="268"/>
                    <a:pt x="34" y="268"/>
                    <a:pt x="34" y="268"/>
                  </a:cubicBezTo>
                  <a:cubicBezTo>
                    <a:pt x="47" y="277"/>
                    <a:pt x="62" y="272"/>
                    <a:pt x="63" y="272"/>
                  </a:cubicBezTo>
                  <a:cubicBezTo>
                    <a:pt x="67" y="271"/>
                    <a:pt x="67" y="271"/>
                    <a:pt x="67" y="271"/>
                  </a:cubicBezTo>
                  <a:cubicBezTo>
                    <a:pt x="67" y="271"/>
                    <a:pt x="63" y="267"/>
                    <a:pt x="62" y="267"/>
                  </a:cubicBezTo>
                  <a:cubicBezTo>
                    <a:pt x="72" y="266"/>
                    <a:pt x="81" y="263"/>
                    <a:pt x="82" y="262"/>
                  </a:cubicBezTo>
                  <a:cubicBezTo>
                    <a:pt x="89" y="260"/>
                    <a:pt x="89" y="260"/>
                    <a:pt x="89" y="260"/>
                  </a:cubicBezTo>
                  <a:cubicBezTo>
                    <a:pt x="89" y="260"/>
                    <a:pt x="86" y="259"/>
                    <a:pt x="84" y="259"/>
                  </a:cubicBezTo>
                  <a:cubicBezTo>
                    <a:pt x="91" y="256"/>
                    <a:pt x="97" y="253"/>
                    <a:pt x="97" y="253"/>
                  </a:cubicBezTo>
                  <a:cubicBezTo>
                    <a:pt x="103" y="250"/>
                    <a:pt x="103" y="250"/>
                    <a:pt x="103" y="250"/>
                  </a:cubicBezTo>
                  <a:cubicBezTo>
                    <a:pt x="103" y="250"/>
                    <a:pt x="98" y="249"/>
                    <a:pt x="97" y="249"/>
                  </a:cubicBezTo>
                  <a:cubicBezTo>
                    <a:pt x="106" y="245"/>
                    <a:pt x="112" y="239"/>
                    <a:pt x="112" y="238"/>
                  </a:cubicBezTo>
                  <a:cubicBezTo>
                    <a:pt x="118" y="234"/>
                    <a:pt x="118" y="234"/>
                    <a:pt x="118" y="234"/>
                  </a:cubicBezTo>
                  <a:cubicBezTo>
                    <a:pt x="118" y="234"/>
                    <a:pt x="116" y="234"/>
                    <a:pt x="114" y="234"/>
                  </a:cubicBezTo>
                  <a:cubicBezTo>
                    <a:pt x="120" y="229"/>
                    <a:pt x="124" y="223"/>
                    <a:pt x="125" y="223"/>
                  </a:cubicBezTo>
                  <a:cubicBezTo>
                    <a:pt x="128" y="219"/>
                    <a:pt x="128" y="219"/>
                    <a:pt x="128" y="219"/>
                  </a:cubicBezTo>
                  <a:cubicBezTo>
                    <a:pt x="128" y="219"/>
                    <a:pt x="125" y="219"/>
                    <a:pt x="124" y="219"/>
                  </a:cubicBezTo>
                  <a:cubicBezTo>
                    <a:pt x="133" y="211"/>
                    <a:pt x="136" y="202"/>
                    <a:pt x="136" y="202"/>
                  </a:cubicBezTo>
                  <a:cubicBezTo>
                    <a:pt x="138" y="198"/>
                    <a:pt x="138" y="198"/>
                    <a:pt x="138" y="198"/>
                  </a:cubicBezTo>
                  <a:cubicBezTo>
                    <a:pt x="138" y="198"/>
                    <a:pt x="135" y="198"/>
                    <a:pt x="134" y="199"/>
                  </a:cubicBezTo>
                  <a:cubicBezTo>
                    <a:pt x="139" y="192"/>
                    <a:pt x="143" y="185"/>
                    <a:pt x="143" y="185"/>
                  </a:cubicBezTo>
                  <a:cubicBezTo>
                    <a:pt x="146" y="179"/>
                    <a:pt x="146" y="179"/>
                    <a:pt x="146" y="179"/>
                  </a:cubicBezTo>
                  <a:cubicBezTo>
                    <a:pt x="146" y="179"/>
                    <a:pt x="142" y="181"/>
                    <a:pt x="141" y="181"/>
                  </a:cubicBezTo>
                  <a:cubicBezTo>
                    <a:pt x="145" y="175"/>
                    <a:pt x="146" y="170"/>
                    <a:pt x="146" y="169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3" y="167"/>
                    <a:pt x="143" y="167"/>
                    <a:pt x="143" y="167"/>
                  </a:cubicBezTo>
                  <a:cubicBezTo>
                    <a:pt x="147" y="160"/>
                    <a:pt x="149" y="152"/>
                    <a:pt x="149" y="152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8" y="143"/>
                    <a:pt x="149" y="137"/>
                    <a:pt x="149" y="136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5" y="135"/>
                    <a:pt x="145" y="135"/>
                    <a:pt x="145" y="135"/>
                  </a:cubicBezTo>
                  <a:cubicBezTo>
                    <a:pt x="148" y="126"/>
                    <a:pt x="148" y="120"/>
                    <a:pt x="148" y="119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8" y="114"/>
                    <a:pt x="146" y="116"/>
                    <a:pt x="145" y="117"/>
                  </a:cubicBezTo>
                  <a:cubicBezTo>
                    <a:pt x="146" y="112"/>
                    <a:pt x="146" y="108"/>
                    <a:pt x="146" y="105"/>
                  </a:cubicBezTo>
                  <a:cubicBezTo>
                    <a:pt x="146" y="103"/>
                    <a:pt x="146" y="101"/>
                    <a:pt x="146" y="101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2" y="101"/>
                    <a:pt x="142" y="101"/>
                    <a:pt x="142" y="101"/>
                  </a:cubicBezTo>
                  <a:cubicBezTo>
                    <a:pt x="142" y="98"/>
                    <a:pt x="142" y="95"/>
                    <a:pt x="142" y="93"/>
                  </a:cubicBezTo>
                  <a:cubicBezTo>
                    <a:pt x="142" y="86"/>
                    <a:pt x="141" y="81"/>
                    <a:pt x="141" y="81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39" y="76"/>
                    <a:pt x="139" y="78"/>
                    <a:pt x="138" y="79"/>
                  </a:cubicBezTo>
                  <a:cubicBezTo>
                    <a:pt x="138" y="70"/>
                    <a:pt x="135" y="63"/>
                    <a:pt x="135" y="62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7"/>
                    <a:pt x="132" y="59"/>
                    <a:pt x="132" y="61"/>
                  </a:cubicBezTo>
                  <a:cubicBezTo>
                    <a:pt x="131" y="48"/>
                    <a:pt x="126" y="39"/>
                    <a:pt x="126" y="39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34"/>
                    <a:pt x="123" y="36"/>
                    <a:pt x="122" y="37"/>
                  </a:cubicBezTo>
                  <a:cubicBezTo>
                    <a:pt x="120" y="28"/>
                    <a:pt x="116" y="22"/>
                    <a:pt x="116" y="22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3" y="17"/>
                    <a:pt x="112" y="20"/>
                    <a:pt x="112" y="21"/>
                  </a:cubicBezTo>
                  <a:cubicBezTo>
                    <a:pt x="108" y="10"/>
                    <a:pt x="100" y="4"/>
                    <a:pt x="100" y="4"/>
                  </a:cubicBezTo>
                  <a:cubicBezTo>
                    <a:pt x="95" y="0"/>
                    <a:pt x="95" y="0"/>
                    <a:pt x="95" y="0"/>
                  </a:cubicBezTo>
                  <a:lnTo>
                    <a:pt x="96" y="6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7" name="Google Shape;347;p28"/>
            <p:cNvSpPr/>
            <p:nvPr/>
          </p:nvSpPr>
          <p:spPr>
            <a:xfrm>
              <a:off x="10729913" y="769938"/>
              <a:ext cx="509588" cy="247650"/>
            </a:xfrm>
            <a:custGeom>
              <a:avLst/>
              <a:gdLst/>
              <a:ahLst/>
              <a:cxnLst/>
              <a:rect l="l" t="t" r="r" b="b"/>
              <a:pathLst>
                <a:path w="321" h="156" extrusionOk="0">
                  <a:moveTo>
                    <a:pt x="272" y="82"/>
                  </a:moveTo>
                  <a:cubicBezTo>
                    <a:pt x="271" y="86"/>
                    <a:pt x="269" y="89"/>
                    <a:pt x="264" y="90"/>
                  </a:cubicBezTo>
                  <a:cubicBezTo>
                    <a:pt x="262" y="96"/>
                    <a:pt x="255" y="94"/>
                    <a:pt x="255" y="98"/>
                  </a:cubicBezTo>
                  <a:cubicBezTo>
                    <a:pt x="254" y="99"/>
                    <a:pt x="252" y="100"/>
                    <a:pt x="249" y="101"/>
                  </a:cubicBezTo>
                  <a:cubicBezTo>
                    <a:pt x="247" y="102"/>
                    <a:pt x="240" y="100"/>
                    <a:pt x="240" y="100"/>
                  </a:cubicBezTo>
                  <a:cubicBezTo>
                    <a:pt x="240" y="100"/>
                    <a:pt x="231" y="108"/>
                    <a:pt x="215" y="116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16" y="141"/>
                    <a:pt x="207" y="136"/>
                    <a:pt x="207" y="136"/>
                  </a:cubicBezTo>
                  <a:cubicBezTo>
                    <a:pt x="211" y="148"/>
                    <a:pt x="211" y="148"/>
                    <a:pt x="211" y="148"/>
                  </a:cubicBezTo>
                  <a:cubicBezTo>
                    <a:pt x="201" y="146"/>
                    <a:pt x="194" y="142"/>
                    <a:pt x="194" y="142"/>
                  </a:cubicBezTo>
                  <a:cubicBezTo>
                    <a:pt x="196" y="153"/>
                    <a:pt x="196" y="153"/>
                    <a:pt x="196" y="153"/>
                  </a:cubicBezTo>
                  <a:cubicBezTo>
                    <a:pt x="187" y="152"/>
                    <a:pt x="180" y="145"/>
                    <a:pt x="180" y="145"/>
                  </a:cubicBezTo>
                  <a:cubicBezTo>
                    <a:pt x="181" y="156"/>
                    <a:pt x="181" y="156"/>
                    <a:pt x="181" y="156"/>
                  </a:cubicBezTo>
                  <a:cubicBezTo>
                    <a:pt x="170" y="155"/>
                    <a:pt x="159" y="142"/>
                    <a:pt x="159" y="142"/>
                  </a:cubicBezTo>
                  <a:cubicBezTo>
                    <a:pt x="159" y="142"/>
                    <a:pt x="149" y="155"/>
                    <a:pt x="137" y="156"/>
                  </a:cubicBezTo>
                  <a:cubicBezTo>
                    <a:pt x="139" y="145"/>
                    <a:pt x="139" y="145"/>
                    <a:pt x="139" y="145"/>
                  </a:cubicBezTo>
                  <a:cubicBezTo>
                    <a:pt x="139" y="145"/>
                    <a:pt x="132" y="152"/>
                    <a:pt x="122" y="153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17" y="146"/>
                    <a:pt x="108" y="148"/>
                  </a:cubicBezTo>
                  <a:cubicBezTo>
                    <a:pt x="112" y="136"/>
                    <a:pt x="112" y="136"/>
                    <a:pt x="112" y="136"/>
                  </a:cubicBezTo>
                  <a:cubicBezTo>
                    <a:pt x="112" y="136"/>
                    <a:pt x="102" y="141"/>
                    <a:pt x="93" y="141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3" y="115"/>
                    <a:pt x="93" y="111"/>
                    <a:pt x="85" y="10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3" y="104"/>
                    <a:pt x="73" y="105"/>
                    <a:pt x="73" y="104"/>
                  </a:cubicBezTo>
                  <a:cubicBezTo>
                    <a:pt x="70" y="102"/>
                    <a:pt x="67" y="102"/>
                    <a:pt x="64" y="102"/>
                  </a:cubicBezTo>
                  <a:cubicBezTo>
                    <a:pt x="61" y="101"/>
                    <a:pt x="58" y="94"/>
                    <a:pt x="59" y="95"/>
                  </a:cubicBezTo>
                  <a:cubicBezTo>
                    <a:pt x="54" y="92"/>
                    <a:pt x="54" y="92"/>
                    <a:pt x="54" y="92"/>
                  </a:cubicBezTo>
                  <a:cubicBezTo>
                    <a:pt x="54" y="90"/>
                    <a:pt x="54" y="87"/>
                    <a:pt x="53" y="86"/>
                  </a:cubicBezTo>
                  <a:cubicBezTo>
                    <a:pt x="50" y="89"/>
                    <a:pt x="46" y="87"/>
                    <a:pt x="42" y="86"/>
                  </a:cubicBezTo>
                  <a:cubicBezTo>
                    <a:pt x="33" y="76"/>
                    <a:pt x="24" y="65"/>
                    <a:pt x="11" y="57"/>
                  </a:cubicBezTo>
                  <a:cubicBezTo>
                    <a:pt x="7" y="54"/>
                    <a:pt x="4" y="52"/>
                    <a:pt x="0" y="51"/>
                  </a:cubicBezTo>
                  <a:cubicBezTo>
                    <a:pt x="9" y="50"/>
                    <a:pt x="19" y="50"/>
                    <a:pt x="28" y="52"/>
                  </a:cubicBezTo>
                  <a:cubicBezTo>
                    <a:pt x="24" y="44"/>
                    <a:pt x="19" y="38"/>
                    <a:pt x="14" y="31"/>
                  </a:cubicBezTo>
                  <a:cubicBezTo>
                    <a:pt x="12" y="30"/>
                    <a:pt x="11" y="27"/>
                    <a:pt x="10" y="27"/>
                  </a:cubicBezTo>
                  <a:cubicBezTo>
                    <a:pt x="28" y="31"/>
                    <a:pt x="42" y="43"/>
                    <a:pt x="53" y="54"/>
                  </a:cubicBezTo>
                  <a:cubicBezTo>
                    <a:pt x="57" y="64"/>
                    <a:pt x="66" y="51"/>
                    <a:pt x="72" y="57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6" y="59"/>
                    <a:pt x="90" y="47"/>
                    <a:pt x="90" y="47"/>
                  </a:cubicBezTo>
                  <a:cubicBezTo>
                    <a:pt x="90" y="47"/>
                    <a:pt x="91" y="48"/>
                    <a:pt x="87" y="47"/>
                  </a:cubicBezTo>
                  <a:cubicBezTo>
                    <a:pt x="83" y="47"/>
                    <a:pt x="83" y="46"/>
                    <a:pt x="83" y="46"/>
                  </a:cubicBezTo>
                  <a:cubicBezTo>
                    <a:pt x="83" y="46"/>
                    <a:pt x="92" y="40"/>
                    <a:pt x="89" y="39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83" y="38"/>
                    <a:pt x="94" y="30"/>
                    <a:pt x="90" y="31"/>
                  </a:cubicBezTo>
                  <a:cubicBezTo>
                    <a:pt x="86" y="32"/>
                    <a:pt x="85" y="31"/>
                    <a:pt x="85" y="31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11" y="11"/>
                    <a:pt x="116" y="19"/>
                  </a:cubicBezTo>
                  <a:cubicBezTo>
                    <a:pt x="120" y="28"/>
                    <a:pt x="126" y="35"/>
                    <a:pt x="128" y="35"/>
                  </a:cubicBezTo>
                  <a:cubicBezTo>
                    <a:pt x="130" y="36"/>
                    <a:pt x="123" y="45"/>
                    <a:pt x="123" y="45"/>
                  </a:cubicBezTo>
                  <a:cubicBezTo>
                    <a:pt x="123" y="45"/>
                    <a:pt x="122" y="43"/>
                    <a:pt x="121" y="42"/>
                  </a:cubicBezTo>
                  <a:cubicBezTo>
                    <a:pt x="121" y="40"/>
                    <a:pt x="120" y="51"/>
                    <a:pt x="120" y="51"/>
                  </a:cubicBezTo>
                  <a:cubicBezTo>
                    <a:pt x="120" y="51"/>
                    <a:pt x="117" y="50"/>
                    <a:pt x="116" y="48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4" y="59"/>
                    <a:pt x="111" y="57"/>
                    <a:pt x="110" y="55"/>
                  </a:cubicBezTo>
                  <a:cubicBezTo>
                    <a:pt x="95" y="71"/>
                    <a:pt x="95" y="71"/>
                    <a:pt x="95" y="71"/>
                  </a:cubicBezTo>
                  <a:cubicBezTo>
                    <a:pt x="95" y="71"/>
                    <a:pt x="100" y="69"/>
                    <a:pt x="104" y="71"/>
                  </a:cubicBezTo>
                  <a:cubicBezTo>
                    <a:pt x="108" y="73"/>
                    <a:pt x="106" y="78"/>
                    <a:pt x="106" y="78"/>
                  </a:cubicBezTo>
                  <a:cubicBezTo>
                    <a:pt x="117" y="84"/>
                    <a:pt x="117" y="84"/>
                    <a:pt x="117" y="84"/>
                  </a:cubicBezTo>
                  <a:cubicBezTo>
                    <a:pt x="134" y="41"/>
                    <a:pt x="134" y="41"/>
                    <a:pt x="134" y="41"/>
                  </a:cubicBezTo>
                  <a:cubicBezTo>
                    <a:pt x="134" y="41"/>
                    <a:pt x="149" y="52"/>
                    <a:pt x="159" y="52"/>
                  </a:cubicBezTo>
                  <a:cubicBezTo>
                    <a:pt x="170" y="52"/>
                    <a:pt x="184" y="40"/>
                    <a:pt x="184" y="40"/>
                  </a:cubicBezTo>
                  <a:cubicBezTo>
                    <a:pt x="202" y="85"/>
                    <a:pt x="202" y="85"/>
                    <a:pt x="202" y="85"/>
                  </a:cubicBezTo>
                  <a:cubicBezTo>
                    <a:pt x="202" y="85"/>
                    <a:pt x="208" y="83"/>
                    <a:pt x="216" y="77"/>
                  </a:cubicBezTo>
                  <a:cubicBezTo>
                    <a:pt x="216" y="77"/>
                    <a:pt x="216" y="68"/>
                    <a:pt x="224" y="66"/>
                  </a:cubicBezTo>
                  <a:cubicBezTo>
                    <a:pt x="212" y="52"/>
                    <a:pt x="212" y="52"/>
                    <a:pt x="212" y="52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8" y="56"/>
                    <a:pt x="204" y="53"/>
                    <a:pt x="204" y="46"/>
                  </a:cubicBezTo>
                  <a:cubicBezTo>
                    <a:pt x="203" y="40"/>
                    <a:pt x="201" y="50"/>
                    <a:pt x="201" y="50"/>
                  </a:cubicBezTo>
                  <a:cubicBezTo>
                    <a:pt x="201" y="50"/>
                    <a:pt x="197" y="47"/>
                    <a:pt x="197" y="43"/>
                  </a:cubicBezTo>
                  <a:cubicBezTo>
                    <a:pt x="196" y="39"/>
                    <a:pt x="194" y="46"/>
                    <a:pt x="194" y="46"/>
                  </a:cubicBezTo>
                  <a:cubicBezTo>
                    <a:pt x="191" y="35"/>
                    <a:pt x="191" y="35"/>
                    <a:pt x="191" y="35"/>
                  </a:cubicBezTo>
                  <a:cubicBezTo>
                    <a:pt x="191" y="35"/>
                    <a:pt x="205" y="20"/>
                    <a:pt x="210" y="1"/>
                  </a:cubicBezTo>
                  <a:cubicBezTo>
                    <a:pt x="223" y="18"/>
                    <a:pt x="223" y="18"/>
                    <a:pt x="223" y="18"/>
                  </a:cubicBezTo>
                  <a:cubicBezTo>
                    <a:pt x="234" y="31"/>
                    <a:pt x="234" y="31"/>
                    <a:pt x="234" y="31"/>
                  </a:cubicBezTo>
                  <a:cubicBezTo>
                    <a:pt x="234" y="31"/>
                    <a:pt x="231" y="31"/>
                    <a:pt x="228" y="31"/>
                  </a:cubicBezTo>
                  <a:cubicBezTo>
                    <a:pt x="226" y="31"/>
                    <a:pt x="235" y="38"/>
                    <a:pt x="235" y="38"/>
                  </a:cubicBezTo>
                  <a:cubicBezTo>
                    <a:pt x="235" y="38"/>
                    <a:pt x="232" y="40"/>
                    <a:pt x="229" y="39"/>
                  </a:cubicBezTo>
                  <a:cubicBezTo>
                    <a:pt x="226" y="38"/>
                    <a:pt x="236" y="45"/>
                    <a:pt x="236" y="45"/>
                  </a:cubicBezTo>
                  <a:cubicBezTo>
                    <a:pt x="231" y="47"/>
                    <a:pt x="231" y="47"/>
                    <a:pt x="231" y="47"/>
                  </a:cubicBezTo>
                  <a:cubicBezTo>
                    <a:pt x="231" y="47"/>
                    <a:pt x="237" y="57"/>
                    <a:pt x="240" y="60"/>
                  </a:cubicBezTo>
                  <a:cubicBezTo>
                    <a:pt x="242" y="59"/>
                    <a:pt x="242" y="59"/>
                    <a:pt x="242" y="59"/>
                  </a:cubicBezTo>
                  <a:cubicBezTo>
                    <a:pt x="242" y="59"/>
                    <a:pt x="245" y="57"/>
                    <a:pt x="250" y="53"/>
                  </a:cubicBezTo>
                  <a:cubicBezTo>
                    <a:pt x="254" y="47"/>
                    <a:pt x="260" y="52"/>
                    <a:pt x="265" y="53"/>
                  </a:cubicBezTo>
                  <a:cubicBezTo>
                    <a:pt x="266" y="52"/>
                    <a:pt x="267" y="51"/>
                    <a:pt x="268" y="51"/>
                  </a:cubicBezTo>
                  <a:cubicBezTo>
                    <a:pt x="278" y="36"/>
                    <a:pt x="292" y="20"/>
                    <a:pt x="315" y="19"/>
                  </a:cubicBezTo>
                  <a:cubicBezTo>
                    <a:pt x="306" y="25"/>
                    <a:pt x="302" y="31"/>
                    <a:pt x="297" y="43"/>
                  </a:cubicBezTo>
                  <a:cubicBezTo>
                    <a:pt x="304" y="42"/>
                    <a:pt x="313" y="40"/>
                    <a:pt x="320" y="42"/>
                  </a:cubicBezTo>
                  <a:cubicBezTo>
                    <a:pt x="321" y="42"/>
                    <a:pt x="321" y="42"/>
                    <a:pt x="321" y="42"/>
                  </a:cubicBezTo>
                  <a:cubicBezTo>
                    <a:pt x="313" y="47"/>
                    <a:pt x="308" y="51"/>
                    <a:pt x="300" y="60"/>
                  </a:cubicBezTo>
                  <a:cubicBezTo>
                    <a:pt x="290" y="70"/>
                    <a:pt x="281" y="86"/>
                    <a:pt x="272" y="82"/>
                  </a:cubicBezTo>
                  <a:cubicBezTo>
                    <a:pt x="270" y="83"/>
                    <a:pt x="272" y="82"/>
                    <a:pt x="272" y="82"/>
                  </a:cubicBezTo>
                  <a:cubicBezTo>
                    <a:pt x="272" y="82"/>
                    <a:pt x="279" y="83"/>
                    <a:pt x="272" y="82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8" name="Google Shape;348;p28"/>
            <p:cNvSpPr/>
            <p:nvPr/>
          </p:nvSpPr>
          <p:spPr>
            <a:xfrm>
              <a:off x="10891838" y="463550"/>
              <a:ext cx="147638" cy="157163"/>
            </a:xfrm>
            <a:custGeom>
              <a:avLst/>
              <a:gdLst/>
              <a:ahLst/>
              <a:cxnLst/>
              <a:rect l="l" t="t" r="r" b="b"/>
              <a:pathLst>
                <a:path w="93" h="99" extrusionOk="0">
                  <a:moveTo>
                    <a:pt x="93" y="99"/>
                  </a:moveTo>
                  <a:cubicBezTo>
                    <a:pt x="18" y="99"/>
                    <a:pt x="18" y="99"/>
                    <a:pt x="18" y="99"/>
                  </a:cubicBezTo>
                  <a:cubicBezTo>
                    <a:pt x="18" y="99"/>
                    <a:pt x="21" y="72"/>
                    <a:pt x="32" y="49"/>
                  </a:cubicBezTo>
                  <a:cubicBezTo>
                    <a:pt x="35" y="43"/>
                    <a:pt x="39" y="42"/>
                    <a:pt x="35" y="42"/>
                  </a:cubicBezTo>
                  <a:cubicBezTo>
                    <a:pt x="31" y="42"/>
                    <a:pt x="16" y="50"/>
                    <a:pt x="12" y="4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10" y="26"/>
                    <a:pt x="4" y="36"/>
                  </a:cubicBezTo>
                  <a:cubicBezTo>
                    <a:pt x="4" y="36"/>
                    <a:pt x="0" y="24"/>
                    <a:pt x="15" y="17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33" y="0"/>
                    <a:pt x="52" y="4"/>
                  </a:cubicBezTo>
                  <a:cubicBezTo>
                    <a:pt x="66" y="7"/>
                    <a:pt x="72" y="3"/>
                    <a:pt x="76" y="1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4"/>
                    <a:pt x="79" y="20"/>
                    <a:pt x="75" y="21"/>
                  </a:cubicBezTo>
                  <a:cubicBezTo>
                    <a:pt x="75" y="21"/>
                    <a:pt x="78" y="28"/>
                    <a:pt x="81" y="30"/>
                  </a:cubicBezTo>
                  <a:cubicBezTo>
                    <a:pt x="81" y="30"/>
                    <a:pt x="84" y="34"/>
                    <a:pt x="78" y="36"/>
                  </a:cubicBezTo>
                  <a:cubicBezTo>
                    <a:pt x="78" y="36"/>
                    <a:pt x="83" y="47"/>
                    <a:pt x="86" y="62"/>
                  </a:cubicBezTo>
                  <a:cubicBezTo>
                    <a:pt x="88" y="72"/>
                    <a:pt x="91" y="81"/>
                    <a:pt x="93" y="99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9" name="Google Shape;349;p28"/>
            <p:cNvSpPr/>
            <p:nvPr/>
          </p:nvSpPr>
          <p:spPr>
            <a:xfrm>
              <a:off x="10906126" y="465138"/>
              <a:ext cx="109538" cy="76200"/>
            </a:xfrm>
            <a:custGeom>
              <a:avLst/>
              <a:gdLst/>
              <a:ahLst/>
              <a:cxnLst/>
              <a:rect l="l" t="t" r="r" b="b"/>
              <a:pathLst>
                <a:path w="69" h="48" extrusionOk="0">
                  <a:moveTo>
                    <a:pt x="64" y="6"/>
                  </a:moveTo>
                  <a:cubicBezTo>
                    <a:pt x="64" y="9"/>
                    <a:pt x="64" y="9"/>
                    <a:pt x="64" y="9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7" y="11"/>
                    <a:pt x="64" y="13"/>
                    <a:pt x="64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7" y="16"/>
                    <a:pt x="64" y="17"/>
                    <a:pt x="61" y="17"/>
                  </a:cubicBezTo>
                  <a:cubicBezTo>
                    <a:pt x="64" y="22"/>
                    <a:pt x="64" y="28"/>
                    <a:pt x="69" y="31"/>
                  </a:cubicBezTo>
                  <a:cubicBezTo>
                    <a:pt x="69" y="32"/>
                    <a:pt x="64" y="32"/>
                    <a:pt x="62" y="32"/>
                  </a:cubicBezTo>
                  <a:cubicBezTo>
                    <a:pt x="58" y="32"/>
                    <a:pt x="55" y="29"/>
                    <a:pt x="54" y="26"/>
                  </a:cubicBezTo>
                  <a:cubicBezTo>
                    <a:pt x="53" y="28"/>
                    <a:pt x="52" y="31"/>
                    <a:pt x="49" y="32"/>
                  </a:cubicBezTo>
                  <a:cubicBezTo>
                    <a:pt x="49" y="32"/>
                    <a:pt x="49" y="30"/>
                    <a:pt x="47" y="30"/>
                  </a:cubicBezTo>
                  <a:cubicBezTo>
                    <a:pt x="48" y="34"/>
                    <a:pt x="47" y="37"/>
                    <a:pt x="45" y="40"/>
                  </a:cubicBezTo>
                  <a:cubicBezTo>
                    <a:pt x="43" y="39"/>
                    <a:pt x="42" y="35"/>
                    <a:pt x="39" y="35"/>
                  </a:cubicBezTo>
                  <a:cubicBezTo>
                    <a:pt x="37" y="36"/>
                    <a:pt x="37" y="39"/>
                    <a:pt x="34" y="37"/>
                  </a:cubicBezTo>
                  <a:cubicBezTo>
                    <a:pt x="36" y="39"/>
                    <a:pt x="35" y="43"/>
                    <a:pt x="33" y="45"/>
                  </a:cubicBezTo>
                  <a:cubicBezTo>
                    <a:pt x="31" y="47"/>
                    <a:pt x="29" y="48"/>
                    <a:pt x="27" y="46"/>
                  </a:cubicBezTo>
                  <a:cubicBezTo>
                    <a:pt x="29" y="44"/>
                    <a:pt x="32" y="43"/>
                    <a:pt x="32" y="40"/>
                  </a:cubicBezTo>
                  <a:cubicBezTo>
                    <a:pt x="31" y="31"/>
                    <a:pt x="11" y="43"/>
                    <a:pt x="10" y="40"/>
                  </a:cubicBezTo>
                  <a:cubicBezTo>
                    <a:pt x="10" y="40"/>
                    <a:pt x="19" y="34"/>
                    <a:pt x="22" y="31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2" y="27"/>
                    <a:pt x="8" y="22"/>
                    <a:pt x="0" y="27"/>
                  </a:cubicBezTo>
                  <a:cubicBezTo>
                    <a:pt x="1" y="22"/>
                    <a:pt x="7" y="20"/>
                    <a:pt x="10" y="18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4"/>
                    <a:pt x="10" y="13"/>
                    <a:pt x="11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1"/>
                    <a:pt x="13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1"/>
                    <a:pt x="18" y="14"/>
                    <a:pt x="20" y="15"/>
                  </a:cubicBezTo>
                  <a:cubicBezTo>
                    <a:pt x="19" y="12"/>
                    <a:pt x="21" y="11"/>
                    <a:pt x="22" y="9"/>
                  </a:cubicBezTo>
                  <a:cubicBezTo>
                    <a:pt x="33" y="0"/>
                    <a:pt x="49" y="14"/>
                    <a:pt x="64" y="6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0" name="Google Shape;350;p28"/>
            <p:cNvSpPr/>
            <p:nvPr/>
          </p:nvSpPr>
          <p:spPr>
            <a:xfrm>
              <a:off x="10939463" y="476250"/>
              <a:ext cx="41275" cy="22225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6" y="3"/>
                  </a:moveTo>
                  <a:cubicBezTo>
                    <a:pt x="23" y="6"/>
                    <a:pt x="18" y="8"/>
                    <a:pt x="14" y="11"/>
                  </a:cubicBezTo>
                  <a:cubicBezTo>
                    <a:pt x="14" y="9"/>
                    <a:pt x="16" y="8"/>
                    <a:pt x="14" y="7"/>
                  </a:cubicBezTo>
                  <a:cubicBezTo>
                    <a:pt x="12" y="7"/>
                    <a:pt x="13" y="9"/>
                    <a:pt x="12" y="10"/>
                  </a:cubicBezTo>
                  <a:cubicBezTo>
                    <a:pt x="10" y="13"/>
                    <a:pt x="6" y="12"/>
                    <a:pt x="3" y="12"/>
                  </a:cubicBezTo>
                  <a:cubicBezTo>
                    <a:pt x="3" y="12"/>
                    <a:pt x="3" y="13"/>
                    <a:pt x="3" y="14"/>
                  </a:cubicBezTo>
                  <a:cubicBezTo>
                    <a:pt x="1" y="12"/>
                    <a:pt x="2" y="9"/>
                    <a:pt x="0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7"/>
                    <a:pt x="4" y="7"/>
                  </a:cubicBezTo>
                  <a:cubicBezTo>
                    <a:pt x="9" y="0"/>
                    <a:pt x="20" y="8"/>
                    <a:pt x="26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1" name="Google Shape;351;p28"/>
            <p:cNvSpPr/>
            <p:nvPr/>
          </p:nvSpPr>
          <p:spPr>
            <a:xfrm>
              <a:off x="10971213" y="485775"/>
              <a:ext cx="19050" cy="31750"/>
            </a:xfrm>
            <a:custGeom>
              <a:avLst/>
              <a:gdLst/>
              <a:ahLst/>
              <a:cxnLst/>
              <a:rect l="l" t="t" r="r" b="b"/>
              <a:pathLst>
                <a:path w="12" h="20" extrusionOk="0">
                  <a:moveTo>
                    <a:pt x="10" y="4"/>
                  </a:moveTo>
                  <a:cubicBezTo>
                    <a:pt x="7" y="6"/>
                    <a:pt x="12" y="9"/>
                    <a:pt x="9" y="12"/>
                  </a:cubicBezTo>
                  <a:cubicBezTo>
                    <a:pt x="7" y="14"/>
                    <a:pt x="3" y="16"/>
                    <a:pt x="2" y="20"/>
                  </a:cubicBezTo>
                  <a:cubicBezTo>
                    <a:pt x="0" y="15"/>
                    <a:pt x="5" y="13"/>
                    <a:pt x="5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5" y="6"/>
                    <a:pt x="5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1"/>
                    <a:pt x="10" y="0"/>
                    <a:pt x="10" y="4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2" name="Google Shape;352;p28"/>
            <p:cNvSpPr/>
            <p:nvPr/>
          </p:nvSpPr>
          <p:spPr>
            <a:xfrm>
              <a:off x="10923588" y="493713"/>
              <a:ext cx="14288" cy="7938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9" y="0"/>
                  </a:moveTo>
                  <a:cubicBezTo>
                    <a:pt x="9" y="3"/>
                    <a:pt x="6" y="3"/>
                    <a:pt x="4" y="3"/>
                  </a:cubicBezTo>
                  <a:cubicBezTo>
                    <a:pt x="2" y="5"/>
                    <a:pt x="1" y="1"/>
                    <a:pt x="0" y="1"/>
                  </a:cubicBezTo>
                  <a:cubicBezTo>
                    <a:pt x="1" y="1"/>
                    <a:pt x="3" y="2"/>
                    <a:pt x="4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3" name="Google Shape;353;p28"/>
            <p:cNvSpPr/>
            <p:nvPr/>
          </p:nvSpPr>
          <p:spPr>
            <a:xfrm>
              <a:off x="10947401" y="498475"/>
              <a:ext cx="17463" cy="19050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11" y="2"/>
                  </a:moveTo>
                  <a:cubicBezTo>
                    <a:pt x="10" y="6"/>
                    <a:pt x="7" y="8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11"/>
                    <a:pt x="6" y="8"/>
                    <a:pt x="7" y="6"/>
                  </a:cubicBezTo>
                  <a:cubicBezTo>
                    <a:pt x="8" y="5"/>
                    <a:pt x="8" y="3"/>
                    <a:pt x="7" y="3"/>
                  </a:cubicBezTo>
                  <a:cubicBezTo>
                    <a:pt x="4" y="2"/>
                    <a:pt x="2" y="4"/>
                    <a:pt x="0" y="2"/>
                  </a:cubicBezTo>
                  <a:cubicBezTo>
                    <a:pt x="1" y="2"/>
                    <a:pt x="4" y="1"/>
                    <a:pt x="6" y="0"/>
                  </a:cubicBezTo>
                  <a:cubicBezTo>
                    <a:pt x="8" y="0"/>
                    <a:pt x="10" y="1"/>
                    <a:pt x="11" y="2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4" name="Google Shape;354;p28"/>
            <p:cNvSpPr/>
            <p:nvPr/>
          </p:nvSpPr>
          <p:spPr>
            <a:xfrm>
              <a:off x="11158538" y="811213"/>
              <a:ext cx="60325" cy="76200"/>
            </a:xfrm>
            <a:custGeom>
              <a:avLst/>
              <a:gdLst/>
              <a:ahLst/>
              <a:cxnLst/>
              <a:rect l="l" t="t" r="r" b="b"/>
              <a:pathLst>
                <a:path w="38" h="48" extrusionOk="0">
                  <a:moveTo>
                    <a:pt x="32" y="0"/>
                  </a:moveTo>
                  <a:cubicBezTo>
                    <a:pt x="28" y="4"/>
                    <a:pt x="28" y="4"/>
                    <a:pt x="25" y="9"/>
                  </a:cubicBezTo>
                  <a:cubicBezTo>
                    <a:pt x="23" y="13"/>
                    <a:pt x="20" y="19"/>
                    <a:pt x="18" y="25"/>
                  </a:cubicBezTo>
                  <a:cubicBezTo>
                    <a:pt x="23" y="22"/>
                    <a:pt x="30" y="21"/>
                    <a:pt x="38" y="20"/>
                  </a:cubicBezTo>
                  <a:cubicBezTo>
                    <a:pt x="28" y="28"/>
                    <a:pt x="18" y="40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1" y="43"/>
                    <a:pt x="14" y="42"/>
                    <a:pt x="14" y="39"/>
                  </a:cubicBezTo>
                  <a:cubicBezTo>
                    <a:pt x="12" y="38"/>
                    <a:pt x="11" y="41"/>
                    <a:pt x="10" y="41"/>
                  </a:cubicBezTo>
                  <a:cubicBezTo>
                    <a:pt x="10" y="39"/>
                    <a:pt x="12" y="38"/>
                    <a:pt x="10" y="36"/>
                  </a:cubicBezTo>
                  <a:cubicBezTo>
                    <a:pt x="8" y="36"/>
                    <a:pt x="8" y="38"/>
                    <a:pt x="7" y="39"/>
                  </a:cubicBezTo>
                  <a:cubicBezTo>
                    <a:pt x="7" y="37"/>
                    <a:pt x="8" y="35"/>
                    <a:pt x="8" y="33"/>
                  </a:cubicBezTo>
                  <a:cubicBezTo>
                    <a:pt x="7" y="32"/>
                    <a:pt x="6" y="35"/>
                    <a:pt x="5" y="34"/>
                  </a:cubicBezTo>
                  <a:cubicBezTo>
                    <a:pt x="6" y="34"/>
                    <a:pt x="5" y="32"/>
                    <a:pt x="5" y="31"/>
                  </a:cubicBezTo>
                  <a:cubicBezTo>
                    <a:pt x="4" y="31"/>
                    <a:pt x="3" y="32"/>
                    <a:pt x="2" y="33"/>
                  </a:cubicBezTo>
                  <a:cubicBezTo>
                    <a:pt x="0" y="27"/>
                    <a:pt x="6" y="23"/>
                    <a:pt x="7" y="19"/>
                  </a:cubicBezTo>
                  <a:cubicBezTo>
                    <a:pt x="14" y="12"/>
                    <a:pt x="19" y="5"/>
                    <a:pt x="3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5" name="Google Shape;355;p28"/>
            <p:cNvSpPr/>
            <p:nvPr/>
          </p:nvSpPr>
          <p:spPr>
            <a:xfrm>
              <a:off x="10753726" y="825500"/>
              <a:ext cx="61913" cy="73025"/>
            </a:xfrm>
            <a:custGeom>
              <a:avLst/>
              <a:gdLst/>
              <a:ahLst/>
              <a:cxnLst/>
              <a:rect l="l" t="t" r="r" b="b"/>
              <a:pathLst>
                <a:path w="39" h="46" extrusionOk="0">
                  <a:moveTo>
                    <a:pt x="39" y="29"/>
                  </a:moveTo>
                  <a:cubicBezTo>
                    <a:pt x="37" y="30"/>
                    <a:pt x="36" y="28"/>
                    <a:pt x="34" y="28"/>
                  </a:cubicBezTo>
                  <a:cubicBezTo>
                    <a:pt x="34" y="30"/>
                    <a:pt x="35" y="31"/>
                    <a:pt x="35" y="32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3"/>
                    <a:pt x="33" y="34"/>
                    <a:pt x="32" y="36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7"/>
                    <a:pt x="30" y="38"/>
                    <a:pt x="30" y="40"/>
                  </a:cubicBezTo>
                  <a:cubicBezTo>
                    <a:pt x="27" y="40"/>
                    <a:pt x="26" y="38"/>
                    <a:pt x="24" y="37"/>
                  </a:cubicBezTo>
                  <a:cubicBezTo>
                    <a:pt x="25" y="40"/>
                    <a:pt x="28" y="42"/>
                    <a:pt x="29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1" y="37"/>
                    <a:pt x="11" y="25"/>
                    <a:pt x="0" y="19"/>
                  </a:cubicBezTo>
                  <a:cubicBezTo>
                    <a:pt x="8" y="19"/>
                    <a:pt x="15" y="20"/>
                    <a:pt x="21" y="24"/>
                  </a:cubicBezTo>
                  <a:cubicBezTo>
                    <a:pt x="19" y="18"/>
                    <a:pt x="17" y="15"/>
                    <a:pt x="14" y="9"/>
                  </a:cubicBezTo>
                  <a:cubicBezTo>
                    <a:pt x="12" y="6"/>
                    <a:pt x="9" y="3"/>
                    <a:pt x="7" y="0"/>
                  </a:cubicBezTo>
                  <a:cubicBezTo>
                    <a:pt x="20" y="8"/>
                    <a:pt x="33" y="16"/>
                    <a:pt x="39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6" name="Google Shape;356;p28"/>
            <p:cNvSpPr/>
            <p:nvPr/>
          </p:nvSpPr>
          <p:spPr>
            <a:xfrm>
              <a:off x="11074401" y="831850"/>
              <a:ext cx="80963" cy="93663"/>
            </a:xfrm>
            <a:custGeom>
              <a:avLst/>
              <a:gdLst/>
              <a:ahLst/>
              <a:cxnLst/>
              <a:rect l="l" t="t" r="r" b="b"/>
              <a:pathLst>
                <a:path w="51" h="59" extrusionOk="0">
                  <a:moveTo>
                    <a:pt x="10" y="4"/>
                  </a:moveTo>
                  <a:cubicBezTo>
                    <a:pt x="10" y="8"/>
                    <a:pt x="13" y="9"/>
                    <a:pt x="14" y="13"/>
                  </a:cubicBezTo>
                  <a:cubicBezTo>
                    <a:pt x="15" y="13"/>
                    <a:pt x="14" y="15"/>
                    <a:pt x="15" y="16"/>
                  </a:cubicBezTo>
                  <a:cubicBezTo>
                    <a:pt x="17" y="18"/>
                    <a:pt x="18" y="20"/>
                    <a:pt x="20" y="22"/>
                  </a:cubicBezTo>
                  <a:cubicBezTo>
                    <a:pt x="19" y="25"/>
                    <a:pt x="23" y="24"/>
                    <a:pt x="22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8" y="32"/>
                    <a:pt x="35" y="32"/>
                    <a:pt x="38" y="36"/>
                  </a:cubicBezTo>
                  <a:cubicBezTo>
                    <a:pt x="41" y="37"/>
                    <a:pt x="47" y="37"/>
                    <a:pt x="48" y="39"/>
                  </a:cubicBezTo>
                  <a:cubicBezTo>
                    <a:pt x="49" y="42"/>
                    <a:pt x="51" y="43"/>
                    <a:pt x="49" y="46"/>
                  </a:cubicBezTo>
                  <a:cubicBezTo>
                    <a:pt x="49" y="47"/>
                    <a:pt x="48" y="47"/>
                    <a:pt x="47" y="47"/>
                  </a:cubicBezTo>
                  <a:cubicBezTo>
                    <a:pt x="48" y="43"/>
                    <a:pt x="46" y="42"/>
                    <a:pt x="43" y="40"/>
                  </a:cubicBezTo>
                  <a:cubicBezTo>
                    <a:pt x="41" y="38"/>
                    <a:pt x="37" y="40"/>
                    <a:pt x="34" y="38"/>
                  </a:cubicBezTo>
                  <a:cubicBezTo>
                    <a:pt x="35" y="42"/>
                    <a:pt x="43" y="40"/>
                    <a:pt x="44" y="45"/>
                  </a:cubicBezTo>
                  <a:cubicBezTo>
                    <a:pt x="44" y="48"/>
                    <a:pt x="44" y="51"/>
                    <a:pt x="42" y="52"/>
                  </a:cubicBezTo>
                  <a:cubicBezTo>
                    <a:pt x="42" y="52"/>
                    <a:pt x="41" y="53"/>
                    <a:pt x="40" y="53"/>
                  </a:cubicBezTo>
                  <a:cubicBezTo>
                    <a:pt x="39" y="51"/>
                    <a:pt x="42" y="46"/>
                    <a:pt x="39" y="45"/>
                  </a:cubicBezTo>
                  <a:cubicBezTo>
                    <a:pt x="36" y="43"/>
                    <a:pt x="34" y="42"/>
                    <a:pt x="32" y="40"/>
                  </a:cubicBezTo>
                  <a:cubicBezTo>
                    <a:pt x="32" y="44"/>
                    <a:pt x="38" y="45"/>
                    <a:pt x="38" y="49"/>
                  </a:cubicBezTo>
                  <a:cubicBezTo>
                    <a:pt x="36" y="53"/>
                    <a:pt x="35" y="57"/>
                    <a:pt x="31" y="58"/>
                  </a:cubicBezTo>
                  <a:cubicBezTo>
                    <a:pt x="29" y="58"/>
                    <a:pt x="26" y="59"/>
                    <a:pt x="26" y="57"/>
                  </a:cubicBezTo>
                  <a:cubicBezTo>
                    <a:pt x="25" y="55"/>
                    <a:pt x="28" y="56"/>
                    <a:pt x="29" y="55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4"/>
                    <a:pt x="31" y="53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2" y="53"/>
                    <a:pt x="32" y="51"/>
                    <a:pt x="34" y="50"/>
                  </a:cubicBezTo>
                  <a:cubicBezTo>
                    <a:pt x="32" y="48"/>
                    <a:pt x="31" y="46"/>
                    <a:pt x="30" y="44"/>
                  </a:cubicBezTo>
                  <a:cubicBezTo>
                    <a:pt x="27" y="42"/>
                    <a:pt x="27" y="39"/>
                    <a:pt x="25" y="37"/>
                  </a:cubicBezTo>
                  <a:cubicBezTo>
                    <a:pt x="20" y="36"/>
                    <a:pt x="13" y="34"/>
                    <a:pt x="9" y="37"/>
                  </a:cubicBezTo>
                  <a:cubicBezTo>
                    <a:pt x="7" y="37"/>
                    <a:pt x="6" y="36"/>
                    <a:pt x="7" y="34"/>
                  </a:cubicBezTo>
                  <a:cubicBezTo>
                    <a:pt x="7" y="30"/>
                    <a:pt x="8" y="32"/>
                    <a:pt x="9" y="31"/>
                  </a:cubicBezTo>
                  <a:cubicBezTo>
                    <a:pt x="15" y="30"/>
                    <a:pt x="19" y="35"/>
                    <a:pt x="24" y="33"/>
                  </a:cubicBezTo>
                  <a:cubicBezTo>
                    <a:pt x="22" y="31"/>
                    <a:pt x="20" y="30"/>
                    <a:pt x="19" y="27"/>
                  </a:cubicBezTo>
                  <a:cubicBezTo>
                    <a:pt x="18" y="27"/>
                    <a:pt x="18" y="26"/>
                    <a:pt x="18" y="25"/>
                  </a:cubicBezTo>
                  <a:cubicBezTo>
                    <a:pt x="17" y="25"/>
                    <a:pt x="15" y="26"/>
                    <a:pt x="15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0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7"/>
                    <a:pt x="10" y="18"/>
                    <a:pt x="9" y="17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5"/>
                    <a:pt x="7" y="14"/>
                  </a:cubicBezTo>
                  <a:cubicBezTo>
                    <a:pt x="6" y="12"/>
                    <a:pt x="8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1"/>
                    <a:pt x="4" y="13"/>
                    <a:pt x="5" y="11"/>
                  </a:cubicBezTo>
                  <a:cubicBezTo>
                    <a:pt x="5" y="9"/>
                    <a:pt x="7" y="9"/>
                    <a:pt x="7" y="7"/>
                  </a:cubicBezTo>
                  <a:cubicBezTo>
                    <a:pt x="6" y="7"/>
                    <a:pt x="4" y="9"/>
                    <a:pt x="3" y="9"/>
                  </a:cubicBezTo>
                  <a:cubicBezTo>
                    <a:pt x="2" y="7"/>
                    <a:pt x="5" y="6"/>
                    <a:pt x="5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0" y="2"/>
                    <a:pt x="2" y="0"/>
                  </a:cubicBezTo>
                  <a:cubicBezTo>
                    <a:pt x="4" y="2"/>
                    <a:pt x="7" y="4"/>
                    <a:pt x="10" y="4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7" name="Google Shape;357;p28"/>
            <p:cNvSpPr/>
            <p:nvPr/>
          </p:nvSpPr>
          <p:spPr>
            <a:xfrm>
              <a:off x="10818813" y="835025"/>
              <a:ext cx="74613" cy="96838"/>
            </a:xfrm>
            <a:custGeom>
              <a:avLst/>
              <a:gdLst/>
              <a:ahLst/>
              <a:cxnLst/>
              <a:rect l="l" t="t" r="r" b="b"/>
              <a:pathLst>
                <a:path w="47" h="61" extrusionOk="0">
                  <a:moveTo>
                    <a:pt x="46" y="4"/>
                  </a:moveTo>
                  <a:cubicBezTo>
                    <a:pt x="45" y="4"/>
                    <a:pt x="45" y="3"/>
                    <a:pt x="44" y="4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6" y="9"/>
                    <a:pt x="45" y="8"/>
                    <a:pt x="43" y="7"/>
                  </a:cubicBezTo>
                  <a:cubicBezTo>
                    <a:pt x="43" y="9"/>
                    <a:pt x="45" y="9"/>
                    <a:pt x="4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2" y="11"/>
                    <a:pt x="43" y="12"/>
                    <a:pt x="43" y="13"/>
                  </a:cubicBezTo>
                  <a:cubicBezTo>
                    <a:pt x="42" y="15"/>
                    <a:pt x="40" y="13"/>
                    <a:pt x="39" y="15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8"/>
                    <a:pt x="41" y="19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2"/>
                    <a:pt x="39" y="20"/>
                    <a:pt x="39" y="22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7" y="24"/>
                    <a:pt x="34" y="25"/>
                    <a:pt x="34" y="26"/>
                  </a:cubicBezTo>
                  <a:cubicBezTo>
                    <a:pt x="34" y="26"/>
                    <a:pt x="34" y="26"/>
                    <a:pt x="3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2" y="28"/>
                    <a:pt x="33" y="29"/>
                    <a:pt x="33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31"/>
                    <a:pt x="31" y="31"/>
                    <a:pt x="32" y="31"/>
                  </a:cubicBezTo>
                  <a:cubicBezTo>
                    <a:pt x="30" y="34"/>
                    <a:pt x="27" y="33"/>
                    <a:pt x="26" y="35"/>
                  </a:cubicBezTo>
                  <a:cubicBezTo>
                    <a:pt x="32" y="36"/>
                    <a:pt x="38" y="32"/>
                    <a:pt x="45" y="34"/>
                  </a:cubicBezTo>
                  <a:cubicBezTo>
                    <a:pt x="46" y="35"/>
                    <a:pt x="45" y="37"/>
                    <a:pt x="45" y="38"/>
                  </a:cubicBezTo>
                  <a:cubicBezTo>
                    <a:pt x="42" y="39"/>
                    <a:pt x="40" y="38"/>
                    <a:pt x="37" y="37"/>
                  </a:cubicBezTo>
                  <a:cubicBezTo>
                    <a:pt x="33" y="39"/>
                    <a:pt x="28" y="37"/>
                    <a:pt x="25" y="40"/>
                  </a:cubicBezTo>
                  <a:cubicBezTo>
                    <a:pt x="26" y="44"/>
                    <a:pt x="22" y="44"/>
                    <a:pt x="22" y="47"/>
                  </a:cubicBezTo>
                  <a:cubicBezTo>
                    <a:pt x="20" y="48"/>
                    <a:pt x="19" y="50"/>
                    <a:pt x="18" y="52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9" y="56"/>
                    <a:pt x="23" y="56"/>
                    <a:pt x="26" y="57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1" y="61"/>
                    <a:pt x="19" y="60"/>
                    <a:pt x="16" y="58"/>
                  </a:cubicBezTo>
                  <a:cubicBezTo>
                    <a:pt x="14" y="56"/>
                    <a:pt x="14" y="53"/>
                    <a:pt x="14" y="50"/>
                  </a:cubicBezTo>
                  <a:cubicBezTo>
                    <a:pt x="15" y="47"/>
                    <a:pt x="20" y="47"/>
                    <a:pt x="20" y="44"/>
                  </a:cubicBezTo>
                  <a:cubicBezTo>
                    <a:pt x="18" y="45"/>
                    <a:pt x="14" y="46"/>
                    <a:pt x="12" y="47"/>
                  </a:cubicBezTo>
                  <a:cubicBezTo>
                    <a:pt x="10" y="50"/>
                    <a:pt x="12" y="52"/>
                    <a:pt x="12" y="55"/>
                  </a:cubicBezTo>
                  <a:cubicBezTo>
                    <a:pt x="12" y="57"/>
                    <a:pt x="9" y="56"/>
                    <a:pt x="8" y="55"/>
                  </a:cubicBezTo>
                  <a:cubicBezTo>
                    <a:pt x="6" y="54"/>
                    <a:pt x="6" y="53"/>
                    <a:pt x="6" y="51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8" y="45"/>
                    <a:pt x="13" y="45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2" y="43"/>
                    <a:pt x="6" y="42"/>
                    <a:pt x="4" y="46"/>
                  </a:cubicBezTo>
                  <a:cubicBezTo>
                    <a:pt x="4" y="47"/>
                    <a:pt x="3" y="50"/>
                    <a:pt x="2" y="48"/>
                  </a:cubicBezTo>
                  <a:cubicBezTo>
                    <a:pt x="0" y="46"/>
                    <a:pt x="1" y="45"/>
                    <a:pt x="0" y="43"/>
                  </a:cubicBezTo>
                  <a:cubicBezTo>
                    <a:pt x="0" y="43"/>
                    <a:pt x="1" y="43"/>
                    <a:pt x="0" y="43"/>
                  </a:cubicBezTo>
                  <a:cubicBezTo>
                    <a:pt x="2" y="39"/>
                    <a:pt x="8" y="40"/>
                    <a:pt x="11" y="39"/>
                  </a:cubicBezTo>
                  <a:cubicBezTo>
                    <a:pt x="16" y="34"/>
                    <a:pt x="24" y="34"/>
                    <a:pt x="27" y="29"/>
                  </a:cubicBezTo>
                  <a:cubicBezTo>
                    <a:pt x="29" y="27"/>
                    <a:pt x="31" y="25"/>
                    <a:pt x="32" y="23"/>
                  </a:cubicBezTo>
                  <a:cubicBezTo>
                    <a:pt x="34" y="22"/>
                    <a:pt x="32" y="18"/>
                    <a:pt x="35" y="18"/>
                  </a:cubicBezTo>
                  <a:cubicBezTo>
                    <a:pt x="34" y="14"/>
                    <a:pt x="38" y="14"/>
                    <a:pt x="37" y="11"/>
                  </a:cubicBezTo>
                  <a:cubicBezTo>
                    <a:pt x="41" y="8"/>
                    <a:pt x="39" y="0"/>
                    <a:pt x="46" y="1"/>
                  </a:cubicBezTo>
                  <a:cubicBezTo>
                    <a:pt x="47" y="1"/>
                    <a:pt x="46" y="3"/>
                    <a:pt x="46" y="4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8" name="Google Shape;358;p28"/>
            <p:cNvSpPr/>
            <p:nvPr/>
          </p:nvSpPr>
          <p:spPr>
            <a:xfrm>
              <a:off x="10885488" y="850900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7" y="1"/>
                  </a:moveTo>
                  <a:cubicBezTo>
                    <a:pt x="5" y="3"/>
                    <a:pt x="6" y="9"/>
                    <a:pt x="2" y="8"/>
                  </a:cubicBezTo>
                  <a:cubicBezTo>
                    <a:pt x="0" y="5"/>
                    <a:pt x="5" y="6"/>
                    <a:pt x="4" y="3"/>
                  </a:cubicBezTo>
                  <a:cubicBezTo>
                    <a:pt x="5" y="3"/>
                    <a:pt x="5" y="0"/>
                    <a:pt x="7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9" name="Google Shape;359;p28"/>
            <p:cNvSpPr/>
            <p:nvPr/>
          </p:nvSpPr>
          <p:spPr>
            <a:xfrm>
              <a:off x="11115676" y="855663"/>
              <a:ext cx="46038" cy="31750"/>
            </a:xfrm>
            <a:custGeom>
              <a:avLst/>
              <a:gdLst/>
              <a:ahLst/>
              <a:cxnLst/>
              <a:rect l="l" t="t" r="r" b="b"/>
              <a:pathLst>
                <a:path w="29" h="20" extrusionOk="0">
                  <a:moveTo>
                    <a:pt x="14" y="1"/>
                  </a:moveTo>
                  <a:cubicBezTo>
                    <a:pt x="14" y="3"/>
                    <a:pt x="12" y="4"/>
                    <a:pt x="12" y="6"/>
                  </a:cubicBezTo>
                  <a:cubicBezTo>
                    <a:pt x="14" y="7"/>
                    <a:pt x="16" y="4"/>
                    <a:pt x="19" y="4"/>
                  </a:cubicBezTo>
                  <a:cubicBezTo>
                    <a:pt x="19" y="6"/>
                    <a:pt x="17" y="6"/>
                    <a:pt x="17" y="8"/>
                  </a:cubicBezTo>
                  <a:cubicBezTo>
                    <a:pt x="19" y="9"/>
                    <a:pt x="20" y="7"/>
                    <a:pt x="22" y="7"/>
                  </a:cubicBezTo>
                  <a:cubicBezTo>
                    <a:pt x="22" y="9"/>
                    <a:pt x="20" y="9"/>
                    <a:pt x="20" y="11"/>
                  </a:cubicBezTo>
                  <a:cubicBezTo>
                    <a:pt x="22" y="12"/>
                    <a:pt x="23" y="10"/>
                    <a:pt x="25" y="10"/>
                  </a:cubicBezTo>
                  <a:cubicBezTo>
                    <a:pt x="25" y="12"/>
                    <a:pt x="24" y="14"/>
                    <a:pt x="23" y="15"/>
                  </a:cubicBezTo>
                  <a:cubicBezTo>
                    <a:pt x="24" y="14"/>
                    <a:pt x="27" y="13"/>
                    <a:pt x="29" y="14"/>
                  </a:cubicBezTo>
                  <a:cubicBezTo>
                    <a:pt x="29" y="17"/>
                    <a:pt x="23" y="17"/>
                    <a:pt x="22" y="19"/>
                  </a:cubicBezTo>
                  <a:cubicBezTo>
                    <a:pt x="21" y="19"/>
                    <a:pt x="22" y="20"/>
                    <a:pt x="22" y="19"/>
                  </a:cubicBezTo>
                  <a:cubicBezTo>
                    <a:pt x="15" y="18"/>
                    <a:pt x="10" y="14"/>
                    <a:pt x="4" y="13"/>
                  </a:cubicBezTo>
                  <a:cubicBezTo>
                    <a:pt x="2" y="12"/>
                    <a:pt x="1" y="11"/>
                    <a:pt x="0" y="10"/>
                  </a:cubicBezTo>
                  <a:cubicBezTo>
                    <a:pt x="4" y="6"/>
                    <a:pt x="7" y="4"/>
                    <a:pt x="11" y="0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0" name="Google Shape;360;p28"/>
            <p:cNvSpPr/>
            <p:nvPr/>
          </p:nvSpPr>
          <p:spPr>
            <a:xfrm>
              <a:off x="10985501" y="860425"/>
              <a:ext cx="1588" cy="15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0AA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1" name="Google Shape;361;p28"/>
            <p:cNvSpPr/>
            <p:nvPr/>
          </p:nvSpPr>
          <p:spPr>
            <a:xfrm>
              <a:off x="10812463" y="865188"/>
              <a:ext cx="44450" cy="28575"/>
            </a:xfrm>
            <a:custGeom>
              <a:avLst/>
              <a:gdLst/>
              <a:ahLst/>
              <a:cxnLst/>
              <a:rect l="l" t="t" r="r" b="b"/>
              <a:pathLst>
                <a:path w="28" h="18" extrusionOk="0">
                  <a:moveTo>
                    <a:pt x="28" y="7"/>
                  </a:moveTo>
                  <a:cubicBezTo>
                    <a:pt x="22" y="13"/>
                    <a:pt x="15" y="15"/>
                    <a:pt x="7" y="18"/>
                  </a:cubicBezTo>
                  <a:cubicBezTo>
                    <a:pt x="5" y="16"/>
                    <a:pt x="0" y="17"/>
                    <a:pt x="0" y="13"/>
                  </a:cubicBezTo>
                  <a:cubicBezTo>
                    <a:pt x="3" y="12"/>
                    <a:pt x="5" y="15"/>
                    <a:pt x="8" y="14"/>
                  </a:cubicBezTo>
                  <a:cubicBezTo>
                    <a:pt x="8" y="13"/>
                    <a:pt x="4" y="11"/>
                    <a:pt x="6" y="9"/>
                  </a:cubicBezTo>
                  <a:cubicBezTo>
                    <a:pt x="7" y="9"/>
                    <a:pt x="9" y="11"/>
                    <a:pt x="10" y="10"/>
                  </a:cubicBezTo>
                  <a:cubicBezTo>
                    <a:pt x="10" y="9"/>
                    <a:pt x="8" y="7"/>
                    <a:pt x="9" y="6"/>
                  </a:cubicBezTo>
                  <a:cubicBezTo>
                    <a:pt x="11" y="5"/>
                    <a:pt x="13" y="8"/>
                    <a:pt x="14" y="6"/>
                  </a:cubicBezTo>
                  <a:cubicBezTo>
                    <a:pt x="13" y="5"/>
                    <a:pt x="12" y="4"/>
                    <a:pt x="12" y="3"/>
                  </a:cubicBezTo>
                  <a:cubicBezTo>
                    <a:pt x="13" y="3"/>
                    <a:pt x="14" y="4"/>
                    <a:pt x="16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0"/>
                    <a:pt x="18" y="1"/>
                    <a:pt x="20" y="1"/>
                  </a:cubicBezTo>
                  <a:lnTo>
                    <a:pt x="28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2" name="Google Shape;362;p28"/>
            <p:cNvSpPr/>
            <p:nvPr/>
          </p:nvSpPr>
          <p:spPr>
            <a:xfrm>
              <a:off x="11083926" y="873125"/>
              <a:ext cx="1588" cy="15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CE7D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3" name="Google Shape;363;p28"/>
            <p:cNvSpPr/>
            <p:nvPr/>
          </p:nvSpPr>
          <p:spPr>
            <a:xfrm>
              <a:off x="10950576" y="842963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4"/>
                  </a:moveTo>
                  <a:cubicBezTo>
                    <a:pt x="3" y="3"/>
                    <a:pt x="4" y="0"/>
                    <a:pt x="5" y="2"/>
                  </a:cubicBezTo>
                  <a:cubicBezTo>
                    <a:pt x="6" y="4"/>
                    <a:pt x="4" y="6"/>
                    <a:pt x="3" y="7"/>
                  </a:cubicBezTo>
                  <a:cubicBezTo>
                    <a:pt x="2" y="8"/>
                    <a:pt x="2" y="7"/>
                    <a:pt x="1" y="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1" y="3"/>
                    <a:pt x="3" y="4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4" name="Google Shape;364;p28"/>
            <p:cNvSpPr/>
            <p:nvPr/>
          </p:nvSpPr>
          <p:spPr>
            <a:xfrm>
              <a:off x="11004551" y="842963"/>
              <a:ext cx="11113" cy="127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6" y="1"/>
                  </a:moveTo>
                  <a:cubicBezTo>
                    <a:pt x="7" y="4"/>
                    <a:pt x="5" y="5"/>
                    <a:pt x="5" y="8"/>
                  </a:cubicBezTo>
                  <a:cubicBezTo>
                    <a:pt x="2" y="8"/>
                    <a:pt x="2" y="5"/>
                    <a:pt x="0" y="4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5" y="4"/>
                    <a:pt x="4" y="0"/>
                    <a:pt x="6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5" name="Google Shape;365;p28"/>
            <p:cNvSpPr/>
            <p:nvPr/>
          </p:nvSpPr>
          <p:spPr>
            <a:xfrm>
              <a:off x="10991851" y="849313"/>
              <a:ext cx="11113" cy="952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7" y="1"/>
                  </a:moveTo>
                  <a:cubicBezTo>
                    <a:pt x="6" y="2"/>
                    <a:pt x="6" y="5"/>
                    <a:pt x="4" y="6"/>
                  </a:cubicBezTo>
                  <a:cubicBezTo>
                    <a:pt x="2" y="6"/>
                    <a:pt x="1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2"/>
                    <a:pt x="5" y="4"/>
                    <a:pt x="4" y="1"/>
                  </a:cubicBezTo>
                  <a:cubicBezTo>
                    <a:pt x="5" y="1"/>
                    <a:pt x="6" y="0"/>
                    <a:pt x="7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6" name="Google Shape;366;p28"/>
            <p:cNvSpPr/>
            <p:nvPr/>
          </p:nvSpPr>
          <p:spPr>
            <a:xfrm>
              <a:off x="10963276" y="850900"/>
              <a:ext cx="7938" cy="12700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3" y="4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5"/>
                    <a:pt x="4" y="5"/>
                  </a:cubicBezTo>
                  <a:cubicBezTo>
                    <a:pt x="2" y="8"/>
                    <a:pt x="1" y="5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2" y="2"/>
                    <a:pt x="3" y="4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7" name="Google Shape;367;p28"/>
            <p:cNvSpPr/>
            <p:nvPr/>
          </p:nvSpPr>
          <p:spPr>
            <a:xfrm>
              <a:off x="10952163" y="855663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5" y="3"/>
                  </a:moveTo>
                  <a:cubicBezTo>
                    <a:pt x="6" y="4"/>
                    <a:pt x="7" y="6"/>
                    <a:pt x="7" y="6"/>
                  </a:cubicBezTo>
                  <a:cubicBezTo>
                    <a:pt x="5" y="5"/>
                    <a:pt x="5" y="9"/>
                    <a:pt x="3" y="7"/>
                  </a:cubicBezTo>
                  <a:cubicBezTo>
                    <a:pt x="3" y="5"/>
                    <a:pt x="0" y="2"/>
                    <a:pt x="3" y="1"/>
                  </a:cubicBezTo>
                  <a:cubicBezTo>
                    <a:pt x="5" y="0"/>
                    <a:pt x="2" y="5"/>
                    <a:pt x="5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8" name="Google Shape;368;p28"/>
            <p:cNvSpPr/>
            <p:nvPr/>
          </p:nvSpPr>
          <p:spPr>
            <a:xfrm>
              <a:off x="11001376" y="8572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6" y="2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3" y="6"/>
                    <a:pt x="1" y="5"/>
                    <a:pt x="0" y="3"/>
                  </a:cubicBezTo>
                  <a:cubicBezTo>
                    <a:pt x="1" y="2"/>
                    <a:pt x="1" y="0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3"/>
                    <a:pt x="3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9" name="Google Shape;369;p28"/>
            <p:cNvSpPr/>
            <p:nvPr/>
          </p:nvSpPr>
          <p:spPr>
            <a:xfrm>
              <a:off x="10979151" y="857250"/>
              <a:ext cx="7938" cy="7938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2"/>
                    <a:pt x="4" y="3"/>
                    <a:pt x="3" y="5"/>
                  </a:cubicBezTo>
                  <a:cubicBezTo>
                    <a:pt x="2" y="4"/>
                    <a:pt x="2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4" y="3"/>
                    <a:pt x="5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0" name="Google Shape;370;p28"/>
            <p:cNvSpPr/>
            <p:nvPr/>
          </p:nvSpPr>
          <p:spPr>
            <a:xfrm>
              <a:off x="10987088" y="858838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6" y="1"/>
                  </a:moveTo>
                  <a:cubicBezTo>
                    <a:pt x="6" y="4"/>
                    <a:pt x="5" y="6"/>
                    <a:pt x="4" y="8"/>
                  </a:cubicBezTo>
                  <a:cubicBezTo>
                    <a:pt x="2" y="8"/>
                    <a:pt x="0" y="6"/>
                    <a:pt x="0" y="5"/>
                  </a:cubicBezTo>
                  <a:cubicBezTo>
                    <a:pt x="0" y="4"/>
                    <a:pt x="1" y="1"/>
                    <a:pt x="3" y="2"/>
                  </a:cubicBezTo>
                  <a:cubicBezTo>
                    <a:pt x="4" y="2"/>
                    <a:pt x="4" y="0"/>
                    <a:pt x="6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1" name="Google Shape;371;p28"/>
            <p:cNvSpPr/>
            <p:nvPr/>
          </p:nvSpPr>
          <p:spPr>
            <a:xfrm>
              <a:off x="10971213" y="86042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2" y="4"/>
                  </a:moveTo>
                  <a:cubicBezTo>
                    <a:pt x="3" y="4"/>
                    <a:pt x="5" y="2"/>
                    <a:pt x="6" y="4"/>
                  </a:cubicBezTo>
                  <a:cubicBezTo>
                    <a:pt x="6" y="6"/>
                    <a:pt x="4" y="7"/>
                    <a:pt x="2" y="8"/>
                  </a:cubicBezTo>
                  <a:cubicBezTo>
                    <a:pt x="0" y="6"/>
                    <a:pt x="0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2" name="Google Shape;372;p28"/>
            <p:cNvSpPr/>
            <p:nvPr/>
          </p:nvSpPr>
          <p:spPr>
            <a:xfrm>
              <a:off x="10995026" y="868363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5" y="7"/>
                  </a:moveTo>
                  <a:cubicBezTo>
                    <a:pt x="3" y="6"/>
                    <a:pt x="0" y="7"/>
                    <a:pt x="0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4" y="0"/>
                    <a:pt x="6" y="1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3" name="Google Shape;373;p28"/>
            <p:cNvSpPr/>
            <p:nvPr/>
          </p:nvSpPr>
          <p:spPr>
            <a:xfrm>
              <a:off x="10961688" y="869950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4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6" y="2"/>
                    <a:pt x="5" y="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3" y="2"/>
                    <a:pt x="3" y="4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4" name="Google Shape;374;p28"/>
            <p:cNvSpPr/>
            <p:nvPr/>
          </p:nvSpPr>
          <p:spPr>
            <a:xfrm>
              <a:off x="10980738" y="869950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2" y="3"/>
                  </a:moveTo>
                  <a:cubicBezTo>
                    <a:pt x="3" y="3"/>
                    <a:pt x="2" y="5"/>
                    <a:pt x="3" y="4"/>
                  </a:cubicBezTo>
                  <a:cubicBezTo>
                    <a:pt x="4" y="4"/>
                    <a:pt x="3" y="2"/>
                    <a:pt x="4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5"/>
                    <a:pt x="5" y="7"/>
                    <a:pt x="3" y="9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0"/>
                    <a:pt x="1" y="3"/>
                    <a:pt x="2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5" name="Google Shape;375;p28"/>
            <p:cNvSpPr/>
            <p:nvPr/>
          </p:nvSpPr>
          <p:spPr>
            <a:xfrm>
              <a:off x="10988676" y="881063"/>
              <a:ext cx="6350" cy="11113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4" y="2"/>
                  </a:moveTo>
                  <a:cubicBezTo>
                    <a:pt x="4" y="4"/>
                    <a:pt x="3" y="3"/>
                    <a:pt x="2" y="7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2" y="1"/>
                    <a:pt x="3" y="0"/>
                  </a:cubicBezTo>
                  <a:cubicBezTo>
                    <a:pt x="4" y="0"/>
                    <a:pt x="4" y="1"/>
                    <a:pt x="4" y="2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6" name="Google Shape;376;p28"/>
            <p:cNvSpPr/>
            <p:nvPr/>
          </p:nvSpPr>
          <p:spPr>
            <a:xfrm>
              <a:off x="10971213" y="881063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6" y="2"/>
                  </a:moveTo>
                  <a:cubicBezTo>
                    <a:pt x="6" y="4"/>
                    <a:pt x="5" y="6"/>
                    <a:pt x="3" y="7"/>
                  </a:cubicBezTo>
                  <a:cubicBezTo>
                    <a:pt x="1" y="7"/>
                    <a:pt x="1" y="3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5" y="0"/>
                    <a:pt x="6" y="2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7" name="Google Shape;377;p28"/>
            <p:cNvSpPr/>
            <p:nvPr/>
          </p:nvSpPr>
          <p:spPr>
            <a:xfrm>
              <a:off x="10979151" y="889000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5" y="6"/>
                  </a:moveTo>
                  <a:cubicBezTo>
                    <a:pt x="4" y="7"/>
                    <a:pt x="2" y="7"/>
                    <a:pt x="1" y="6"/>
                  </a:cubicBezTo>
                  <a:cubicBezTo>
                    <a:pt x="0" y="5"/>
                    <a:pt x="0" y="2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1"/>
                    <a:pt x="5" y="5"/>
                    <a:pt x="5" y="6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8" name="Google Shape;378;p28"/>
            <p:cNvSpPr/>
            <p:nvPr/>
          </p:nvSpPr>
          <p:spPr>
            <a:xfrm>
              <a:off x="11156951" y="884238"/>
              <a:ext cx="14288" cy="11113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7" y="5"/>
                  </a:moveTo>
                  <a:cubicBezTo>
                    <a:pt x="7" y="6"/>
                    <a:pt x="3" y="7"/>
                    <a:pt x="2" y="6"/>
                  </a:cubicBezTo>
                  <a:cubicBezTo>
                    <a:pt x="0" y="3"/>
                    <a:pt x="1" y="2"/>
                    <a:pt x="3" y="0"/>
                  </a:cubicBezTo>
                  <a:cubicBezTo>
                    <a:pt x="4" y="1"/>
                    <a:pt x="9" y="1"/>
                    <a:pt x="7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9" name="Google Shape;379;p28"/>
            <p:cNvSpPr/>
            <p:nvPr/>
          </p:nvSpPr>
          <p:spPr>
            <a:xfrm>
              <a:off x="10855326" y="890588"/>
              <a:ext cx="265113" cy="79375"/>
            </a:xfrm>
            <a:custGeom>
              <a:avLst/>
              <a:gdLst/>
              <a:ahLst/>
              <a:cxnLst/>
              <a:rect l="l" t="t" r="r" b="b"/>
              <a:pathLst>
                <a:path w="167" h="50" extrusionOk="0">
                  <a:moveTo>
                    <a:pt x="160" y="4"/>
                  </a:moveTo>
                  <a:cubicBezTo>
                    <a:pt x="163" y="7"/>
                    <a:pt x="165" y="10"/>
                    <a:pt x="167" y="13"/>
                  </a:cubicBezTo>
                  <a:cubicBezTo>
                    <a:pt x="154" y="26"/>
                    <a:pt x="136" y="37"/>
                    <a:pt x="117" y="42"/>
                  </a:cubicBezTo>
                  <a:cubicBezTo>
                    <a:pt x="88" y="50"/>
                    <a:pt x="51" y="47"/>
                    <a:pt x="27" y="36"/>
                  </a:cubicBezTo>
                  <a:cubicBezTo>
                    <a:pt x="18" y="31"/>
                    <a:pt x="8" y="25"/>
                    <a:pt x="1" y="19"/>
                  </a:cubicBezTo>
                  <a:cubicBezTo>
                    <a:pt x="0" y="13"/>
                    <a:pt x="5" y="13"/>
                    <a:pt x="5" y="8"/>
                  </a:cubicBezTo>
                  <a:cubicBezTo>
                    <a:pt x="14" y="4"/>
                    <a:pt x="17" y="9"/>
                    <a:pt x="27" y="8"/>
                  </a:cubicBezTo>
                  <a:cubicBezTo>
                    <a:pt x="49" y="19"/>
                    <a:pt x="80" y="24"/>
                    <a:pt x="108" y="17"/>
                  </a:cubicBezTo>
                  <a:cubicBezTo>
                    <a:pt x="121" y="14"/>
                    <a:pt x="130" y="11"/>
                    <a:pt x="140" y="4"/>
                  </a:cubicBezTo>
                  <a:cubicBezTo>
                    <a:pt x="145" y="6"/>
                    <a:pt x="150" y="0"/>
                    <a:pt x="157" y="3"/>
                  </a:cubicBezTo>
                  <a:lnTo>
                    <a:pt x="16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0" name="Google Shape;380;p28"/>
            <p:cNvSpPr/>
            <p:nvPr/>
          </p:nvSpPr>
          <p:spPr>
            <a:xfrm>
              <a:off x="10804526" y="893763"/>
              <a:ext cx="9525" cy="7938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6" y="1"/>
                  </a:moveTo>
                  <a:cubicBezTo>
                    <a:pt x="6" y="3"/>
                    <a:pt x="5" y="4"/>
                    <a:pt x="4" y="5"/>
                  </a:cubicBezTo>
                  <a:cubicBezTo>
                    <a:pt x="2" y="5"/>
                    <a:pt x="0" y="4"/>
                    <a:pt x="1" y="2"/>
                  </a:cubicBezTo>
                  <a:cubicBezTo>
                    <a:pt x="2" y="0"/>
                    <a:pt x="5" y="0"/>
                    <a:pt x="6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1" name="Google Shape;381;p28"/>
            <p:cNvSpPr/>
            <p:nvPr/>
          </p:nvSpPr>
          <p:spPr>
            <a:xfrm>
              <a:off x="10891838" y="892175"/>
              <a:ext cx="4763" cy="6350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2" y="3"/>
                  </a:moveTo>
                  <a:cubicBezTo>
                    <a:pt x="1" y="4"/>
                    <a:pt x="0" y="3"/>
                    <a:pt x="0" y="2"/>
                  </a:cubicBezTo>
                  <a:cubicBezTo>
                    <a:pt x="1" y="0"/>
                    <a:pt x="3" y="2"/>
                    <a:pt x="2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2" name="Google Shape;382;p28"/>
            <p:cNvSpPr/>
            <p:nvPr/>
          </p:nvSpPr>
          <p:spPr>
            <a:xfrm>
              <a:off x="10812463" y="536575"/>
              <a:ext cx="84138" cy="211138"/>
            </a:xfrm>
            <a:custGeom>
              <a:avLst/>
              <a:gdLst/>
              <a:ahLst/>
              <a:cxnLst/>
              <a:rect l="l" t="t" r="r" b="b"/>
              <a:pathLst>
                <a:path w="53" h="133" extrusionOk="0">
                  <a:moveTo>
                    <a:pt x="13" y="2"/>
                  </a:moveTo>
                  <a:cubicBezTo>
                    <a:pt x="17" y="3"/>
                    <a:pt x="17" y="3"/>
                    <a:pt x="17" y="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18" y="3"/>
                    <a:pt x="15" y="9"/>
                  </a:cubicBezTo>
                  <a:cubicBezTo>
                    <a:pt x="14" y="11"/>
                    <a:pt x="17" y="14"/>
                    <a:pt x="17" y="14"/>
                  </a:cubicBezTo>
                  <a:cubicBezTo>
                    <a:pt x="17" y="14"/>
                    <a:pt x="12" y="13"/>
                    <a:pt x="10" y="17"/>
                  </a:cubicBezTo>
                  <a:cubicBezTo>
                    <a:pt x="9" y="19"/>
                    <a:pt x="12" y="23"/>
                    <a:pt x="12" y="23"/>
                  </a:cubicBezTo>
                  <a:cubicBezTo>
                    <a:pt x="12" y="23"/>
                    <a:pt x="8" y="24"/>
                    <a:pt x="8" y="27"/>
                  </a:cubicBezTo>
                  <a:cubicBezTo>
                    <a:pt x="7" y="31"/>
                    <a:pt x="10" y="34"/>
                    <a:pt x="10" y="34"/>
                  </a:cubicBezTo>
                  <a:cubicBezTo>
                    <a:pt x="10" y="34"/>
                    <a:pt x="5" y="37"/>
                    <a:pt x="5" y="41"/>
                  </a:cubicBezTo>
                  <a:cubicBezTo>
                    <a:pt x="6" y="45"/>
                    <a:pt x="10" y="46"/>
                    <a:pt x="10" y="46"/>
                  </a:cubicBezTo>
                  <a:cubicBezTo>
                    <a:pt x="10" y="46"/>
                    <a:pt x="5" y="48"/>
                    <a:pt x="5" y="52"/>
                  </a:cubicBezTo>
                  <a:cubicBezTo>
                    <a:pt x="6" y="56"/>
                    <a:pt x="10" y="58"/>
                    <a:pt x="10" y="58"/>
                  </a:cubicBezTo>
                  <a:cubicBezTo>
                    <a:pt x="10" y="58"/>
                    <a:pt x="7" y="60"/>
                    <a:pt x="7" y="62"/>
                  </a:cubicBezTo>
                  <a:cubicBezTo>
                    <a:pt x="8" y="66"/>
                    <a:pt x="13" y="67"/>
                    <a:pt x="13" y="67"/>
                  </a:cubicBezTo>
                  <a:cubicBezTo>
                    <a:pt x="13" y="67"/>
                    <a:pt x="9" y="69"/>
                    <a:pt x="10" y="73"/>
                  </a:cubicBezTo>
                  <a:cubicBezTo>
                    <a:pt x="10" y="76"/>
                    <a:pt x="17" y="76"/>
                    <a:pt x="17" y="76"/>
                  </a:cubicBezTo>
                  <a:cubicBezTo>
                    <a:pt x="17" y="76"/>
                    <a:pt x="13" y="78"/>
                    <a:pt x="14" y="81"/>
                  </a:cubicBezTo>
                  <a:cubicBezTo>
                    <a:pt x="15" y="84"/>
                    <a:pt x="20" y="85"/>
                    <a:pt x="20" y="85"/>
                  </a:cubicBezTo>
                  <a:cubicBezTo>
                    <a:pt x="20" y="85"/>
                    <a:pt x="16" y="87"/>
                    <a:pt x="18" y="90"/>
                  </a:cubicBezTo>
                  <a:cubicBezTo>
                    <a:pt x="19" y="93"/>
                    <a:pt x="24" y="93"/>
                    <a:pt x="24" y="93"/>
                  </a:cubicBezTo>
                  <a:cubicBezTo>
                    <a:pt x="24" y="93"/>
                    <a:pt x="19" y="95"/>
                    <a:pt x="22" y="98"/>
                  </a:cubicBezTo>
                  <a:cubicBezTo>
                    <a:pt x="24" y="101"/>
                    <a:pt x="30" y="100"/>
                    <a:pt x="30" y="100"/>
                  </a:cubicBezTo>
                  <a:cubicBezTo>
                    <a:pt x="30" y="100"/>
                    <a:pt x="27" y="101"/>
                    <a:pt x="28" y="104"/>
                  </a:cubicBezTo>
                  <a:cubicBezTo>
                    <a:pt x="30" y="107"/>
                    <a:pt x="36" y="106"/>
                    <a:pt x="36" y="106"/>
                  </a:cubicBezTo>
                  <a:cubicBezTo>
                    <a:pt x="36" y="106"/>
                    <a:pt x="32" y="108"/>
                    <a:pt x="34" y="111"/>
                  </a:cubicBezTo>
                  <a:cubicBezTo>
                    <a:pt x="36" y="114"/>
                    <a:pt x="42" y="112"/>
                    <a:pt x="42" y="112"/>
                  </a:cubicBezTo>
                  <a:cubicBezTo>
                    <a:pt x="42" y="112"/>
                    <a:pt x="39" y="115"/>
                    <a:pt x="42" y="118"/>
                  </a:cubicBezTo>
                  <a:cubicBezTo>
                    <a:pt x="44" y="120"/>
                    <a:pt x="48" y="118"/>
                    <a:pt x="48" y="118"/>
                  </a:cubicBezTo>
                  <a:cubicBezTo>
                    <a:pt x="48" y="118"/>
                    <a:pt x="46" y="121"/>
                    <a:pt x="48" y="122"/>
                  </a:cubicBezTo>
                  <a:cubicBezTo>
                    <a:pt x="50" y="123"/>
                    <a:pt x="53" y="122"/>
                    <a:pt x="53" y="122"/>
                  </a:cubicBezTo>
                  <a:cubicBezTo>
                    <a:pt x="53" y="122"/>
                    <a:pt x="51" y="124"/>
                    <a:pt x="52" y="127"/>
                  </a:cubicBezTo>
                  <a:cubicBezTo>
                    <a:pt x="53" y="129"/>
                    <a:pt x="53" y="133"/>
                    <a:pt x="53" y="133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51" y="129"/>
                    <a:pt x="51" y="129"/>
                    <a:pt x="51" y="129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2"/>
                    <a:pt x="43" y="122"/>
                    <a:pt x="43" y="122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34" y="114"/>
                    <a:pt x="34" y="114"/>
                    <a:pt x="34" y="114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19" y="106"/>
                    <a:pt x="19" y="106"/>
                    <a:pt x="19" y="106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3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3" name="Google Shape;383;p28"/>
            <p:cNvSpPr/>
            <p:nvPr/>
          </p:nvSpPr>
          <p:spPr>
            <a:xfrm>
              <a:off x="10842626" y="771525"/>
              <a:ext cx="58738" cy="33338"/>
            </a:xfrm>
            <a:custGeom>
              <a:avLst/>
              <a:gdLst/>
              <a:ahLst/>
              <a:cxnLst/>
              <a:rect l="l" t="t" r="r" b="b"/>
              <a:pathLst>
                <a:path w="37" h="21" extrusionOk="0">
                  <a:moveTo>
                    <a:pt x="34" y="1"/>
                  </a:moveTo>
                  <a:cubicBezTo>
                    <a:pt x="28" y="9"/>
                    <a:pt x="1" y="18"/>
                    <a:pt x="1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0" y="11"/>
                    <a:pt x="36" y="2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34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4" name="Google Shape;384;p28"/>
            <p:cNvSpPr/>
            <p:nvPr/>
          </p:nvSpPr>
          <p:spPr>
            <a:xfrm>
              <a:off x="10814051" y="763588"/>
              <a:ext cx="77788" cy="30163"/>
            </a:xfrm>
            <a:custGeom>
              <a:avLst/>
              <a:gdLst/>
              <a:ahLst/>
              <a:cxnLst/>
              <a:rect l="l" t="t" r="r" b="b"/>
              <a:pathLst>
                <a:path w="49" h="19" extrusionOk="0">
                  <a:moveTo>
                    <a:pt x="47" y="0"/>
                  </a:moveTo>
                  <a:cubicBezTo>
                    <a:pt x="33" y="11"/>
                    <a:pt x="2" y="16"/>
                    <a:pt x="1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3" y="18"/>
                    <a:pt x="34" y="13"/>
                    <a:pt x="48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5" name="Google Shape;385;p28"/>
            <p:cNvSpPr/>
            <p:nvPr/>
          </p:nvSpPr>
          <p:spPr>
            <a:xfrm>
              <a:off x="10791826" y="747713"/>
              <a:ext cx="96838" cy="31750"/>
            </a:xfrm>
            <a:custGeom>
              <a:avLst/>
              <a:gdLst/>
              <a:ahLst/>
              <a:cxnLst/>
              <a:rect l="l" t="t" r="r" b="b"/>
              <a:pathLst>
                <a:path w="61" h="20" extrusionOk="0">
                  <a:moveTo>
                    <a:pt x="59" y="0"/>
                  </a:moveTo>
                  <a:cubicBezTo>
                    <a:pt x="31" y="18"/>
                    <a:pt x="1" y="18"/>
                    <a:pt x="1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31" y="20"/>
                    <a:pt x="60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6" name="Google Shape;386;p28"/>
            <p:cNvSpPr/>
            <p:nvPr/>
          </p:nvSpPr>
          <p:spPr>
            <a:xfrm>
              <a:off x="10766426" y="735013"/>
              <a:ext cx="112713" cy="38100"/>
            </a:xfrm>
            <a:custGeom>
              <a:avLst/>
              <a:gdLst/>
              <a:ahLst/>
              <a:cxnLst/>
              <a:rect l="l" t="t" r="r" b="b"/>
              <a:pathLst>
                <a:path w="71" h="24" extrusionOk="0">
                  <a:moveTo>
                    <a:pt x="69" y="1"/>
                  </a:moveTo>
                  <a:cubicBezTo>
                    <a:pt x="35" y="21"/>
                    <a:pt x="2" y="14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36" y="24"/>
                    <a:pt x="70" y="3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69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7" name="Google Shape;387;p28"/>
            <p:cNvSpPr/>
            <p:nvPr/>
          </p:nvSpPr>
          <p:spPr>
            <a:xfrm>
              <a:off x="10747376" y="722313"/>
              <a:ext cx="153988" cy="47625"/>
            </a:xfrm>
            <a:custGeom>
              <a:avLst/>
              <a:gdLst/>
              <a:ahLst/>
              <a:cxnLst/>
              <a:rect l="l" t="t" r="r" b="b"/>
              <a:pathLst>
                <a:path w="97" h="30" extrusionOk="0">
                  <a:moveTo>
                    <a:pt x="72" y="3"/>
                  </a:moveTo>
                  <a:cubicBezTo>
                    <a:pt x="33" y="21"/>
                    <a:pt x="2" y="6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33" y="24"/>
                    <a:pt x="73" y="5"/>
                  </a:cubicBezTo>
                  <a:cubicBezTo>
                    <a:pt x="75" y="4"/>
                    <a:pt x="79" y="3"/>
                    <a:pt x="81" y="4"/>
                  </a:cubicBezTo>
                  <a:cubicBezTo>
                    <a:pt x="81" y="5"/>
                    <a:pt x="82" y="5"/>
                    <a:pt x="82" y="6"/>
                  </a:cubicBezTo>
                  <a:cubicBezTo>
                    <a:pt x="82" y="7"/>
                    <a:pt x="82" y="8"/>
                    <a:pt x="81" y="9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2" y="11"/>
                    <a:pt x="86" y="8"/>
                    <a:pt x="89" y="10"/>
                  </a:cubicBezTo>
                  <a:cubicBezTo>
                    <a:pt x="90" y="11"/>
                    <a:pt x="90" y="11"/>
                    <a:pt x="90" y="12"/>
                  </a:cubicBezTo>
                  <a:cubicBezTo>
                    <a:pt x="90" y="13"/>
                    <a:pt x="88" y="15"/>
                    <a:pt x="87" y="16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8"/>
                    <a:pt x="91" y="17"/>
                    <a:pt x="93" y="17"/>
                  </a:cubicBezTo>
                  <a:cubicBezTo>
                    <a:pt x="93" y="17"/>
                    <a:pt x="93" y="17"/>
                    <a:pt x="93" y="18"/>
                  </a:cubicBezTo>
                  <a:cubicBezTo>
                    <a:pt x="95" y="21"/>
                    <a:pt x="93" y="24"/>
                    <a:pt x="88" y="27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5" y="26"/>
                    <a:pt x="97" y="21"/>
                    <a:pt x="95" y="17"/>
                  </a:cubicBezTo>
                  <a:cubicBezTo>
                    <a:pt x="95" y="16"/>
                    <a:pt x="94" y="15"/>
                    <a:pt x="93" y="15"/>
                  </a:cubicBezTo>
                  <a:cubicBezTo>
                    <a:pt x="93" y="15"/>
                    <a:pt x="92" y="15"/>
                    <a:pt x="91" y="15"/>
                  </a:cubicBezTo>
                  <a:cubicBezTo>
                    <a:pt x="92" y="14"/>
                    <a:pt x="92" y="13"/>
                    <a:pt x="92" y="12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1"/>
                    <a:pt x="92" y="9"/>
                    <a:pt x="90" y="8"/>
                  </a:cubicBezTo>
                  <a:cubicBezTo>
                    <a:pt x="89" y="7"/>
                    <a:pt x="86" y="7"/>
                    <a:pt x="84" y="7"/>
                  </a:cubicBezTo>
                  <a:cubicBezTo>
                    <a:pt x="84" y="7"/>
                    <a:pt x="84" y="7"/>
                    <a:pt x="84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5"/>
                    <a:pt x="84" y="3"/>
                    <a:pt x="82" y="2"/>
                  </a:cubicBezTo>
                  <a:cubicBezTo>
                    <a:pt x="78" y="0"/>
                    <a:pt x="73" y="2"/>
                    <a:pt x="72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8" name="Google Shape;388;p28"/>
            <p:cNvSpPr/>
            <p:nvPr/>
          </p:nvSpPr>
          <p:spPr>
            <a:xfrm>
              <a:off x="10734676" y="703263"/>
              <a:ext cx="119063" cy="39688"/>
            </a:xfrm>
            <a:custGeom>
              <a:avLst/>
              <a:gdLst/>
              <a:ahLst/>
              <a:cxnLst/>
              <a:rect l="l" t="t" r="r" b="b"/>
              <a:pathLst>
                <a:path w="75" h="25" extrusionOk="0">
                  <a:moveTo>
                    <a:pt x="0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9" y="25"/>
                    <a:pt x="74" y="10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30" y="23"/>
                    <a:pt x="3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9" name="Google Shape;389;p28"/>
            <p:cNvSpPr/>
            <p:nvPr/>
          </p:nvSpPr>
          <p:spPr>
            <a:xfrm>
              <a:off x="10718801" y="676275"/>
              <a:ext cx="123825" cy="46038"/>
            </a:xfrm>
            <a:custGeom>
              <a:avLst/>
              <a:gdLst/>
              <a:ahLst/>
              <a:cxnLst/>
              <a:rect l="l" t="t" r="r" b="b"/>
              <a:pathLst>
                <a:path w="78" h="29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36" y="29"/>
                    <a:pt x="77" y="19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37" y="27"/>
                    <a:pt x="3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0" name="Google Shape;390;p28"/>
            <p:cNvSpPr/>
            <p:nvPr/>
          </p:nvSpPr>
          <p:spPr>
            <a:xfrm>
              <a:off x="10715626" y="654050"/>
              <a:ext cx="115888" cy="39688"/>
            </a:xfrm>
            <a:custGeom>
              <a:avLst/>
              <a:gdLst/>
              <a:ahLst/>
              <a:cxnLst/>
              <a:rect l="l" t="t" r="r" b="b"/>
              <a:pathLst>
                <a:path w="73" h="25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9" y="24"/>
                    <a:pt x="72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20" y="22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10712451" y="630238"/>
              <a:ext cx="112713" cy="49213"/>
            </a:xfrm>
            <a:custGeom>
              <a:avLst/>
              <a:gdLst/>
              <a:ahLst/>
              <a:cxnLst/>
              <a:rect l="l" t="t" r="r" b="b"/>
              <a:pathLst>
                <a:path w="71" h="31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15" y="26"/>
                    <a:pt x="70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17" y="24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2" name="Google Shape;392;p28"/>
            <p:cNvSpPr/>
            <p:nvPr/>
          </p:nvSpPr>
          <p:spPr>
            <a:xfrm>
              <a:off x="10710863" y="604838"/>
              <a:ext cx="107950" cy="58738"/>
            </a:xfrm>
            <a:custGeom>
              <a:avLst/>
              <a:gdLst/>
              <a:ahLst/>
              <a:cxnLst/>
              <a:rect l="l" t="t" r="r" b="b"/>
              <a:pathLst>
                <a:path w="68" h="37" extrusionOk="0">
                  <a:moveTo>
                    <a:pt x="0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7" y="30"/>
                    <a:pt x="67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19" y="28"/>
                    <a:pt x="3" y="2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3" name="Google Shape;393;p28"/>
            <p:cNvSpPr/>
            <p:nvPr/>
          </p:nvSpPr>
          <p:spPr>
            <a:xfrm>
              <a:off x="10710863" y="581025"/>
              <a:ext cx="158750" cy="150813"/>
            </a:xfrm>
            <a:custGeom>
              <a:avLst/>
              <a:gdLst/>
              <a:ahLst/>
              <a:cxnLst/>
              <a:rect l="l" t="t" r="r" b="b"/>
              <a:pathLst>
                <a:path w="100" h="95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8" y="32"/>
                    <a:pt x="63" y="41"/>
                  </a:cubicBezTo>
                  <a:cubicBezTo>
                    <a:pt x="65" y="42"/>
                    <a:pt x="69" y="44"/>
                    <a:pt x="70" y="47"/>
                  </a:cubicBezTo>
                  <a:cubicBezTo>
                    <a:pt x="70" y="47"/>
                    <a:pt x="70" y="47"/>
                    <a:pt x="70" y="48"/>
                  </a:cubicBezTo>
                  <a:cubicBezTo>
                    <a:pt x="70" y="48"/>
                    <a:pt x="70" y="48"/>
                    <a:pt x="70" y="49"/>
                  </a:cubicBezTo>
                  <a:cubicBezTo>
                    <a:pt x="70" y="49"/>
                    <a:pt x="69" y="50"/>
                    <a:pt x="67" y="50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70" y="52"/>
                    <a:pt x="74" y="53"/>
                    <a:pt x="75" y="55"/>
                  </a:cubicBezTo>
                  <a:cubicBezTo>
                    <a:pt x="75" y="56"/>
                    <a:pt x="75" y="57"/>
                    <a:pt x="75" y="58"/>
                  </a:cubicBezTo>
                  <a:cubicBezTo>
                    <a:pt x="75" y="58"/>
                    <a:pt x="75" y="58"/>
                    <a:pt x="75" y="59"/>
                  </a:cubicBezTo>
                  <a:cubicBezTo>
                    <a:pt x="75" y="59"/>
                    <a:pt x="73" y="60"/>
                    <a:pt x="71" y="60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2"/>
                    <a:pt x="78" y="64"/>
                    <a:pt x="79" y="65"/>
                  </a:cubicBezTo>
                  <a:cubicBezTo>
                    <a:pt x="79" y="66"/>
                    <a:pt x="79" y="66"/>
                    <a:pt x="79" y="67"/>
                  </a:cubicBezTo>
                  <a:cubicBezTo>
                    <a:pt x="78" y="68"/>
                    <a:pt x="77" y="68"/>
                    <a:pt x="75" y="68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77" y="71"/>
                    <a:pt x="81" y="71"/>
                    <a:pt x="83" y="73"/>
                  </a:cubicBezTo>
                  <a:cubicBezTo>
                    <a:pt x="84" y="74"/>
                    <a:pt x="84" y="74"/>
                    <a:pt x="84" y="75"/>
                  </a:cubicBezTo>
                  <a:cubicBezTo>
                    <a:pt x="84" y="76"/>
                    <a:pt x="83" y="76"/>
                    <a:pt x="81" y="77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4" y="79"/>
                    <a:pt x="89" y="78"/>
                    <a:pt x="91" y="81"/>
                  </a:cubicBezTo>
                  <a:cubicBezTo>
                    <a:pt x="91" y="82"/>
                    <a:pt x="91" y="83"/>
                    <a:pt x="91" y="83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91" y="84"/>
                    <a:pt x="90" y="84"/>
                    <a:pt x="89" y="85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91" y="86"/>
                    <a:pt x="96" y="86"/>
                    <a:pt x="97" y="88"/>
                  </a:cubicBezTo>
                  <a:cubicBezTo>
                    <a:pt x="98" y="90"/>
                    <a:pt x="97" y="90"/>
                    <a:pt x="95" y="91"/>
                  </a:cubicBezTo>
                  <a:cubicBezTo>
                    <a:pt x="93" y="93"/>
                    <a:pt x="93" y="93"/>
                    <a:pt x="93" y="93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8" y="92"/>
                    <a:pt x="100" y="92"/>
                    <a:pt x="100" y="89"/>
                  </a:cubicBezTo>
                  <a:cubicBezTo>
                    <a:pt x="100" y="89"/>
                    <a:pt x="99" y="88"/>
                    <a:pt x="99" y="87"/>
                  </a:cubicBezTo>
                  <a:cubicBezTo>
                    <a:pt x="98" y="85"/>
                    <a:pt x="95" y="84"/>
                    <a:pt x="93" y="84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2"/>
                    <a:pt x="93" y="81"/>
                    <a:pt x="93" y="80"/>
                  </a:cubicBezTo>
                  <a:cubicBezTo>
                    <a:pt x="91" y="77"/>
                    <a:pt x="88" y="77"/>
                    <a:pt x="86" y="77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86" y="74"/>
                    <a:pt x="86" y="73"/>
                    <a:pt x="85" y="71"/>
                  </a:cubicBezTo>
                  <a:cubicBezTo>
                    <a:pt x="83" y="70"/>
                    <a:pt x="81" y="70"/>
                    <a:pt x="80" y="69"/>
                  </a:cubicBezTo>
                  <a:cubicBezTo>
                    <a:pt x="80" y="69"/>
                    <a:pt x="81" y="68"/>
                    <a:pt x="81" y="68"/>
                  </a:cubicBezTo>
                  <a:cubicBezTo>
                    <a:pt x="81" y="67"/>
                    <a:pt x="81" y="67"/>
                    <a:pt x="81" y="66"/>
                  </a:cubicBezTo>
                  <a:cubicBezTo>
                    <a:pt x="81" y="66"/>
                    <a:pt x="81" y="65"/>
                    <a:pt x="81" y="64"/>
                  </a:cubicBezTo>
                  <a:cubicBezTo>
                    <a:pt x="80" y="63"/>
                    <a:pt x="78" y="62"/>
                    <a:pt x="76" y="61"/>
                  </a:cubicBezTo>
                  <a:cubicBezTo>
                    <a:pt x="76" y="61"/>
                    <a:pt x="77" y="60"/>
                    <a:pt x="77" y="60"/>
                  </a:cubicBezTo>
                  <a:cubicBezTo>
                    <a:pt x="77" y="59"/>
                    <a:pt x="78" y="58"/>
                    <a:pt x="78" y="58"/>
                  </a:cubicBezTo>
                  <a:cubicBezTo>
                    <a:pt x="78" y="56"/>
                    <a:pt x="77" y="55"/>
                    <a:pt x="77" y="54"/>
                  </a:cubicBezTo>
                  <a:cubicBezTo>
                    <a:pt x="76" y="52"/>
                    <a:pt x="74" y="51"/>
                    <a:pt x="71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2" y="49"/>
                    <a:pt x="72" y="49"/>
                    <a:pt x="72" y="48"/>
                  </a:cubicBezTo>
                  <a:cubicBezTo>
                    <a:pt x="72" y="47"/>
                    <a:pt x="72" y="47"/>
                    <a:pt x="72" y="46"/>
                  </a:cubicBezTo>
                  <a:cubicBezTo>
                    <a:pt x="71" y="42"/>
                    <a:pt x="64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20" y="30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4" name="Google Shape;394;p28"/>
            <p:cNvSpPr/>
            <p:nvPr/>
          </p:nvSpPr>
          <p:spPr>
            <a:xfrm>
              <a:off x="10717213" y="517525"/>
              <a:ext cx="100013" cy="96838"/>
            </a:xfrm>
            <a:custGeom>
              <a:avLst/>
              <a:gdLst/>
              <a:ahLst/>
              <a:cxnLst/>
              <a:rect l="l" t="t" r="r" b="b"/>
              <a:pathLst>
                <a:path w="63" h="61" extrusionOk="0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1" y="40"/>
                    <a:pt x="57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8" y="60"/>
                    <a:pt x="60" y="61"/>
                    <a:pt x="61" y="60"/>
                  </a:cubicBezTo>
                  <a:cubicBezTo>
                    <a:pt x="62" y="59"/>
                    <a:pt x="63" y="58"/>
                    <a:pt x="63" y="56"/>
                  </a:cubicBezTo>
                  <a:cubicBezTo>
                    <a:pt x="63" y="52"/>
                    <a:pt x="62" y="49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60" y="50"/>
                    <a:pt x="60" y="52"/>
                    <a:pt x="60" y="56"/>
                  </a:cubicBezTo>
                  <a:cubicBezTo>
                    <a:pt x="60" y="57"/>
                    <a:pt x="60" y="57"/>
                    <a:pt x="60" y="58"/>
                  </a:cubicBezTo>
                  <a:cubicBezTo>
                    <a:pt x="59" y="58"/>
                    <a:pt x="58" y="58"/>
                    <a:pt x="58" y="58"/>
                  </a:cubicBezTo>
                  <a:cubicBezTo>
                    <a:pt x="13" y="38"/>
                    <a:pt x="3" y="2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5" name="Google Shape;395;p28"/>
            <p:cNvSpPr/>
            <p:nvPr/>
          </p:nvSpPr>
          <p:spPr>
            <a:xfrm>
              <a:off x="10725151" y="488950"/>
              <a:ext cx="84138" cy="106363"/>
            </a:xfrm>
            <a:custGeom>
              <a:avLst/>
              <a:gdLst/>
              <a:ahLst/>
              <a:cxnLst/>
              <a:rect l="l" t="t" r="r" b="b"/>
              <a:pathLst>
                <a:path w="53" h="67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6" y="40"/>
                    <a:pt x="51" y="66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8" y="38"/>
                    <a:pt x="3" y="2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6" name="Google Shape;396;p28"/>
            <p:cNvSpPr/>
            <p:nvPr/>
          </p:nvSpPr>
          <p:spPr>
            <a:xfrm>
              <a:off x="10736263" y="454025"/>
              <a:ext cx="88900" cy="122238"/>
            </a:xfrm>
            <a:custGeom>
              <a:avLst/>
              <a:gdLst/>
              <a:ahLst/>
              <a:cxnLst/>
              <a:rect l="l" t="t" r="r" b="b"/>
              <a:pathLst>
                <a:path w="56" h="77" extrusionOk="0">
                  <a:moveTo>
                    <a:pt x="1" y="2"/>
                  </a:moveTo>
                  <a:cubicBezTo>
                    <a:pt x="1" y="2"/>
                    <a:pt x="0" y="12"/>
                    <a:pt x="6" y="26"/>
                  </a:cubicBezTo>
                  <a:cubicBezTo>
                    <a:pt x="11" y="40"/>
                    <a:pt x="22" y="59"/>
                    <a:pt x="47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50" y="77"/>
                    <a:pt x="54" y="76"/>
                    <a:pt x="54" y="73"/>
                  </a:cubicBezTo>
                  <a:cubicBezTo>
                    <a:pt x="55" y="72"/>
                    <a:pt x="55" y="71"/>
                    <a:pt x="55" y="71"/>
                  </a:cubicBezTo>
                  <a:cubicBezTo>
                    <a:pt x="56" y="68"/>
                    <a:pt x="56" y="66"/>
                    <a:pt x="52" y="63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3" y="66"/>
                    <a:pt x="53" y="67"/>
                    <a:pt x="53" y="68"/>
                  </a:cubicBezTo>
                  <a:cubicBezTo>
                    <a:pt x="53" y="69"/>
                    <a:pt x="53" y="69"/>
                    <a:pt x="53" y="70"/>
                  </a:cubicBezTo>
                  <a:cubicBezTo>
                    <a:pt x="53" y="71"/>
                    <a:pt x="52" y="71"/>
                    <a:pt x="52" y="72"/>
                  </a:cubicBezTo>
                  <a:cubicBezTo>
                    <a:pt x="52" y="74"/>
                    <a:pt x="49" y="75"/>
                    <a:pt x="48" y="75"/>
                  </a:cubicBezTo>
                  <a:cubicBezTo>
                    <a:pt x="6" y="45"/>
                    <a:pt x="3" y="10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7" name="Google Shape;397;p28"/>
            <p:cNvSpPr/>
            <p:nvPr/>
          </p:nvSpPr>
          <p:spPr>
            <a:xfrm>
              <a:off x="10752138" y="430213"/>
              <a:ext cx="80963" cy="127000"/>
            </a:xfrm>
            <a:custGeom>
              <a:avLst/>
              <a:gdLst/>
              <a:ahLst/>
              <a:cxnLst/>
              <a:rect l="l" t="t" r="r" b="b"/>
              <a:pathLst>
                <a:path w="51" h="80" extrusionOk="0">
                  <a:moveTo>
                    <a:pt x="1" y="1"/>
                  </a:moveTo>
                  <a:cubicBezTo>
                    <a:pt x="1" y="2"/>
                    <a:pt x="0" y="46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3" y="80"/>
                    <a:pt x="47" y="80"/>
                    <a:pt x="49" y="76"/>
                  </a:cubicBezTo>
                  <a:cubicBezTo>
                    <a:pt x="51" y="72"/>
                    <a:pt x="48" y="65"/>
                    <a:pt x="48" y="65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7" y="68"/>
                    <a:pt x="48" y="72"/>
                    <a:pt x="47" y="75"/>
                  </a:cubicBezTo>
                  <a:cubicBezTo>
                    <a:pt x="46" y="78"/>
                    <a:pt x="43" y="77"/>
                    <a:pt x="42" y="77"/>
                  </a:cubicBezTo>
                  <a:cubicBezTo>
                    <a:pt x="3" y="46"/>
                    <a:pt x="3" y="4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8" name="Google Shape;398;p28"/>
            <p:cNvSpPr/>
            <p:nvPr/>
          </p:nvSpPr>
          <p:spPr>
            <a:xfrm>
              <a:off x="10804526" y="571500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2" h="16" extrusionOk="0">
                  <a:moveTo>
                    <a:pt x="3" y="2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9" y="6"/>
                    <a:pt x="8" y="10"/>
                  </a:cubicBezTo>
                  <a:cubicBezTo>
                    <a:pt x="8" y="12"/>
                    <a:pt x="7" y="13"/>
                    <a:pt x="6" y="13"/>
                  </a:cubicBezTo>
                  <a:cubicBezTo>
                    <a:pt x="5" y="13"/>
                    <a:pt x="4" y="13"/>
                    <a:pt x="2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4" y="16"/>
                    <a:pt x="5" y="16"/>
                    <a:pt x="7" y="15"/>
                  </a:cubicBezTo>
                  <a:cubicBezTo>
                    <a:pt x="8" y="14"/>
                    <a:pt x="9" y="13"/>
                    <a:pt x="10" y="11"/>
                  </a:cubicBezTo>
                  <a:cubicBezTo>
                    <a:pt x="12" y="6"/>
                    <a:pt x="6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9" name="Google Shape;399;p28"/>
            <p:cNvSpPr/>
            <p:nvPr/>
          </p:nvSpPr>
          <p:spPr>
            <a:xfrm>
              <a:off x="10712451" y="554038"/>
              <a:ext cx="106363" cy="76200"/>
            </a:xfrm>
            <a:custGeom>
              <a:avLst/>
              <a:gdLst/>
              <a:ahLst/>
              <a:cxnLst/>
              <a:rect l="l" t="t" r="r" b="b"/>
              <a:pathLst>
                <a:path w="67" h="48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9" y="36"/>
                    <a:pt x="60" y="48"/>
                  </a:cubicBezTo>
                  <a:cubicBezTo>
                    <a:pt x="62" y="48"/>
                    <a:pt x="64" y="48"/>
                    <a:pt x="65" y="48"/>
                  </a:cubicBezTo>
                  <a:cubicBezTo>
                    <a:pt x="66" y="47"/>
                    <a:pt x="67" y="45"/>
                    <a:pt x="67" y="43"/>
                  </a:cubicBezTo>
                  <a:cubicBezTo>
                    <a:pt x="67" y="39"/>
                    <a:pt x="62" y="35"/>
                    <a:pt x="61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0" y="37"/>
                    <a:pt x="64" y="40"/>
                    <a:pt x="64" y="43"/>
                  </a:cubicBezTo>
                  <a:cubicBezTo>
                    <a:pt x="64" y="44"/>
                    <a:pt x="64" y="45"/>
                    <a:pt x="64" y="46"/>
                  </a:cubicBezTo>
                  <a:cubicBezTo>
                    <a:pt x="64" y="46"/>
                    <a:pt x="63" y="46"/>
                    <a:pt x="61" y="46"/>
                  </a:cubicBezTo>
                  <a:cubicBezTo>
                    <a:pt x="21" y="34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10806113" y="625475"/>
              <a:ext cx="15875" cy="20638"/>
            </a:xfrm>
            <a:custGeom>
              <a:avLst/>
              <a:gdLst/>
              <a:ahLst/>
              <a:cxnLst/>
              <a:rect l="l" t="t" r="r" b="b"/>
              <a:pathLst>
                <a:path w="10" h="13" extrusionOk="0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6" y="4"/>
                    <a:pt x="7" y="8"/>
                  </a:cubicBezTo>
                  <a:cubicBezTo>
                    <a:pt x="8" y="9"/>
                    <a:pt x="8" y="9"/>
                    <a:pt x="7" y="10"/>
                  </a:cubicBezTo>
                  <a:cubicBezTo>
                    <a:pt x="7" y="11"/>
                    <a:pt x="6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8" y="13"/>
                    <a:pt x="9" y="11"/>
                  </a:cubicBezTo>
                  <a:cubicBezTo>
                    <a:pt x="10" y="10"/>
                    <a:pt x="10" y="8"/>
                    <a:pt x="10" y="7"/>
                  </a:cubicBezTo>
                  <a:cubicBezTo>
                    <a:pt x="8" y="2"/>
                    <a:pt x="2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1" name="Google Shape;401;p28"/>
            <p:cNvSpPr/>
            <p:nvPr/>
          </p:nvSpPr>
          <p:spPr>
            <a:xfrm>
              <a:off x="10852151" y="577850"/>
              <a:ext cx="44450" cy="119063"/>
            </a:xfrm>
            <a:custGeom>
              <a:avLst/>
              <a:gdLst/>
              <a:ahLst/>
              <a:cxnLst/>
              <a:rect l="l" t="t" r="r" b="b"/>
              <a:pathLst>
                <a:path w="28" h="75" extrusionOk="0">
                  <a:moveTo>
                    <a:pt x="27" y="75"/>
                  </a:moveTo>
                  <a:cubicBezTo>
                    <a:pt x="23" y="75"/>
                    <a:pt x="23" y="75"/>
                    <a:pt x="23" y="75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2" y="1"/>
                    <a:pt x="1" y="1"/>
                  </a:cubicBezTo>
                  <a:cubicBezTo>
                    <a:pt x="0" y="1"/>
                    <a:pt x="10" y="0"/>
                    <a:pt x="10" y="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13" y="4"/>
                    <a:pt x="12" y="8"/>
                  </a:cubicBezTo>
                  <a:cubicBezTo>
                    <a:pt x="11" y="12"/>
                    <a:pt x="24" y="16"/>
                    <a:pt x="24" y="16"/>
                  </a:cubicBezTo>
                  <a:cubicBezTo>
                    <a:pt x="24" y="16"/>
                    <a:pt x="11" y="12"/>
                    <a:pt x="10" y="18"/>
                  </a:cubicBezTo>
                  <a:cubicBezTo>
                    <a:pt x="10" y="22"/>
                    <a:pt x="24" y="24"/>
                    <a:pt x="24" y="24"/>
                  </a:cubicBezTo>
                  <a:cubicBezTo>
                    <a:pt x="24" y="24"/>
                    <a:pt x="10" y="23"/>
                    <a:pt x="11" y="27"/>
                  </a:cubicBezTo>
                  <a:cubicBezTo>
                    <a:pt x="12" y="31"/>
                    <a:pt x="23" y="29"/>
                    <a:pt x="23" y="29"/>
                  </a:cubicBezTo>
                  <a:cubicBezTo>
                    <a:pt x="23" y="29"/>
                    <a:pt x="10" y="32"/>
                    <a:pt x="11" y="36"/>
                  </a:cubicBezTo>
                  <a:cubicBezTo>
                    <a:pt x="12" y="39"/>
                    <a:pt x="25" y="37"/>
                    <a:pt x="25" y="37"/>
                  </a:cubicBezTo>
                  <a:cubicBezTo>
                    <a:pt x="25" y="37"/>
                    <a:pt x="12" y="38"/>
                    <a:pt x="14" y="42"/>
                  </a:cubicBezTo>
                  <a:cubicBezTo>
                    <a:pt x="15" y="46"/>
                    <a:pt x="24" y="43"/>
                    <a:pt x="24" y="43"/>
                  </a:cubicBezTo>
                  <a:cubicBezTo>
                    <a:pt x="24" y="43"/>
                    <a:pt x="15" y="45"/>
                    <a:pt x="17" y="49"/>
                  </a:cubicBezTo>
                  <a:cubicBezTo>
                    <a:pt x="18" y="53"/>
                    <a:pt x="25" y="49"/>
                    <a:pt x="25" y="49"/>
                  </a:cubicBezTo>
                  <a:cubicBezTo>
                    <a:pt x="25" y="49"/>
                    <a:pt x="17" y="53"/>
                    <a:pt x="19" y="56"/>
                  </a:cubicBezTo>
                  <a:cubicBezTo>
                    <a:pt x="20" y="60"/>
                    <a:pt x="26" y="57"/>
                    <a:pt x="26" y="57"/>
                  </a:cubicBezTo>
                  <a:cubicBezTo>
                    <a:pt x="26" y="57"/>
                    <a:pt x="20" y="61"/>
                    <a:pt x="21" y="63"/>
                  </a:cubicBezTo>
                  <a:cubicBezTo>
                    <a:pt x="23" y="66"/>
                    <a:pt x="26" y="64"/>
                    <a:pt x="26" y="64"/>
                  </a:cubicBezTo>
                  <a:cubicBezTo>
                    <a:pt x="26" y="64"/>
                    <a:pt x="24" y="66"/>
                    <a:pt x="26" y="67"/>
                  </a:cubicBezTo>
                  <a:cubicBezTo>
                    <a:pt x="28" y="68"/>
                    <a:pt x="27" y="75"/>
                    <a:pt x="27" y="75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2" name="Google Shape;402;p28"/>
            <p:cNvSpPr/>
            <p:nvPr/>
          </p:nvSpPr>
          <p:spPr>
            <a:xfrm>
              <a:off x="10834688" y="563563"/>
              <a:ext cx="30163" cy="9525"/>
            </a:xfrm>
            <a:custGeom>
              <a:avLst/>
              <a:gdLst/>
              <a:ahLst/>
              <a:cxnLst/>
              <a:rect l="l" t="t" r="r" b="b"/>
              <a:pathLst>
                <a:path w="19" h="6" extrusionOk="0">
                  <a:moveTo>
                    <a:pt x="19" y="5"/>
                  </a:moveTo>
                  <a:lnTo>
                    <a:pt x="11" y="6"/>
                  </a:lnTo>
                  <a:lnTo>
                    <a:pt x="0" y="0"/>
                  </a:lnTo>
                  <a:lnTo>
                    <a:pt x="19" y="5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3" name="Google Shape;403;p28"/>
            <p:cNvSpPr/>
            <p:nvPr/>
          </p:nvSpPr>
          <p:spPr>
            <a:xfrm>
              <a:off x="10831513" y="581025"/>
              <a:ext cx="22225" cy="9525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0" y="0"/>
                  </a:moveTo>
                  <a:lnTo>
                    <a:pt x="11" y="2"/>
                  </a:lnTo>
                  <a:lnTo>
                    <a:pt x="14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4" name="Google Shape;404;p28"/>
            <p:cNvSpPr/>
            <p:nvPr/>
          </p:nvSpPr>
          <p:spPr>
            <a:xfrm>
              <a:off x="10825163" y="598488"/>
              <a:ext cx="26988" cy="7938"/>
            </a:xfrm>
            <a:custGeom>
              <a:avLst/>
              <a:gdLst/>
              <a:ahLst/>
              <a:cxnLst/>
              <a:rect l="l" t="t" r="r" b="b"/>
              <a:pathLst>
                <a:path w="17" h="5" extrusionOk="0">
                  <a:moveTo>
                    <a:pt x="0" y="0"/>
                  </a:moveTo>
                  <a:lnTo>
                    <a:pt x="14" y="2"/>
                  </a:lnTo>
                  <a:lnTo>
                    <a:pt x="17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5" name="Google Shape;405;p28"/>
            <p:cNvSpPr/>
            <p:nvPr/>
          </p:nvSpPr>
          <p:spPr>
            <a:xfrm>
              <a:off x="10825163" y="617538"/>
              <a:ext cx="25400" cy="6350"/>
            </a:xfrm>
            <a:custGeom>
              <a:avLst/>
              <a:gdLst/>
              <a:ahLst/>
              <a:cxnLst/>
              <a:rect l="l" t="t" r="r" b="b"/>
              <a:pathLst>
                <a:path w="16" h="4" extrusionOk="0">
                  <a:moveTo>
                    <a:pt x="13" y="0"/>
                  </a:moveTo>
                  <a:lnTo>
                    <a:pt x="16" y="4"/>
                  </a:lnTo>
                  <a:lnTo>
                    <a:pt x="0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10831513" y="631825"/>
              <a:ext cx="23813" cy="6350"/>
            </a:xfrm>
            <a:custGeom>
              <a:avLst/>
              <a:gdLst/>
              <a:ahLst/>
              <a:cxnLst/>
              <a:rect l="l" t="t" r="r" b="b"/>
              <a:pathLst>
                <a:path w="15" h="4" extrusionOk="0">
                  <a:moveTo>
                    <a:pt x="15" y="4"/>
                  </a:moveTo>
                  <a:lnTo>
                    <a:pt x="10" y="0"/>
                  </a:lnTo>
                  <a:lnTo>
                    <a:pt x="0" y="3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10837863" y="647700"/>
              <a:ext cx="22225" cy="3175"/>
            </a:xfrm>
            <a:custGeom>
              <a:avLst/>
              <a:gdLst/>
              <a:ahLst/>
              <a:cxnLst/>
              <a:rect l="l" t="t" r="r" b="b"/>
              <a:pathLst>
                <a:path w="14" h="2" extrusionOk="0">
                  <a:moveTo>
                    <a:pt x="9" y="0"/>
                  </a:moveTo>
                  <a:lnTo>
                    <a:pt x="14" y="2"/>
                  </a:lnTo>
                  <a:lnTo>
                    <a:pt x="0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10841038" y="658813"/>
              <a:ext cx="22225" cy="4763"/>
            </a:xfrm>
            <a:custGeom>
              <a:avLst/>
              <a:gdLst/>
              <a:ahLst/>
              <a:cxnLst/>
              <a:rect l="l" t="t" r="r" b="b"/>
              <a:pathLst>
                <a:path w="14" h="3" extrusionOk="0">
                  <a:moveTo>
                    <a:pt x="14" y="3"/>
                  </a:moveTo>
                  <a:lnTo>
                    <a:pt x="10" y="0"/>
                  </a:lnTo>
                  <a:lnTo>
                    <a:pt x="0" y="3"/>
                  </a:lnTo>
                  <a:lnTo>
                    <a:pt x="14" y="3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10850563" y="673100"/>
              <a:ext cx="20638" cy="7938"/>
            </a:xfrm>
            <a:custGeom>
              <a:avLst/>
              <a:gdLst/>
              <a:ahLst/>
              <a:cxnLst/>
              <a:rect l="l" t="t" r="r" b="b"/>
              <a:pathLst>
                <a:path w="13" h="5" extrusionOk="0">
                  <a:moveTo>
                    <a:pt x="8" y="0"/>
                  </a:moveTo>
                  <a:lnTo>
                    <a:pt x="13" y="0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10856913" y="682625"/>
              <a:ext cx="19050" cy="6350"/>
            </a:xfrm>
            <a:custGeom>
              <a:avLst/>
              <a:gdLst/>
              <a:ahLst/>
              <a:cxnLst/>
              <a:rect l="l" t="t" r="r" b="b"/>
              <a:pathLst>
                <a:path w="12" h="4" extrusionOk="0">
                  <a:moveTo>
                    <a:pt x="8" y="0"/>
                  </a:moveTo>
                  <a:lnTo>
                    <a:pt x="12" y="1"/>
                  </a:lnTo>
                  <a:lnTo>
                    <a:pt x="0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1" name="Google Shape;411;p28"/>
            <p:cNvSpPr/>
            <p:nvPr/>
          </p:nvSpPr>
          <p:spPr>
            <a:xfrm>
              <a:off x="10864851" y="692150"/>
              <a:ext cx="17463" cy="7938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11" y="2"/>
                  </a:moveTo>
                  <a:lnTo>
                    <a:pt x="7" y="0"/>
                  </a:lnTo>
                  <a:lnTo>
                    <a:pt x="0" y="5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2" name="Google Shape;412;p28"/>
            <p:cNvSpPr/>
            <p:nvPr/>
          </p:nvSpPr>
          <p:spPr>
            <a:xfrm>
              <a:off x="10875963" y="700088"/>
              <a:ext cx="17463" cy="9525"/>
            </a:xfrm>
            <a:custGeom>
              <a:avLst/>
              <a:gdLst/>
              <a:ahLst/>
              <a:cxnLst/>
              <a:rect l="l" t="t" r="r" b="b"/>
              <a:pathLst>
                <a:path w="11" h="6" extrusionOk="0">
                  <a:moveTo>
                    <a:pt x="6" y="0"/>
                  </a:moveTo>
                  <a:lnTo>
                    <a:pt x="11" y="2"/>
                  </a:lnTo>
                  <a:lnTo>
                    <a:pt x="0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3" name="Google Shape;413;p28"/>
            <p:cNvSpPr/>
            <p:nvPr/>
          </p:nvSpPr>
          <p:spPr>
            <a:xfrm>
              <a:off x="10882313" y="708025"/>
              <a:ext cx="12700" cy="11113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7" y="0"/>
                  </a:moveTo>
                  <a:lnTo>
                    <a:pt x="8" y="4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11068051" y="536575"/>
              <a:ext cx="84138" cy="211138"/>
            </a:xfrm>
            <a:custGeom>
              <a:avLst/>
              <a:gdLst/>
              <a:ahLst/>
              <a:cxnLst/>
              <a:rect l="l" t="t" r="r" b="b"/>
              <a:pathLst>
                <a:path w="53" h="133" extrusionOk="0">
                  <a:moveTo>
                    <a:pt x="41" y="2"/>
                  </a:moveTo>
                  <a:cubicBezTo>
                    <a:pt x="36" y="3"/>
                    <a:pt x="36" y="3"/>
                    <a:pt x="36" y="3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35" y="3"/>
                    <a:pt x="39" y="9"/>
                  </a:cubicBezTo>
                  <a:cubicBezTo>
                    <a:pt x="40" y="11"/>
                    <a:pt x="36" y="14"/>
                    <a:pt x="36" y="14"/>
                  </a:cubicBezTo>
                  <a:cubicBezTo>
                    <a:pt x="36" y="14"/>
                    <a:pt x="41" y="13"/>
                    <a:pt x="43" y="17"/>
                  </a:cubicBezTo>
                  <a:cubicBezTo>
                    <a:pt x="44" y="19"/>
                    <a:pt x="42" y="23"/>
                    <a:pt x="42" y="23"/>
                  </a:cubicBezTo>
                  <a:cubicBezTo>
                    <a:pt x="42" y="23"/>
                    <a:pt x="45" y="24"/>
                    <a:pt x="46" y="27"/>
                  </a:cubicBezTo>
                  <a:cubicBezTo>
                    <a:pt x="47" y="31"/>
                    <a:pt x="43" y="34"/>
                    <a:pt x="43" y="34"/>
                  </a:cubicBezTo>
                  <a:cubicBezTo>
                    <a:pt x="43" y="34"/>
                    <a:pt x="48" y="37"/>
                    <a:pt x="48" y="41"/>
                  </a:cubicBezTo>
                  <a:cubicBezTo>
                    <a:pt x="48" y="45"/>
                    <a:pt x="43" y="46"/>
                    <a:pt x="43" y="46"/>
                  </a:cubicBezTo>
                  <a:cubicBezTo>
                    <a:pt x="43" y="46"/>
                    <a:pt x="49" y="48"/>
                    <a:pt x="48" y="52"/>
                  </a:cubicBezTo>
                  <a:cubicBezTo>
                    <a:pt x="47" y="56"/>
                    <a:pt x="43" y="58"/>
                    <a:pt x="43" y="58"/>
                  </a:cubicBezTo>
                  <a:cubicBezTo>
                    <a:pt x="43" y="58"/>
                    <a:pt x="46" y="60"/>
                    <a:pt x="46" y="62"/>
                  </a:cubicBezTo>
                  <a:cubicBezTo>
                    <a:pt x="45" y="66"/>
                    <a:pt x="40" y="67"/>
                    <a:pt x="40" y="67"/>
                  </a:cubicBezTo>
                  <a:cubicBezTo>
                    <a:pt x="40" y="67"/>
                    <a:pt x="44" y="69"/>
                    <a:pt x="44" y="73"/>
                  </a:cubicBezTo>
                  <a:cubicBezTo>
                    <a:pt x="43" y="76"/>
                    <a:pt x="36" y="76"/>
                    <a:pt x="36" y="76"/>
                  </a:cubicBezTo>
                  <a:cubicBezTo>
                    <a:pt x="36" y="76"/>
                    <a:pt x="41" y="78"/>
                    <a:pt x="39" y="81"/>
                  </a:cubicBezTo>
                  <a:cubicBezTo>
                    <a:pt x="38" y="84"/>
                    <a:pt x="33" y="85"/>
                    <a:pt x="33" y="85"/>
                  </a:cubicBezTo>
                  <a:cubicBezTo>
                    <a:pt x="33" y="85"/>
                    <a:pt x="37" y="87"/>
                    <a:pt x="36" y="90"/>
                  </a:cubicBezTo>
                  <a:cubicBezTo>
                    <a:pt x="34" y="93"/>
                    <a:pt x="29" y="93"/>
                    <a:pt x="29" y="93"/>
                  </a:cubicBezTo>
                  <a:cubicBezTo>
                    <a:pt x="29" y="93"/>
                    <a:pt x="34" y="95"/>
                    <a:pt x="32" y="98"/>
                  </a:cubicBezTo>
                  <a:cubicBezTo>
                    <a:pt x="29" y="101"/>
                    <a:pt x="24" y="100"/>
                    <a:pt x="24" y="100"/>
                  </a:cubicBezTo>
                  <a:cubicBezTo>
                    <a:pt x="24" y="100"/>
                    <a:pt x="27" y="101"/>
                    <a:pt x="25" y="104"/>
                  </a:cubicBezTo>
                  <a:cubicBezTo>
                    <a:pt x="23" y="107"/>
                    <a:pt x="17" y="106"/>
                    <a:pt x="17" y="106"/>
                  </a:cubicBezTo>
                  <a:cubicBezTo>
                    <a:pt x="17" y="106"/>
                    <a:pt x="21" y="108"/>
                    <a:pt x="19" y="111"/>
                  </a:cubicBezTo>
                  <a:cubicBezTo>
                    <a:pt x="17" y="114"/>
                    <a:pt x="12" y="112"/>
                    <a:pt x="12" y="112"/>
                  </a:cubicBezTo>
                  <a:cubicBezTo>
                    <a:pt x="12" y="112"/>
                    <a:pt x="14" y="115"/>
                    <a:pt x="12" y="118"/>
                  </a:cubicBezTo>
                  <a:cubicBezTo>
                    <a:pt x="9" y="120"/>
                    <a:pt x="5" y="118"/>
                    <a:pt x="5" y="118"/>
                  </a:cubicBezTo>
                  <a:cubicBezTo>
                    <a:pt x="5" y="118"/>
                    <a:pt x="8" y="121"/>
                    <a:pt x="6" y="122"/>
                  </a:cubicBezTo>
                  <a:cubicBezTo>
                    <a:pt x="4" y="123"/>
                    <a:pt x="1" y="122"/>
                    <a:pt x="1" y="122"/>
                  </a:cubicBezTo>
                  <a:cubicBezTo>
                    <a:pt x="1" y="122"/>
                    <a:pt x="2" y="124"/>
                    <a:pt x="1" y="127"/>
                  </a:cubicBezTo>
                  <a:cubicBezTo>
                    <a:pt x="0" y="129"/>
                    <a:pt x="0" y="133"/>
                    <a:pt x="0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3" y="129"/>
                    <a:pt x="3" y="129"/>
                    <a:pt x="3" y="129"/>
                  </a:cubicBezTo>
                  <a:cubicBezTo>
                    <a:pt x="6" y="126"/>
                    <a:pt x="6" y="126"/>
                    <a:pt x="6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0"/>
                    <a:pt x="43" y="0"/>
                    <a:pt x="43" y="0"/>
                  </a:cubicBezTo>
                  <a:lnTo>
                    <a:pt x="41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5" name="Google Shape;415;p28"/>
            <p:cNvSpPr/>
            <p:nvPr/>
          </p:nvSpPr>
          <p:spPr>
            <a:xfrm>
              <a:off x="11063288" y="771525"/>
              <a:ext cx="58738" cy="33338"/>
            </a:xfrm>
            <a:custGeom>
              <a:avLst/>
              <a:gdLst/>
              <a:ahLst/>
              <a:cxnLst/>
              <a:rect l="l" t="t" r="r" b="b"/>
              <a:pathLst>
                <a:path w="37" h="21" extrusionOk="0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8" y="11"/>
                    <a:pt x="35" y="20"/>
                    <a:pt x="36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9" y="9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6" name="Google Shape;416;p28"/>
            <p:cNvSpPr/>
            <p:nvPr/>
          </p:nvSpPr>
          <p:spPr>
            <a:xfrm>
              <a:off x="11072813" y="763588"/>
              <a:ext cx="77788" cy="30163"/>
            </a:xfrm>
            <a:custGeom>
              <a:avLst/>
              <a:gdLst/>
              <a:ahLst/>
              <a:cxnLst/>
              <a:rect l="l" t="t" r="r" b="b"/>
              <a:pathLst>
                <a:path w="49" h="19" extrusionOk="0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6" y="13"/>
                    <a:pt x="46" y="18"/>
                    <a:pt x="48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17" y="1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11077576" y="747713"/>
              <a:ext cx="96838" cy="31750"/>
            </a:xfrm>
            <a:custGeom>
              <a:avLst/>
              <a:gdLst/>
              <a:ahLst/>
              <a:cxnLst/>
              <a:rect l="l" t="t" r="r" b="b"/>
              <a:pathLst>
                <a:path w="61" h="20" extrusionOk="0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9" y="20"/>
                    <a:pt x="59" y="20"/>
                    <a:pt x="59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30" y="18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8" name="Google Shape;418;p28"/>
            <p:cNvSpPr/>
            <p:nvPr/>
          </p:nvSpPr>
          <p:spPr>
            <a:xfrm>
              <a:off x="11085513" y="735013"/>
              <a:ext cx="112713" cy="38100"/>
            </a:xfrm>
            <a:custGeom>
              <a:avLst/>
              <a:gdLst/>
              <a:ahLst/>
              <a:cxnLst/>
              <a:rect l="l" t="t" r="r" b="b"/>
              <a:pathLst>
                <a:path w="71" h="24" extrusionOk="0">
                  <a:moveTo>
                    <a:pt x="0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5" y="24"/>
                    <a:pt x="70" y="16"/>
                    <a:pt x="70" y="16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0" y="14"/>
                    <a:pt x="36" y="2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9" name="Google Shape;419;p28"/>
            <p:cNvSpPr/>
            <p:nvPr/>
          </p:nvSpPr>
          <p:spPr>
            <a:xfrm>
              <a:off x="11063288" y="722313"/>
              <a:ext cx="153988" cy="47625"/>
            </a:xfrm>
            <a:custGeom>
              <a:avLst/>
              <a:gdLst/>
              <a:ahLst/>
              <a:cxnLst/>
              <a:rect l="l" t="t" r="r" b="b"/>
              <a:pathLst>
                <a:path w="97" h="30" extrusionOk="0">
                  <a:moveTo>
                    <a:pt x="15" y="2"/>
                  </a:moveTo>
                  <a:cubicBezTo>
                    <a:pt x="13" y="3"/>
                    <a:pt x="13" y="5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1" y="7"/>
                    <a:pt x="9" y="7"/>
                    <a:pt x="7" y="8"/>
                  </a:cubicBezTo>
                  <a:cubicBezTo>
                    <a:pt x="6" y="9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4"/>
                    <a:pt x="6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3" y="15"/>
                    <a:pt x="2" y="16"/>
                    <a:pt x="2" y="17"/>
                  </a:cubicBezTo>
                  <a:cubicBezTo>
                    <a:pt x="0" y="21"/>
                    <a:pt x="2" y="26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5" y="24"/>
                    <a:pt x="2" y="21"/>
                    <a:pt x="4" y="18"/>
                  </a:cubicBezTo>
                  <a:cubicBezTo>
                    <a:pt x="4" y="17"/>
                    <a:pt x="4" y="17"/>
                    <a:pt x="5" y="17"/>
                  </a:cubicBezTo>
                  <a:cubicBezTo>
                    <a:pt x="6" y="17"/>
                    <a:pt x="9" y="18"/>
                    <a:pt x="9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5"/>
                    <a:pt x="7" y="13"/>
                    <a:pt x="7" y="12"/>
                  </a:cubicBezTo>
                  <a:cubicBezTo>
                    <a:pt x="7" y="11"/>
                    <a:pt x="7" y="11"/>
                    <a:pt x="8" y="10"/>
                  </a:cubicBezTo>
                  <a:cubicBezTo>
                    <a:pt x="11" y="8"/>
                    <a:pt x="15" y="11"/>
                    <a:pt x="15" y="11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8"/>
                    <a:pt x="15" y="7"/>
                    <a:pt x="15" y="6"/>
                  </a:cubicBezTo>
                  <a:cubicBezTo>
                    <a:pt x="15" y="5"/>
                    <a:pt x="16" y="5"/>
                    <a:pt x="17" y="4"/>
                  </a:cubicBezTo>
                  <a:cubicBezTo>
                    <a:pt x="19" y="3"/>
                    <a:pt x="23" y="4"/>
                    <a:pt x="24" y="5"/>
                  </a:cubicBezTo>
                  <a:cubicBezTo>
                    <a:pt x="64" y="24"/>
                    <a:pt x="96" y="8"/>
                    <a:pt x="96" y="8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6"/>
                    <a:pt x="64" y="21"/>
                    <a:pt x="25" y="3"/>
                  </a:cubicBezTo>
                  <a:cubicBezTo>
                    <a:pt x="24" y="2"/>
                    <a:pt x="19" y="0"/>
                    <a:pt x="15" y="2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0" name="Google Shape;420;p28"/>
            <p:cNvSpPr/>
            <p:nvPr/>
          </p:nvSpPr>
          <p:spPr>
            <a:xfrm>
              <a:off x="11110913" y="703263"/>
              <a:ext cx="119063" cy="39688"/>
            </a:xfrm>
            <a:custGeom>
              <a:avLst/>
              <a:gdLst/>
              <a:ahLst/>
              <a:cxnLst/>
              <a:rect l="l" t="t" r="r" b="b"/>
              <a:pathLst>
                <a:path w="75" h="25" extrusionOk="0">
                  <a:moveTo>
                    <a:pt x="73" y="1"/>
                  </a:moveTo>
                  <a:cubicBezTo>
                    <a:pt x="73" y="1"/>
                    <a:pt x="46" y="23"/>
                    <a:pt x="2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46" y="25"/>
                    <a:pt x="74" y="3"/>
                    <a:pt x="74" y="3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73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1" name="Google Shape;421;p28"/>
            <p:cNvSpPr/>
            <p:nvPr/>
          </p:nvSpPr>
          <p:spPr>
            <a:xfrm>
              <a:off x="11122026" y="676275"/>
              <a:ext cx="123825" cy="46038"/>
            </a:xfrm>
            <a:custGeom>
              <a:avLst/>
              <a:gdLst/>
              <a:ahLst/>
              <a:cxnLst/>
              <a:rect l="l" t="t" r="r" b="b"/>
              <a:pathLst>
                <a:path w="78" h="29" extrusionOk="0">
                  <a:moveTo>
                    <a:pt x="76" y="0"/>
                  </a:moveTo>
                  <a:cubicBezTo>
                    <a:pt x="76" y="1"/>
                    <a:pt x="42" y="27"/>
                    <a:pt x="2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42" y="29"/>
                    <a:pt x="77" y="2"/>
                    <a:pt x="77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2" name="Google Shape;422;p28"/>
            <p:cNvSpPr/>
            <p:nvPr/>
          </p:nvSpPr>
          <p:spPr>
            <a:xfrm>
              <a:off x="11133138" y="654050"/>
              <a:ext cx="115888" cy="39688"/>
            </a:xfrm>
            <a:custGeom>
              <a:avLst/>
              <a:gdLst/>
              <a:ahLst/>
              <a:cxnLst/>
              <a:rect l="l" t="t" r="r" b="b"/>
              <a:pathLst>
                <a:path w="73" h="25" extrusionOk="0">
                  <a:moveTo>
                    <a:pt x="71" y="1"/>
                  </a:moveTo>
                  <a:cubicBezTo>
                    <a:pt x="71" y="1"/>
                    <a:pt x="53" y="22"/>
                    <a:pt x="1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55" y="24"/>
                    <a:pt x="72" y="3"/>
                    <a:pt x="73" y="2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0"/>
                    <a:pt x="72" y="0"/>
                    <a:pt x="72" y="0"/>
                  </a:cubicBezTo>
                  <a:lnTo>
                    <a:pt x="71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11139488" y="630238"/>
              <a:ext cx="112713" cy="49213"/>
            </a:xfrm>
            <a:custGeom>
              <a:avLst/>
              <a:gdLst/>
              <a:ahLst/>
              <a:cxnLst/>
              <a:rect l="l" t="t" r="r" b="b"/>
              <a:pathLst>
                <a:path w="71" h="31" extrusionOk="0">
                  <a:moveTo>
                    <a:pt x="68" y="1"/>
                  </a:moveTo>
                  <a:cubicBezTo>
                    <a:pt x="68" y="1"/>
                    <a:pt x="55" y="24"/>
                    <a:pt x="2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56" y="26"/>
                    <a:pt x="70" y="3"/>
                    <a:pt x="70" y="2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69" y="0"/>
                    <a:pt x="69" y="0"/>
                    <a:pt x="69" y="0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11145838" y="604838"/>
              <a:ext cx="107950" cy="58738"/>
            </a:xfrm>
            <a:custGeom>
              <a:avLst/>
              <a:gdLst/>
              <a:ahLst/>
              <a:cxnLst/>
              <a:rect l="l" t="t" r="r" b="b"/>
              <a:pathLst>
                <a:path w="68" h="37" extrusionOk="0">
                  <a:moveTo>
                    <a:pt x="66" y="1"/>
                  </a:moveTo>
                  <a:cubicBezTo>
                    <a:pt x="66" y="2"/>
                    <a:pt x="50" y="28"/>
                    <a:pt x="1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51" y="30"/>
                    <a:pt x="67" y="4"/>
                    <a:pt x="68" y="3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5" name="Google Shape;425;p28"/>
            <p:cNvSpPr/>
            <p:nvPr/>
          </p:nvSpPr>
          <p:spPr>
            <a:xfrm>
              <a:off x="11096626" y="581025"/>
              <a:ext cx="157163" cy="150813"/>
            </a:xfrm>
            <a:custGeom>
              <a:avLst/>
              <a:gdLst/>
              <a:ahLst/>
              <a:cxnLst/>
              <a:rect l="l" t="t" r="r" b="b"/>
              <a:pathLst>
                <a:path w="99" h="95" extrusionOk="0">
                  <a:moveTo>
                    <a:pt x="97" y="1"/>
                  </a:moveTo>
                  <a:cubicBezTo>
                    <a:pt x="97" y="1"/>
                    <a:pt x="80" y="30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28" y="42"/>
                    <a:pt x="27" y="46"/>
                  </a:cubicBezTo>
                  <a:cubicBezTo>
                    <a:pt x="27" y="47"/>
                    <a:pt x="27" y="47"/>
                    <a:pt x="27" y="48"/>
                  </a:cubicBezTo>
                  <a:cubicBezTo>
                    <a:pt x="27" y="49"/>
                    <a:pt x="27" y="49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6" y="51"/>
                    <a:pt x="23" y="52"/>
                    <a:pt x="23" y="54"/>
                  </a:cubicBezTo>
                  <a:cubicBezTo>
                    <a:pt x="22" y="55"/>
                    <a:pt x="22" y="56"/>
                    <a:pt x="22" y="58"/>
                  </a:cubicBezTo>
                  <a:cubicBezTo>
                    <a:pt x="22" y="58"/>
                    <a:pt x="22" y="59"/>
                    <a:pt x="22" y="60"/>
                  </a:cubicBezTo>
                  <a:cubicBezTo>
                    <a:pt x="23" y="60"/>
                    <a:pt x="23" y="61"/>
                    <a:pt x="24" y="61"/>
                  </a:cubicBezTo>
                  <a:cubicBezTo>
                    <a:pt x="22" y="62"/>
                    <a:pt x="20" y="63"/>
                    <a:pt x="19" y="64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7"/>
                    <a:pt x="18" y="67"/>
                    <a:pt x="19" y="68"/>
                  </a:cubicBezTo>
                  <a:cubicBezTo>
                    <a:pt x="19" y="68"/>
                    <a:pt x="19" y="69"/>
                    <a:pt x="20" y="69"/>
                  </a:cubicBezTo>
                  <a:cubicBezTo>
                    <a:pt x="18" y="70"/>
                    <a:pt x="16" y="70"/>
                    <a:pt x="15" y="71"/>
                  </a:cubicBezTo>
                  <a:cubicBezTo>
                    <a:pt x="13" y="73"/>
                    <a:pt x="13" y="74"/>
                    <a:pt x="13" y="7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1" y="77"/>
                    <a:pt x="8" y="77"/>
                    <a:pt x="7" y="80"/>
                  </a:cubicBezTo>
                  <a:cubicBezTo>
                    <a:pt x="6" y="81"/>
                    <a:pt x="6" y="82"/>
                    <a:pt x="6" y="83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4" y="84"/>
                    <a:pt x="1" y="85"/>
                    <a:pt x="0" y="87"/>
                  </a:cubicBezTo>
                  <a:cubicBezTo>
                    <a:pt x="0" y="88"/>
                    <a:pt x="0" y="89"/>
                    <a:pt x="0" y="89"/>
                  </a:cubicBezTo>
                  <a:cubicBezTo>
                    <a:pt x="0" y="92"/>
                    <a:pt x="2" y="92"/>
                    <a:pt x="3" y="93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2" y="90"/>
                    <a:pt x="1" y="90"/>
                    <a:pt x="2" y="88"/>
                  </a:cubicBezTo>
                  <a:cubicBezTo>
                    <a:pt x="4" y="86"/>
                    <a:pt x="8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0" y="84"/>
                    <a:pt x="8" y="84"/>
                    <a:pt x="8" y="84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8" y="83"/>
                    <a:pt x="8" y="82"/>
                    <a:pt x="9" y="81"/>
                  </a:cubicBezTo>
                  <a:cubicBezTo>
                    <a:pt x="10" y="78"/>
                    <a:pt x="16" y="79"/>
                    <a:pt x="17" y="79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6" y="76"/>
                    <a:pt x="15" y="76"/>
                    <a:pt x="15" y="75"/>
                  </a:cubicBezTo>
                  <a:cubicBezTo>
                    <a:pt x="15" y="74"/>
                    <a:pt x="15" y="74"/>
                    <a:pt x="16" y="73"/>
                  </a:cubicBezTo>
                  <a:cubicBezTo>
                    <a:pt x="18" y="71"/>
                    <a:pt x="23" y="71"/>
                    <a:pt x="24" y="71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68"/>
                    <a:pt x="21" y="68"/>
                    <a:pt x="20" y="67"/>
                  </a:cubicBezTo>
                  <a:cubicBezTo>
                    <a:pt x="20" y="66"/>
                    <a:pt x="20" y="66"/>
                    <a:pt x="21" y="65"/>
                  </a:cubicBezTo>
                  <a:cubicBezTo>
                    <a:pt x="22" y="64"/>
                    <a:pt x="26" y="62"/>
                    <a:pt x="29" y="62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6" y="60"/>
                    <a:pt x="25" y="59"/>
                    <a:pt x="24" y="59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7"/>
                    <a:pt x="24" y="56"/>
                    <a:pt x="25" y="55"/>
                  </a:cubicBezTo>
                  <a:cubicBezTo>
                    <a:pt x="25" y="53"/>
                    <a:pt x="29" y="52"/>
                    <a:pt x="32" y="5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1" y="50"/>
                    <a:pt x="30" y="49"/>
                    <a:pt x="29" y="49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0" y="44"/>
                    <a:pt x="35" y="42"/>
                    <a:pt x="36" y="41"/>
                  </a:cubicBezTo>
                  <a:cubicBezTo>
                    <a:pt x="81" y="32"/>
                    <a:pt x="98" y="2"/>
                    <a:pt x="99" y="2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97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6" name="Google Shape;426;p28"/>
            <p:cNvSpPr/>
            <p:nvPr/>
          </p:nvSpPr>
          <p:spPr>
            <a:xfrm>
              <a:off x="11149013" y="517525"/>
              <a:ext cx="98425" cy="96838"/>
            </a:xfrm>
            <a:custGeom>
              <a:avLst/>
              <a:gdLst/>
              <a:ahLst/>
              <a:cxnLst/>
              <a:rect l="l" t="t" r="r" b="b"/>
              <a:pathLst>
                <a:path w="62" h="61" extrusionOk="0">
                  <a:moveTo>
                    <a:pt x="60" y="1"/>
                  </a:moveTo>
                  <a:cubicBezTo>
                    <a:pt x="60" y="2"/>
                    <a:pt x="49" y="38"/>
                    <a:pt x="4" y="58"/>
                  </a:cubicBezTo>
                  <a:cubicBezTo>
                    <a:pt x="4" y="58"/>
                    <a:pt x="3" y="58"/>
                    <a:pt x="2" y="58"/>
                  </a:cubicBezTo>
                  <a:cubicBezTo>
                    <a:pt x="2" y="57"/>
                    <a:pt x="2" y="57"/>
                    <a:pt x="2" y="56"/>
                  </a:cubicBezTo>
                  <a:cubicBezTo>
                    <a:pt x="2" y="52"/>
                    <a:pt x="2" y="50"/>
                    <a:pt x="4" y="49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49"/>
                    <a:pt x="0" y="52"/>
                    <a:pt x="0" y="56"/>
                  </a:cubicBezTo>
                  <a:cubicBezTo>
                    <a:pt x="0" y="58"/>
                    <a:pt x="0" y="59"/>
                    <a:pt x="1" y="60"/>
                  </a:cubicBezTo>
                  <a:cubicBezTo>
                    <a:pt x="3" y="61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1" y="40"/>
                    <a:pt x="62" y="2"/>
                    <a:pt x="62" y="2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7" name="Google Shape;427;p28"/>
            <p:cNvSpPr/>
            <p:nvPr/>
          </p:nvSpPr>
          <p:spPr>
            <a:xfrm>
              <a:off x="11155363" y="488950"/>
              <a:ext cx="84138" cy="106363"/>
            </a:xfrm>
            <a:custGeom>
              <a:avLst/>
              <a:gdLst/>
              <a:ahLst/>
              <a:cxnLst/>
              <a:rect l="l" t="t" r="r" b="b"/>
              <a:pathLst>
                <a:path w="53" h="67" extrusionOk="0">
                  <a:moveTo>
                    <a:pt x="51" y="1"/>
                  </a:moveTo>
                  <a:cubicBezTo>
                    <a:pt x="51" y="2"/>
                    <a:pt x="45" y="38"/>
                    <a:pt x="1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47" y="40"/>
                    <a:pt x="53" y="2"/>
                    <a:pt x="53" y="2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51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8" name="Google Shape;428;p28"/>
            <p:cNvSpPr/>
            <p:nvPr/>
          </p:nvSpPr>
          <p:spPr>
            <a:xfrm>
              <a:off x="11139488" y="454025"/>
              <a:ext cx="88900" cy="122238"/>
            </a:xfrm>
            <a:custGeom>
              <a:avLst/>
              <a:gdLst/>
              <a:ahLst/>
              <a:cxnLst/>
              <a:rect l="l" t="t" r="r" b="b"/>
              <a:pathLst>
                <a:path w="56" h="77" extrusionOk="0">
                  <a:moveTo>
                    <a:pt x="53" y="1"/>
                  </a:move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3"/>
                  </a:cubicBezTo>
                  <a:cubicBezTo>
                    <a:pt x="53" y="10"/>
                    <a:pt x="51" y="45"/>
                    <a:pt x="8" y="75"/>
                  </a:cubicBezTo>
                  <a:cubicBezTo>
                    <a:pt x="7" y="75"/>
                    <a:pt x="4" y="74"/>
                    <a:pt x="4" y="72"/>
                  </a:cubicBezTo>
                  <a:cubicBezTo>
                    <a:pt x="4" y="71"/>
                    <a:pt x="4" y="71"/>
                    <a:pt x="3" y="70"/>
                  </a:cubicBezTo>
                  <a:cubicBezTo>
                    <a:pt x="3" y="69"/>
                    <a:pt x="3" y="69"/>
                    <a:pt x="3" y="68"/>
                  </a:cubicBezTo>
                  <a:cubicBezTo>
                    <a:pt x="3" y="67"/>
                    <a:pt x="4" y="66"/>
                    <a:pt x="5" y="64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0" y="66"/>
                    <a:pt x="1" y="68"/>
                    <a:pt x="1" y="71"/>
                  </a:cubicBezTo>
                  <a:cubicBezTo>
                    <a:pt x="2" y="71"/>
                    <a:pt x="2" y="72"/>
                    <a:pt x="2" y="73"/>
                  </a:cubicBezTo>
                  <a:cubicBezTo>
                    <a:pt x="2" y="76"/>
                    <a:pt x="6" y="77"/>
                    <a:pt x="8" y="77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35" y="59"/>
                    <a:pt x="46" y="40"/>
                    <a:pt x="51" y="26"/>
                  </a:cubicBezTo>
                  <a:cubicBezTo>
                    <a:pt x="56" y="12"/>
                    <a:pt x="55" y="2"/>
                    <a:pt x="55" y="2"/>
                  </a:cubicBezTo>
                  <a:cubicBezTo>
                    <a:pt x="55" y="0"/>
                    <a:pt x="55" y="0"/>
                    <a:pt x="55" y="0"/>
                  </a:cubicBezTo>
                  <a:lnTo>
                    <a:pt x="53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9" name="Google Shape;429;p28"/>
            <p:cNvSpPr/>
            <p:nvPr/>
          </p:nvSpPr>
          <p:spPr>
            <a:xfrm>
              <a:off x="11131551" y="430213"/>
              <a:ext cx="80963" cy="127000"/>
            </a:xfrm>
            <a:custGeom>
              <a:avLst/>
              <a:gdLst/>
              <a:ahLst/>
              <a:cxnLst/>
              <a:rect l="l" t="t" r="r" b="b"/>
              <a:pathLst>
                <a:path w="51" h="80" extrusionOk="0">
                  <a:moveTo>
                    <a:pt x="49" y="0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4"/>
                    <a:pt x="48" y="46"/>
                    <a:pt x="9" y="77"/>
                  </a:cubicBezTo>
                  <a:cubicBezTo>
                    <a:pt x="8" y="77"/>
                    <a:pt x="5" y="78"/>
                    <a:pt x="4" y="75"/>
                  </a:cubicBezTo>
                  <a:cubicBezTo>
                    <a:pt x="3" y="72"/>
                    <a:pt x="5" y="68"/>
                    <a:pt x="6" y="66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3" y="65"/>
                    <a:pt x="0" y="72"/>
                    <a:pt x="2" y="76"/>
                  </a:cubicBezTo>
                  <a:cubicBezTo>
                    <a:pt x="4" y="80"/>
                    <a:pt x="8" y="80"/>
                    <a:pt x="10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51" y="46"/>
                    <a:pt x="51" y="2"/>
                    <a:pt x="51" y="1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0" name="Google Shape;430;p28"/>
            <p:cNvSpPr/>
            <p:nvPr/>
          </p:nvSpPr>
          <p:spPr>
            <a:xfrm>
              <a:off x="11142663" y="571500"/>
              <a:ext cx="17463" cy="25400"/>
            </a:xfrm>
            <a:custGeom>
              <a:avLst/>
              <a:gdLst/>
              <a:ahLst/>
              <a:cxnLst/>
              <a:rect l="l" t="t" r="r" b="b"/>
              <a:pathLst>
                <a:path w="11" h="16" extrusionOk="0">
                  <a:moveTo>
                    <a:pt x="6" y="1"/>
                  </a:moveTo>
                  <a:cubicBezTo>
                    <a:pt x="6" y="1"/>
                    <a:pt x="0" y="6"/>
                    <a:pt x="1" y="11"/>
                  </a:cubicBezTo>
                  <a:cubicBezTo>
                    <a:pt x="2" y="13"/>
                    <a:pt x="3" y="14"/>
                    <a:pt x="4" y="15"/>
                  </a:cubicBezTo>
                  <a:cubicBezTo>
                    <a:pt x="6" y="16"/>
                    <a:pt x="8" y="16"/>
                    <a:pt x="10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13"/>
                    <a:pt x="6" y="13"/>
                    <a:pt x="5" y="13"/>
                  </a:cubicBezTo>
                  <a:cubicBezTo>
                    <a:pt x="4" y="13"/>
                    <a:pt x="4" y="12"/>
                    <a:pt x="3" y="10"/>
                  </a:cubicBezTo>
                  <a:cubicBezTo>
                    <a:pt x="2" y="6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11147426" y="554038"/>
              <a:ext cx="104775" cy="76200"/>
            </a:xfrm>
            <a:custGeom>
              <a:avLst/>
              <a:gdLst/>
              <a:ahLst/>
              <a:cxnLst/>
              <a:rect l="l" t="t" r="r" b="b"/>
              <a:pathLst>
                <a:path w="66" h="48" extrusionOk="0">
                  <a:moveTo>
                    <a:pt x="63" y="1"/>
                  </a:moveTo>
                  <a:cubicBezTo>
                    <a:pt x="63" y="1"/>
                    <a:pt x="46" y="34"/>
                    <a:pt x="6" y="46"/>
                  </a:cubicBezTo>
                  <a:cubicBezTo>
                    <a:pt x="4" y="46"/>
                    <a:pt x="3" y="46"/>
                    <a:pt x="2" y="46"/>
                  </a:cubicBezTo>
                  <a:cubicBezTo>
                    <a:pt x="2" y="45"/>
                    <a:pt x="2" y="44"/>
                    <a:pt x="2" y="43"/>
                  </a:cubicBezTo>
                  <a:cubicBezTo>
                    <a:pt x="2" y="40"/>
                    <a:pt x="6" y="37"/>
                    <a:pt x="6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0" y="39"/>
                    <a:pt x="0" y="43"/>
                  </a:cubicBezTo>
                  <a:cubicBezTo>
                    <a:pt x="0" y="45"/>
                    <a:pt x="0" y="47"/>
                    <a:pt x="1" y="48"/>
                  </a:cubicBezTo>
                  <a:cubicBezTo>
                    <a:pt x="2" y="48"/>
                    <a:pt x="4" y="48"/>
                    <a:pt x="6" y="48"/>
                  </a:cubicBezTo>
                  <a:cubicBezTo>
                    <a:pt x="47" y="36"/>
                    <a:pt x="65" y="2"/>
                    <a:pt x="65" y="2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11142663" y="625475"/>
              <a:ext cx="15875" cy="20638"/>
            </a:xfrm>
            <a:custGeom>
              <a:avLst/>
              <a:gdLst/>
              <a:ahLst/>
              <a:cxnLst/>
              <a:rect l="l" t="t" r="r" b="b"/>
              <a:pathLst>
                <a:path w="10" h="13" extrusionOk="0">
                  <a:moveTo>
                    <a:pt x="9" y="1"/>
                  </a:moveTo>
                  <a:cubicBezTo>
                    <a:pt x="9" y="1"/>
                    <a:pt x="2" y="2"/>
                    <a:pt x="1" y="7"/>
                  </a:cubicBezTo>
                  <a:cubicBezTo>
                    <a:pt x="0" y="8"/>
                    <a:pt x="0" y="10"/>
                    <a:pt x="1" y="11"/>
                  </a:cubicBezTo>
                  <a:cubicBezTo>
                    <a:pt x="2" y="13"/>
                    <a:pt x="4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4" y="11"/>
                    <a:pt x="3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4" y="4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11069638" y="577850"/>
              <a:ext cx="44450" cy="119063"/>
            </a:xfrm>
            <a:custGeom>
              <a:avLst/>
              <a:gdLst/>
              <a:ahLst/>
              <a:cxnLst/>
              <a:rect l="l" t="t" r="r" b="b"/>
              <a:pathLst>
                <a:path w="28" h="75" extrusionOk="0">
                  <a:moveTo>
                    <a:pt x="0" y="75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5" y="1"/>
                    <a:pt x="26" y="1"/>
                  </a:cubicBezTo>
                  <a:cubicBezTo>
                    <a:pt x="28" y="1"/>
                    <a:pt x="18" y="0"/>
                    <a:pt x="18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5" y="4"/>
                    <a:pt x="15" y="8"/>
                  </a:cubicBezTo>
                  <a:cubicBezTo>
                    <a:pt x="16" y="12"/>
                    <a:pt x="4" y="16"/>
                    <a:pt x="4" y="16"/>
                  </a:cubicBezTo>
                  <a:cubicBezTo>
                    <a:pt x="4" y="16"/>
                    <a:pt x="17" y="12"/>
                    <a:pt x="17" y="18"/>
                  </a:cubicBezTo>
                  <a:cubicBezTo>
                    <a:pt x="17" y="22"/>
                    <a:pt x="4" y="24"/>
                    <a:pt x="4" y="24"/>
                  </a:cubicBezTo>
                  <a:cubicBezTo>
                    <a:pt x="4" y="24"/>
                    <a:pt x="17" y="23"/>
                    <a:pt x="16" y="27"/>
                  </a:cubicBezTo>
                  <a:cubicBezTo>
                    <a:pt x="15" y="31"/>
                    <a:pt x="4" y="29"/>
                    <a:pt x="4" y="29"/>
                  </a:cubicBezTo>
                  <a:cubicBezTo>
                    <a:pt x="4" y="29"/>
                    <a:pt x="18" y="32"/>
                    <a:pt x="16" y="36"/>
                  </a:cubicBezTo>
                  <a:cubicBezTo>
                    <a:pt x="15" y="39"/>
                    <a:pt x="3" y="37"/>
                    <a:pt x="3" y="37"/>
                  </a:cubicBezTo>
                  <a:cubicBezTo>
                    <a:pt x="3" y="37"/>
                    <a:pt x="15" y="38"/>
                    <a:pt x="14" y="42"/>
                  </a:cubicBezTo>
                  <a:cubicBezTo>
                    <a:pt x="12" y="46"/>
                    <a:pt x="4" y="43"/>
                    <a:pt x="4" y="43"/>
                  </a:cubicBezTo>
                  <a:cubicBezTo>
                    <a:pt x="4" y="43"/>
                    <a:pt x="12" y="45"/>
                    <a:pt x="11" y="49"/>
                  </a:cubicBezTo>
                  <a:cubicBezTo>
                    <a:pt x="9" y="53"/>
                    <a:pt x="2" y="49"/>
                    <a:pt x="2" y="49"/>
                  </a:cubicBezTo>
                  <a:cubicBezTo>
                    <a:pt x="2" y="49"/>
                    <a:pt x="10" y="53"/>
                    <a:pt x="9" y="56"/>
                  </a:cubicBezTo>
                  <a:cubicBezTo>
                    <a:pt x="7" y="60"/>
                    <a:pt x="2" y="57"/>
                    <a:pt x="2" y="57"/>
                  </a:cubicBezTo>
                  <a:cubicBezTo>
                    <a:pt x="2" y="57"/>
                    <a:pt x="8" y="61"/>
                    <a:pt x="6" y="63"/>
                  </a:cubicBezTo>
                  <a:cubicBezTo>
                    <a:pt x="4" y="66"/>
                    <a:pt x="1" y="64"/>
                    <a:pt x="1" y="64"/>
                  </a:cubicBezTo>
                  <a:cubicBezTo>
                    <a:pt x="1" y="64"/>
                    <a:pt x="3" y="66"/>
                    <a:pt x="1" y="67"/>
                  </a:cubicBezTo>
                  <a:cubicBezTo>
                    <a:pt x="0" y="68"/>
                    <a:pt x="0" y="75"/>
                    <a:pt x="0" y="75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4" name="Google Shape;434;p28"/>
            <p:cNvSpPr/>
            <p:nvPr/>
          </p:nvSpPr>
          <p:spPr>
            <a:xfrm>
              <a:off x="11099801" y="563563"/>
              <a:ext cx="30163" cy="9525"/>
            </a:xfrm>
            <a:custGeom>
              <a:avLst/>
              <a:gdLst/>
              <a:ahLst/>
              <a:cxnLst/>
              <a:rect l="l" t="t" r="r" b="b"/>
              <a:pathLst>
                <a:path w="19" h="6" extrusionOk="0">
                  <a:moveTo>
                    <a:pt x="0" y="5"/>
                  </a:moveTo>
                  <a:lnTo>
                    <a:pt x="9" y="6"/>
                  </a:lnTo>
                  <a:lnTo>
                    <a:pt x="1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5" name="Google Shape;435;p28"/>
            <p:cNvSpPr/>
            <p:nvPr/>
          </p:nvSpPr>
          <p:spPr>
            <a:xfrm>
              <a:off x="11110913" y="581025"/>
              <a:ext cx="23813" cy="9525"/>
            </a:xfrm>
            <a:custGeom>
              <a:avLst/>
              <a:gdLst/>
              <a:ahLst/>
              <a:cxnLst/>
              <a:rect l="l" t="t" r="r" b="b"/>
              <a:pathLst>
                <a:path w="15" h="6" extrusionOk="0">
                  <a:moveTo>
                    <a:pt x="15" y="0"/>
                  </a:moveTo>
                  <a:lnTo>
                    <a:pt x="3" y="2"/>
                  </a:lnTo>
                  <a:lnTo>
                    <a:pt x="0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11112501" y="598488"/>
              <a:ext cx="26988" cy="7938"/>
            </a:xfrm>
            <a:custGeom>
              <a:avLst/>
              <a:gdLst/>
              <a:ahLst/>
              <a:cxnLst/>
              <a:rect l="l" t="t" r="r" b="b"/>
              <a:pathLst>
                <a:path w="17" h="5" extrusionOk="0">
                  <a:moveTo>
                    <a:pt x="17" y="0"/>
                  </a:moveTo>
                  <a:lnTo>
                    <a:pt x="3" y="2"/>
                  </a:lnTo>
                  <a:lnTo>
                    <a:pt x="0" y="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7" name="Google Shape;437;p28"/>
            <p:cNvSpPr/>
            <p:nvPr/>
          </p:nvSpPr>
          <p:spPr>
            <a:xfrm>
              <a:off x="11114088" y="617538"/>
              <a:ext cx="25400" cy="6350"/>
            </a:xfrm>
            <a:custGeom>
              <a:avLst/>
              <a:gdLst/>
              <a:ahLst/>
              <a:cxnLst/>
              <a:rect l="l" t="t" r="r" b="b"/>
              <a:pathLst>
                <a:path w="16" h="4" extrusionOk="0">
                  <a:moveTo>
                    <a:pt x="4" y="0"/>
                  </a:moveTo>
                  <a:lnTo>
                    <a:pt x="0" y="4"/>
                  </a:lnTo>
                  <a:lnTo>
                    <a:pt x="16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8" name="Google Shape;438;p28"/>
            <p:cNvSpPr/>
            <p:nvPr/>
          </p:nvSpPr>
          <p:spPr>
            <a:xfrm>
              <a:off x="11110913" y="631825"/>
              <a:ext cx="23813" cy="6350"/>
            </a:xfrm>
            <a:custGeom>
              <a:avLst/>
              <a:gdLst/>
              <a:ahLst/>
              <a:cxnLst/>
              <a:rect l="l" t="t" r="r" b="b"/>
              <a:pathLst>
                <a:path w="15" h="4" extrusionOk="0">
                  <a:moveTo>
                    <a:pt x="0" y="4"/>
                  </a:moveTo>
                  <a:lnTo>
                    <a:pt x="4" y="0"/>
                  </a:lnTo>
                  <a:lnTo>
                    <a:pt x="15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9" name="Google Shape;439;p28"/>
            <p:cNvSpPr/>
            <p:nvPr/>
          </p:nvSpPr>
          <p:spPr>
            <a:xfrm>
              <a:off x="11104563" y="647700"/>
              <a:ext cx="23813" cy="3175"/>
            </a:xfrm>
            <a:custGeom>
              <a:avLst/>
              <a:gdLst/>
              <a:ahLst/>
              <a:cxnLst/>
              <a:rect l="l" t="t" r="r" b="b"/>
              <a:pathLst>
                <a:path w="15" h="2" extrusionOk="0">
                  <a:moveTo>
                    <a:pt x="6" y="0"/>
                  </a:moveTo>
                  <a:lnTo>
                    <a:pt x="0" y="2"/>
                  </a:lnTo>
                  <a:lnTo>
                    <a:pt x="15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0" name="Google Shape;440;p28"/>
            <p:cNvSpPr/>
            <p:nvPr/>
          </p:nvSpPr>
          <p:spPr>
            <a:xfrm>
              <a:off x="11102976" y="658813"/>
              <a:ext cx="20638" cy="4763"/>
            </a:xfrm>
            <a:custGeom>
              <a:avLst/>
              <a:gdLst/>
              <a:ahLst/>
              <a:cxnLst/>
              <a:rect l="l" t="t" r="r" b="b"/>
              <a:pathLst>
                <a:path w="13" h="3" extrusionOk="0">
                  <a:moveTo>
                    <a:pt x="0" y="3"/>
                  </a:moveTo>
                  <a:lnTo>
                    <a:pt x="3" y="0"/>
                  </a:lnTo>
                  <a:lnTo>
                    <a:pt x="13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1" name="Google Shape;441;p28"/>
            <p:cNvSpPr/>
            <p:nvPr/>
          </p:nvSpPr>
          <p:spPr>
            <a:xfrm>
              <a:off x="11095038" y="673100"/>
              <a:ext cx="20638" cy="7938"/>
            </a:xfrm>
            <a:custGeom>
              <a:avLst/>
              <a:gdLst/>
              <a:ahLst/>
              <a:cxnLst/>
              <a:rect l="l" t="t" r="r" b="b"/>
              <a:pathLst>
                <a:path w="13" h="5" extrusionOk="0">
                  <a:moveTo>
                    <a:pt x="5" y="0"/>
                  </a:moveTo>
                  <a:lnTo>
                    <a:pt x="0" y="0"/>
                  </a:lnTo>
                  <a:lnTo>
                    <a:pt x="13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2" name="Google Shape;442;p28"/>
            <p:cNvSpPr/>
            <p:nvPr/>
          </p:nvSpPr>
          <p:spPr>
            <a:xfrm>
              <a:off x="11088688" y="682625"/>
              <a:ext cx="19050" cy="6350"/>
            </a:xfrm>
            <a:custGeom>
              <a:avLst/>
              <a:gdLst/>
              <a:ahLst/>
              <a:cxnLst/>
              <a:rect l="l" t="t" r="r" b="b"/>
              <a:pathLst>
                <a:path w="12" h="4" extrusionOk="0">
                  <a:moveTo>
                    <a:pt x="4" y="0"/>
                  </a:moveTo>
                  <a:lnTo>
                    <a:pt x="0" y="1"/>
                  </a:lnTo>
                  <a:lnTo>
                    <a:pt x="12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3" name="Google Shape;443;p28"/>
            <p:cNvSpPr/>
            <p:nvPr/>
          </p:nvSpPr>
          <p:spPr>
            <a:xfrm>
              <a:off x="11082338" y="692150"/>
              <a:ext cx="17463" cy="7938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0" y="2"/>
                  </a:moveTo>
                  <a:lnTo>
                    <a:pt x="4" y="0"/>
                  </a:lnTo>
                  <a:lnTo>
                    <a:pt x="11" y="5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4" name="Google Shape;444;p28"/>
            <p:cNvSpPr/>
            <p:nvPr/>
          </p:nvSpPr>
          <p:spPr>
            <a:xfrm>
              <a:off x="11072813" y="700088"/>
              <a:ext cx="15875" cy="9525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4" y="0"/>
                  </a:moveTo>
                  <a:lnTo>
                    <a:pt x="0" y="2"/>
                  </a:lnTo>
                  <a:lnTo>
                    <a:pt x="10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5" name="Google Shape;445;p28"/>
            <p:cNvSpPr/>
            <p:nvPr/>
          </p:nvSpPr>
          <p:spPr>
            <a:xfrm>
              <a:off x="11069638" y="708025"/>
              <a:ext cx="14288" cy="11113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1" y="0"/>
                  </a:moveTo>
                  <a:lnTo>
                    <a:pt x="0" y="4"/>
                  </a:lnTo>
                  <a:lnTo>
                    <a:pt x="9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6" name="Google Shape;446;p28"/>
            <p:cNvSpPr/>
            <p:nvPr/>
          </p:nvSpPr>
          <p:spPr>
            <a:xfrm>
              <a:off x="10987088" y="515938"/>
              <a:ext cx="11113" cy="127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5" y="2"/>
                  </a:moveTo>
                  <a:cubicBezTo>
                    <a:pt x="7" y="4"/>
                    <a:pt x="4" y="5"/>
                    <a:pt x="4" y="8"/>
                  </a:cubicBezTo>
                  <a:cubicBezTo>
                    <a:pt x="2" y="7"/>
                    <a:pt x="2" y="4"/>
                    <a:pt x="1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1"/>
                    <a:pt x="5" y="2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7" name="Google Shape;447;p28"/>
            <p:cNvSpPr/>
            <p:nvPr/>
          </p:nvSpPr>
          <p:spPr>
            <a:xfrm>
              <a:off x="11006138" y="520700"/>
              <a:ext cx="7938" cy="11113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5" y="6"/>
                  </a:moveTo>
                  <a:cubicBezTo>
                    <a:pt x="5" y="7"/>
                    <a:pt x="3" y="6"/>
                    <a:pt x="2" y="5"/>
                  </a:cubicBezTo>
                  <a:cubicBezTo>
                    <a:pt x="1" y="4"/>
                    <a:pt x="1" y="2"/>
                    <a:pt x="0" y="1"/>
                  </a:cubicBezTo>
                  <a:cubicBezTo>
                    <a:pt x="1" y="0"/>
                    <a:pt x="1" y="1"/>
                    <a:pt x="4" y="2"/>
                  </a:cubicBezTo>
                  <a:lnTo>
                    <a:pt x="5" y="6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8" name="Google Shape;448;p28"/>
            <p:cNvSpPr/>
            <p:nvPr/>
          </p:nvSpPr>
          <p:spPr>
            <a:xfrm>
              <a:off x="10995026" y="523875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5" y="8"/>
                  </a:moveTo>
                  <a:cubicBezTo>
                    <a:pt x="5" y="8"/>
                    <a:pt x="3" y="9"/>
                    <a:pt x="3" y="8"/>
                  </a:cubicBezTo>
                  <a:cubicBezTo>
                    <a:pt x="2" y="7"/>
                    <a:pt x="1" y="4"/>
                    <a:pt x="1" y="3"/>
                  </a:cubicBezTo>
                  <a:cubicBezTo>
                    <a:pt x="2" y="4"/>
                    <a:pt x="0" y="0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1"/>
                    <a:pt x="7" y="6"/>
                    <a:pt x="5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9" name="Google Shape;449;p28"/>
            <p:cNvSpPr/>
            <p:nvPr/>
          </p:nvSpPr>
          <p:spPr>
            <a:xfrm>
              <a:off x="10980738" y="523875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5" y="3"/>
                  </a:moveTo>
                  <a:cubicBezTo>
                    <a:pt x="6" y="5"/>
                    <a:pt x="5" y="7"/>
                    <a:pt x="4" y="9"/>
                  </a:cubicBezTo>
                  <a:cubicBezTo>
                    <a:pt x="2" y="9"/>
                    <a:pt x="2" y="7"/>
                    <a:pt x="1" y="6"/>
                  </a:cubicBezTo>
                  <a:cubicBezTo>
                    <a:pt x="0" y="5"/>
                    <a:pt x="0" y="2"/>
                    <a:pt x="1" y="2"/>
                  </a:cubicBezTo>
                  <a:cubicBezTo>
                    <a:pt x="3" y="3"/>
                    <a:pt x="4" y="0"/>
                    <a:pt x="5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0" name="Google Shape;450;p28"/>
            <p:cNvSpPr/>
            <p:nvPr/>
          </p:nvSpPr>
          <p:spPr>
            <a:xfrm>
              <a:off x="10964863" y="528638"/>
              <a:ext cx="7938" cy="11113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5" y="1"/>
                  </a:moveTo>
                  <a:cubicBezTo>
                    <a:pt x="5" y="3"/>
                    <a:pt x="4" y="5"/>
                    <a:pt x="3" y="7"/>
                  </a:cubicBezTo>
                  <a:cubicBezTo>
                    <a:pt x="1" y="6"/>
                    <a:pt x="1" y="5"/>
                    <a:pt x="0" y="3"/>
                  </a:cubicBezTo>
                  <a:cubicBezTo>
                    <a:pt x="0" y="0"/>
                    <a:pt x="2" y="1"/>
                    <a:pt x="4" y="0"/>
                  </a:cubicBezTo>
                  <a:cubicBezTo>
                    <a:pt x="5" y="0"/>
                    <a:pt x="5" y="1"/>
                    <a:pt x="5" y="1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1" name="Google Shape;451;p28"/>
            <p:cNvSpPr/>
            <p:nvPr/>
          </p:nvSpPr>
          <p:spPr>
            <a:xfrm>
              <a:off x="11006138" y="533400"/>
              <a:ext cx="12700" cy="11113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6" y="4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7" y="7"/>
                    <a:pt x="4" y="7"/>
                    <a:pt x="2" y="7"/>
                  </a:cubicBezTo>
                  <a:cubicBezTo>
                    <a:pt x="0" y="7"/>
                    <a:pt x="0" y="5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2"/>
                    <a:pt x="2" y="2"/>
                  </a:cubicBezTo>
                  <a:cubicBezTo>
                    <a:pt x="3" y="1"/>
                    <a:pt x="1" y="2"/>
                    <a:pt x="3" y="0"/>
                  </a:cubicBezTo>
                  <a:cubicBezTo>
                    <a:pt x="4" y="1"/>
                    <a:pt x="6" y="1"/>
                    <a:pt x="6" y="4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2" name="Google Shape;452;p28"/>
            <p:cNvSpPr/>
            <p:nvPr/>
          </p:nvSpPr>
          <p:spPr>
            <a:xfrm>
              <a:off x="10975976" y="536575"/>
              <a:ext cx="6350" cy="12700"/>
            </a:xfrm>
            <a:custGeom>
              <a:avLst/>
              <a:gdLst/>
              <a:ahLst/>
              <a:cxnLst/>
              <a:rect l="l" t="t" r="r" b="b"/>
              <a:pathLst>
                <a:path w="4" h="8" extrusionOk="0">
                  <a:moveTo>
                    <a:pt x="4" y="3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0" y="8"/>
                    <a:pt x="0" y="4"/>
                    <a:pt x="0" y="1"/>
                  </a:cubicBezTo>
                  <a:cubicBezTo>
                    <a:pt x="1" y="2"/>
                    <a:pt x="1" y="0"/>
                    <a:pt x="2" y="0"/>
                  </a:cubicBezTo>
                  <a:cubicBezTo>
                    <a:pt x="3" y="0"/>
                    <a:pt x="4" y="2"/>
                    <a:pt x="4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3" name="Google Shape;453;p28"/>
            <p:cNvSpPr/>
            <p:nvPr/>
          </p:nvSpPr>
          <p:spPr>
            <a:xfrm>
              <a:off x="10988676" y="53657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4" y="0"/>
                  </a:moveTo>
                  <a:cubicBezTo>
                    <a:pt x="6" y="1"/>
                    <a:pt x="4" y="4"/>
                    <a:pt x="4" y="6"/>
                  </a:cubicBezTo>
                  <a:cubicBezTo>
                    <a:pt x="4" y="7"/>
                    <a:pt x="3" y="8"/>
                    <a:pt x="2" y="7"/>
                  </a:cubicBezTo>
                  <a:cubicBezTo>
                    <a:pt x="0" y="5"/>
                    <a:pt x="3" y="2"/>
                    <a:pt x="2" y="0"/>
                  </a:cubicBezTo>
                  <a:cubicBezTo>
                    <a:pt x="3" y="0"/>
                    <a:pt x="4" y="1"/>
                    <a:pt x="4" y="0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4" name="Google Shape;454;p28"/>
            <p:cNvSpPr/>
            <p:nvPr/>
          </p:nvSpPr>
          <p:spPr>
            <a:xfrm>
              <a:off x="10958513" y="538163"/>
              <a:ext cx="7938" cy="12700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2" y="2"/>
                  </a:moveTo>
                  <a:cubicBezTo>
                    <a:pt x="3" y="2"/>
                    <a:pt x="4" y="0"/>
                    <a:pt x="5" y="2"/>
                  </a:cubicBezTo>
                  <a:cubicBezTo>
                    <a:pt x="5" y="4"/>
                    <a:pt x="5" y="6"/>
                    <a:pt x="4" y="8"/>
                  </a:cubicBezTo>
                  <a:cubicBezTo>
                    <a:pt x="2" y="6"/>
                    <a:pt x="0" y="3"/>
                    <a:pt x="1" y="1"/>
                  </a:cubicBezTo>
                  <a:cubicBezTo>
                    <a:pt x="1" y="0"/>
                    <a:pt x="2" y="1"/>
                    <a:pt x="2" y="2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5" name="Google Shape;455;p28"/>
            <p:cNvSpPr/>
            <p:nvPr/>
          </p:nvSpPr>
          <p:spPr>
            <a:xfrm>
              <a:off x="10941051" y="54451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5" y="2"/>
                  </a:moveTo>
                  <a:cubicBezTo>
                    <a:pt x="6" y="2"/>
                    <a:pt x="6" y="0"/>
                    <a:pt x="8" y="0"/>
                  </a:cubicBezTo>
                  <a:cubicBezTo>
                    <a:pt x="8" y="4"/>
                    <a:pt x="4" y="8"/>
                    <a:pt x="1" y="7"/>
                  </a:cubicBezTo>
                  <a:cubicBezTo>
                    <a:pt x="0" y="5"/>
                    <a:pt x="4" y="2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5" y="2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6" name="Google Shape;456;p28"/>
            <p:cNvSpPr/>
            <p:nvPr/>
          </p:nvSpPr>
          <p:spPr>
            <a:xfrm>
              <a:off x="10996613" y="544513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6" y="0"/>
                  </a:moveTo>
                  <a:cubicBezTo>
                    <a:pt x="6" y="4"/>
                    <a:pt x="4" y="6"/>
                    <a:pt x="3" y="8"/>
                  </a:cubicBezTo>
                  <a:cubicBezTo>
                    <a:pt x="1" y="8"/>
                    <a:pt x="1" y="6"/>
                    <a:pt x="0" y="4"/>
                  </a:cubicBezTo>
                  <a:cubicBezTo>
                    <a:pt x="1" y="3"/>
                    <a:pt x="1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3"/>
                    <a:pt x="3" y="0"/>
                    <a:pt x="5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7" name="Google Shape;457;p28"/>
            <p:cNvSpPr/>
            <p:nvPr/>
          </p:nvSpPr>
          <p:spPr>
            <a:xfrm>
              <a:off x="11009313" y="54610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8" h="9" extrusionOk="0">
                  <a:moveTo>
                    <a:pt x="8" y="9"/>
                  </a:moveTo>
                  <a:cubicBezTo>
                    <a:pt x="6" y="9"/>
                    <a:pt x="1" y="8"/>
                    <a:pt x="0" y="5"/>
                  </a:cubicBezTo>
                  <a:cubicBezTo>
                    <a:pt x="0" y="3"/>
                    <a:pt x="1" y="3"/>
                    <a:pt x="1" y="1"/>
                  </a:cubicBezTo>
                  <a:cubicBezTo>
                    <a:pt x="6" y="0"/>
                    <a:pt x="6" y="7"/>
                    <a:pt x="8" y="9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8" name="Google Shape;458;p28"/>
            <p:cNvSpPr/>
            <p:nvPr/>
          </p:nvSpPr>
          <p:spPr>
            <a:xfrm>
              <a:off x="10953751" y="549275"/>
              <a:ext cx="7938" cy="12700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5" y="3"/>
                  </a:moveTo>
                  <a:cubicBezTo>
                    <a:pt x="5" y="4"/>
                    <a:pt x="4" y="6"/>
                    <a:pt x="4" y="7"/>
                  </a:cubicBezTo>
                  <a:cubicBezTo>
                    <a:pt x="2" y="8"/>
                    <a:pt x="1" y="5"/>
                    <a:pt x="1" y="4"/>
                  </a:cubicBezTo>
                  <a:cubicBezTo>
                    <a:pt x="0" y="2"/>
                    <a:pt x="2" y="1"/>
                    <a:pt x="3" y="1"/>
                  </a:cubicBezTo>
                  <a:cubicBezTo>
                    <a:pt x="5" y="0"/>
                    <a:pt x="5" y="2"/>
                    <a:pt x="5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9" name="Google Shape;459;p28"/>
            <p:cNvSpPr/>
            <p:nvPr/>
          </p:nvSpPr>
          <p:spPr>
            <a:xfrm>
              <a:off x="10968038" y="549275"/>
              <a:ext cx="7938" cy="11113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2" y="1"/>
                  </a:moveTo>
                  <a:cubicBezTo>
                    <a:pt x="3" y="1"/>
                    <a:pt x="5" y="0"/>
                    <a:pt x="5" y="2"/>
                  </a:cubicBezTo>
                  <a:cubicBezTo>
                    <a:pt x="4" y="4"/>
                    <a:pt x="4" y="6"/>
                    <a:pt x="3" y="7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0" name="Google Shape;460;p28"/>
            <p:cNvSpPr/>
            <p:nvPr/>
          </p:nvSpPr>
          <p:spPr>
            <a:xfrm>
              <a:off x="10982326" y="547688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4" y="7"/>
                  </a:moveTo>
                  <a:cubicBezTo>
                    <a:pt x="2" y="7"/>
                    <a:pt x="0" y="7"/>
                    <a:pt x="0" y="4"/>
                  </a:cubicBezTo>
                  <a:cubicBezTo>
                    <a:pt x="0" y="3"/>
                    <a:pt x="1" y="0"/>
                    <a:pt x="2" y="1"/>
                  </a:cubicBezTo>
                  <a:cubicBezTo>
                    <a:pt x="3" y="1"/>
                    <a:pt x="2" y="2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4" y="7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1" name="Google Shape;461;p28"/>
            <p:cNvSpPr/>
            <p:nvPr/>
          </p:nvSpPr>
          <p:spPr>
            <a:xfrm>
              <a:off x="11006138" y="576263"/>
              <a:ext cx="11113" cy="127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6" y="3"/>
                  </a:moveTo>
                  <a:cubicBezTo>
                    <a:pt x="6" y="5"/>
                    <a:pt x="5" y="8"/>
                    <a:pt x="3" y="7"/>
                  </a:cubicBezTo>
                  <a:cubicBezTo>
                    <a:pt x="3" y="5"/>
                    <a:pt x="0" y="4"/>
                    <a:pt x="2" y="1"/>
                  </a:cubicBezTo>
                  <a:cubicBezTo>
                    <a:pt x="3" y="0"/>
                    <a:pt x="3" y="2"/>
                    <a:pt x="4" y="3"/>
                  </a:cubicBezTo>
                  <a:cubicBezTo>
                    <a:pt x="5" y="2"/>
                    <a:pt x="4" y="2"/>
                    <a:pt x="5" y="1"/>
                  </a:cubicBezTo>
                  <a:cubicBezTo>
                    <a:pt x="5" y="2"/>
                    <a:pt x="7" y="1"/>
                    <a:pt x="6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2" name="Google Shape;462;p28"/>
            <p:cNvSpPr/>
            <p:nvPr/>
          </p:nvSpPr>
          <p:spPr>
            <a:xfrm>
              <a:off x="10953751" y="574675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2" y="2"/>
                  </a:moveTo>
                  <a:cubicBezTo>
                    <a:pt x="3" y="2"/>
                    <a:pt x="3" y="1"/>
                    <a:pt x="4" y="0"/>
                  </a:cubicBezTo>
                  <a:cubicBezTo>
                    <a:pt x="6" y="1"/>
                    <a:pt x="5" y="6"/>
                    <a:pt x="4" y="7"/>
                  </a:cubicBezTo>
                  <a:cubicBezTo>
                    <a:pt x="4" y="8"/>
                    <a:pt x="2" y="9"/>
                    <a:pt x="1" y="8"/>
                  </a:cubicBezTo>
                  <a:cubicBezTo>
                    <a:pt x="1" y="6"/>
                    <a:pt x="0" y="4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3" name="Google Shape;463;p28"/>
            <p:cNvSpPr/>
            <p:nvPr/>
          </p:nvSpPr>
          <p:spPr>
            <a:xfrm>
              <a:off x="10995026" y="57467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5" y="1"/>
                  </a:moveTo>
                  <a:cubicBezTo>
                    <a:pt x="6" y="4"/>
                    <a:pt x="5" y="6"/>
                    <a:pt x="3" y="8"/>
                  </a:cubicBezTo>
                  <a:cubicBezTo>
                    <a:pt x="1" y="7"/>
                    <a:pt x="1" y="5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3" y="0"/>
                    <a:pt x="5" y="1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4" name="Google Shape;464;p28"/>
            <p:cNvSpPr/>
            <p:nvPr/>
          </p:nvSpPr>
          <p:spPr>
            <a:xfrm>
              <a:off x="10980738" y="576263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4" y="8"/>
                  </a:moveTo>
                  <a:cubicBezTo>
                    <a:pt x="4" y="10"/>
                    <a:pt x="2" y="8"/>
                    <a:pt x="2" y="7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3" y="0"/>
                    <a:pt x="3" y="1"/>
                    <a:pt x="4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2"/>
                    <a:pt x="4" y="5"/>
                    <a:pt x="4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5" name="Google Shape;465;p28"/>
            <p:cNvSpPr/>
            <p:nvPr/>
          </p:nvSpPr>
          <p:spPr>
            <a:xfrm>
              <a:off x="11001376" y="588963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6" y="0"/>
                  </a:moveTo>
                  <a:cubicBezTo>
                    <a:pt x="6" y="3"/>
                    <a:pt x="6" y="7"/>
                    <a:pt x="4" y="9"/>
                  </a:cubicBezTo>
                  <a:cubicBezTo>
                    <a:pt x="2" y="7"/>
                    <a:pt x="0" y="3"/>
                    <a:pt x="1" y="0"/>
                  </a:cubicBezTo>
                  <a:cubicBezTo>
                    <a:pt x="2" y="0"/>
                    <a:pt x="3" y="1"/>
                    <a:pt x="2" y="2"/>
                  </a:cubicBezTo>
                  <a:cubicBezTo>
                    <a:pt x="4" y="3"/>
                    <a:pt x="3" y="0"/>
                    <a:pt x="4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6" name="Google Shape;466;p28"/>
            <p:cNvSpPr/>
            <p:nvPr/>
          </p:nvSpPr>
          <p:spPr>
            <a:xfrm>
              <a:off x="10944226" y="588963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5" y="7"/>
                  </a:moveTo>
                  <a:cubicBezTo>
                    <a:pt x="4" y="8"/>
                    <a:pt x="4" y="10"/>
                    <a:pt x="3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8" y="1"/>
                    <a:pt x="5" y="5"/>
                    <a:pt x="5" y="7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7" name="Google Shape;467;p28"/>
            <p:cNvSpPr/>
            <p:nvPr/>
          </p:nvSpPr>
          <p:spPr>
            <a:xfrm>
              <a:off x="10987088" y="590550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6" y="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8"/>
                    <a:pt x="1" y="4"/>
                    <a:pt x="0" y="2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5" y="2"/>
                    <a:pt x="3" y="0"/>
                    <a:pt x="5" y="0"/>
                  </a:cubicBezTo>
                  <a:cubicBezTo>
                    <a:pt x="7" y="1"/>
                    <a:pt x="6" y="5"/>
                    <a:pt x="6" y="6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8" name="Google Shape;468;p28"/>
            <p:cNvSpPr/>
            <p:nvPr/>
          </p:nvSpPr>
          <p:spPr>
            <a:xfrm>
              <a:off x="10960101" y="590550"/>
              <a:ext cx="11113" cy="15875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3" y="4"/>
                  </a:moveTo>
                  <a:cubicBezTo>
                    <a:pt x="4" y="3"/>
                    <a:pt x="3" y="2"/>
                    <a:pt x="5" y="2"/>
                  </a:cubicBezTo>
                  <a:cubicBezTo>
                    <a:pt x="7" y="2"/>
                    <a:pt x="7" y="5"/>
                    <a:pt x="6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8"/>
                    <a:pt x="0" y="5"/>
                    <a:pt x="0" y="3"/>
                  </a:cubicBezTo>
                  <a:cubicBezTo>
                    <a:pt x="0" y="2"/>
                    <a:pt x="1" y="0"/>
                    <a:pt x="2" y="2"/>
                  </a:cubicBezTo>
                  <a:cubicBezTo>
                    <a:pt x="2" y="2"/>
                    <a:pt x="2" y="4"/>
                    <a:pt x="3" y="4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9" name="Google Shape;469;p28"/>
            <p:cNvSpPr/>
            <p:nvPr/>
          </p:nvSpPr>
          <p:spPr>
            <a:xfrm>
              <a:off x="10971213" y="590550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7" y="3"/>
                  </a:moveTo>
                  <a:cubicBezTo>
                    <a:pt x="7" y="5"/>
                    <a:pt x="6" y="8"/>
                    <a:pt x="5" y="9"/>
                  </a:cubicBezTo>
                  <a:cubicBezTo>
                    <a:pt x="3" y="7"/>
                    <a:pt x="0" y="6"/>
                    <a:pt x="2" y="2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5" y="2"/>
                    <a:pt x="7" y="0"/>
                    <a:pt x="7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0" name="Google Shape;470;p28"/>
            <p:cNvSpPr/>
            <p:nvPr/>
          </p:nvSpPr>
          <p:spPr>
            <a:xfrm>
              <a:off x="11009313" y="601663"/>
              <a:ext cx="12700" cy="17463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3" y="3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8" y="4"/>
                    <a:pt x="6" y="9"/>
                    <a:pt x="4" y="11"/>
                  </a:cubicBezTo>
                  <a:cubicBezTo>
                    <a:pt x="2" y="9"/>
                    <a:pt x="0" y="4"/>
                    <a:pt x="1" y="1"/>
                  </a:cubicBezTo>
                  <a:cubicBezTo>
                    <a:pt x="3" y="0"/>
                    <a:pt x="2" y="2"/>
                    <a:pt x="3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1" name="Google Shape;471;p28"/>
            <p:cNvSpPr/>
            <p:nvPr/>
          </p:nvSpPr>
          <p:spPr>
            <a:xfrm>
              <a:off x="10952163" y="603250"/>
              <a:ext cx="11113" cy="15875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5" y="7"/>
                  </a:moveTo>
                  <a:cubicBezTo>
                    <a:pt x="5" y="8"/>
                    <a:pt x="4" y="10"/>
                    <a:pt x="3" y="10"/>
                  </a:cubicBezTo>
                  <a:cubicBezTo>
                    <a:pt x="1" y="9"/>
                    <a:pt x="1" y="6"/>
                    <a:pt x="0" y="3"/>
                  </a:cubicBezTo>
                  <a:cubicBezTo>
                    <a:pt x="1" y="2"/>
                    <a:pt x="2" y="4"/>
                    <a:pt x="3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7" y="0"/>
                    <a:pt x="6" y="5"/>
                    <a:pt x="5" y="7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2" name="Google Shape;472;p28"/>
            <p:cNvSpPr/>
            <p:nvPr/>
          </p:nvSpPr>
          <p:spPr>
            <a:xfrm>
              <a:off x="10995026" y="603250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2" y="3"/>
                  </a:moveTo>
                  <a:cubicBezTo>
                    <a:pt x="4" y="3"/>
                    <a:pt x="4" y="0"/>
                    <a:pt x="6" y="1"/>
                  </a:cubicBezTo>
                  <a:cubicBezTo>
                    <a:pt x="7" y="4"/>
                    <a:pt x="6" y="8"/>
                    <a:pt x="4" y="11"/>
                  </a:cubicBezTo>
                  <a:cubicBezTo>
                    <a:pt x="1" y="9"/>
                    <a:pt x="1" y="7"/>
                    <a:pt x="0" y="4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2" y="1"/>
                    <a:pt x="2" y="1"/>
                    <a:pt x="2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3" name="Google Shape;473;p28"/>
            <p:cNvSpPr/>
            <p:nvPr/>
          </p:nvSpPr>
          <p:spPr>
            <a:xfrm>
              <a:off x="10939463" y="604838"/>
              <a:ext cx="9525" cy="15875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5" y="4"/>
                  </a:moveTo>
                  <a:cubicBezTo>
                    <a:pt x="3" y="6"/>
                    <a:pt x="4" y="10"/>
                    <a:pt x="2" y="9"/>
                  </a:cubicBezTo>
                  <a:cubicBezTo>
                    <a:pt x="0" y="7"/>
                    <a:pt x="0" y="3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3" y="0"/>
                  </a:cubicBezTo>
                  <a:cubicBezTo>
                    <a:pt x="6" y="0"/>
                    <a:pt x="3" y="4"/>
                    <a:pt x="5" y="4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4" name="Google Shape;474;p28"/>
            <p:cNvSpPr/>
            <p:nvPr/>
          </p:nvSpPr>
          <p:spPr>
            <a:xfrm>
              <a:off x="10980738" y="604838"/>
              <a:ext cx="11113" cy="15875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3" y="3"/>
                  </a:moveTo>
                  <a:cubicBezTo>
                    <a:pt x="4" y="3"/>
                    <a:pt x="3" y="0"/>
                    <a:pt x="5" y="1"/>
                  </a:cubicBezTo>
                  <a:cubicBezTo>
                    <a:pt x="7" y="4"/>
                    <a:pt x="5" y="8"/>
                    <a:pt x="3" y="10"/>
                  </a:cubicBezTo>
                  <a:cubicBezTo>
                    <a:pt x="2" y="8"/>
                    <a:pt x="0" y="4"/>
                    <a:pt x="1" y="1"/>
                  </a:cubicBezTo>
                  <a:cubicBezTo>
                    <a:pt x="2" y="1"/>
                    <a:pt x="2" y="2"/>
                    <a:pt x="3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5" name="Google Shape;475;p28"/>
            <p:cNvSpPr/>
            <p:nvPr/>
          </p:nvSpPr>
          <p:spPr>
            <a:xfrm>
              <a:off x="10966451" y="608013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5" y="6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6"/>
                    <a:pt x="0" y="4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2"/>
                    <a:pt x="3" y="0"/>
                    <a:pt x="4" y="0"/>
                  </a:cubicBezTo>
                  <a:cubicBezTo>
                    <a:pt x="6" y="0"/>
                    <a:pt x="5" y="4"/>
                    <a:pt x="5" y="6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6" name="Google Shape;476;p28"/>
            <p:cNvSpPr/>
            <p:nvPr/>
          </p:nvSpPr>
          <p:spPr>
            <a:xfrm>
              <a:off x="11020426" y="577850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6" y="8"/>
                  </a:moveTo>
                  <a:cubicBezTo>
                    <a:pt x="4" y="8"/>
                    <a:pt x="1" y="7"/>
                    <a:pt x="0" y="5"/>
                  </a:cubicBezTo>
                  <a:cubicBezTo>
                    <a:pt x="0" y="3"/>
                    <a:pt x="1" y="3"/>
                    <a:pt x="1" y="1"/>
                  </a:cubicBezTo>
                  <a:cubicBezTo>
                    <a:pt x="6" y="0"/>
                    <a:pt x="5" y="6"/>
                    <a:pt x="6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7" name="Google Shape;477;p28"/>
            <p:cNvSpPr/>
            <p:nvPr/>
          </p:nvSpPr>
          <p:spPr>
            <a:xfrm>
              <a:off x="10972801" y="560388"/>
              <a:ext cx="11113" cy="127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2" y="1"/>
                  </a:moveTo>
                  <a:cubicBezTo>
                    <a:pt x="2" y="1"/>
                    <a:pt x="3" y="0"/>
                    <a:pt x="5" y="0"/>
                  </a:cubicBezTo>
                  <a:cubicBezTo>
                    <a:pt x="6" y="0"/>
                    <a:pt x="7" y="1"/>
                    <a:pt x="7" y="2"/>
                  </a:cubicBezTo>
                  <a:cubicBezTo>
                    <a:pt x="7" y="4"/>
                    <a:pt x="6" y="7"/>
                    <a:pt x="5" y="8"/>
                  </a:cubicBezTo>
                  <a:cubicBezTo>
                    <a:pt x="5" y="8"/>
                    <a:pt x="0" y="5"/>
                    <a:pt x="2" y="1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8" name="Google Shape;478;p28"/>
            <p:cNvSpPr/>
            <p:nvPr/>
          </p:nvSpPr>
          <p:spPr>
            <a:xfrm>
              <a:off x="10939463" y="576263"/>
              <a:ext cx="11113" cy="127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2" y="2"/>
                  </a:moveTo>
                  <a:cubicBezTo>
                    <a:pt x="2" y="2"/>
                    <a:pt x="3" y="0"/>
                    <a:pt x="5" y="0"/>
                  </a:cubicBezTo>
                  <a:cubicBezTo>
                    <a:pt x="6" y="0"/>
                    <a:pt x="7" y="1"/>
                    <a:pt x="7" y="2"/>
                  </a:cubicBezTo>
                  <a:cubicBezTo>
                    <a:pt x="7" y="4"/>
                    <a:pt x="6" y="7"/>
                    <a:pt x="5" y="7"/>
                  </a:cubicBezTo>
                  <a:cubicBezTo>
                    <a:pt x="5" y="8"/>
                    <a:pt x="0" y="6"/>
                    <a:pt x="2" y="2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9" name="Google Shape;479;p28"/>
            <p:cNvSpPr/>
            <p:nvPr/>
          </p:nvSpPr>
          <p:spPr>
            <a:xfrm>
              <a:off x="10987088" y="558800"/>
              <a:ext cx="14288" cy="15875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6" y="8"/>
                  </a:moveTo>
                  <a:cubicBezTo>
                    <a:pt x="5" y="8"/>
                    <a:pt x="5" y="10"/>
                    <a:pt x="4" y="10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1"/>
                    <a:pt x="6" y="5"/>
                    <a:pt x="6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0" name="Google Shape;480;p28"/>
            <p:cNvSpPr/>
            <p:nvPr/>
          </p:nvSpPr>
          <p:spPr>
            <a:xfrm>
              <a:off x="10960101" y="560388"/>
              <a:ext cx="14288" cy="15875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6" y="8"/>
                  </a:moveTo>
                  <a:cubicBezTo>
                    <a:pt x="5" y="8"/>
                    <a:pt x="5" y="10"/>
                    <a:pt x="4" y="10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1"/>
                    <a:pt x="6" y="5"/>
                    <a:pt x="6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1" name="Google Shape;481;p28"/>
            <p:cNvSpPr/>
            <p:nvPr/>
          </p:nvSpPr>
          <p:spPr>
            <a:xfrm>
              <a:off x="10968038" y="574675"/>
              <a:ext cx="14288" cy="15875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6" y="8"/>
                  </a:moveTo>
                  <a:cubicBezTo>
                    <a:pt x="5" y="8"/>
                    <a:pt x="5" y="10"/>
                    <a:pt x="4" y="10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1"/>
                    <a:pt x="6" y="5"/>
                    <a:pt x="6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2" name="Google Shape;482;p28"/>
            <p:cNvSpPr/>
            <p:nvPr/>
          </p:nvSpPr>
          <p:spPr>
            <a:xfrm>
              <a:off x="10929938" y="584200"/>
              <a:ext cx="14288" cy="15875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6" y="7"/>
                  </a:moveTo>
                  <a:cubicBezTo>
                    <a:pt x="5" y="8"/>
                    <a:pt x="5" y="10"/>
                    <a:pt x="4" y="10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1"/>
                    <a:pt x="6" y="5"/>
                    <a:pt x="6" y="7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3" name="Google Shape;483;p28"/>
            <p:cNvSpPr/>
            <p:nvPr/>
          </p:nvSpPr>
          <p:spPr>
            <a:xfrm>
              <a:off x="11012488" y="588963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2"/>
                  </a:moveTo>
                  <a:cubicBezTo>
                    <a:pt x="4" y="3"/>
                    <a:pt x="5" y="0"/>
                    <a:pt x="6" y="2"/>
                  </a:cubicBezTo>
                  <a:cubicBezTo>
                    <a:pt x="6" y="4"/>
                    <a:pt x="6" y="7"/>
                    <a:pt x="4" y="8"/>
                  </a:cubicBezTo>
                  <a:cubicBezTo>
                    <a:pt x="2" y="6"/>
                    <a:pt x="0" y="4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11010901" y="561975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8" h="9" extrusionOk="0">
                  <a:moveTo>
                    <a:pt x="6" y="4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9"/>
                    <a:pt x="5" y="8"/>
                    <a:pt x="3" y="7"/>
                  </a:cubicBezTo>
                  <a:cubicBezTo>
                    <a:pt x="0" y="7"/>
                    <a:pt x="0" y="6"/>
                    <a:pt x="0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2"/>
                    <a:pt x="2" y="2"/>
                  </a:cubicBezTo>
                  <a:cubicBezTo>
                    <a:pt x="4" y="2"/>
                    <a:pt x="2" y="3"/>
                    <a:pt x="4" y="1"/>
                  </a:cubicBezTo>
                  <a:cubicBezTo>
                    <a:pt x="5" y="3"/>
                    <a:pt x="5" y="2"/>
                    <a:pt x="6" y="4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5" name="Google Shape;485;p28"/>
            <p:cNvSpPr/>
            <p:nvPr/>
          </p:nvSpPr>
          <p:spPr>
            <a:xfrm>
              <a:off x="11023601" y="593725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6" y="8"/>
                  </a:moveTo>
                  <a:cubicBezTo>
                    <a:pt x="4" y="9"/>
                    <a:pt x="1" y="8"/>
                    <a:pt x="0" y="6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6" y="0"/>
                    <a:pt x="5" y="6"/>
                    <a:pt x="6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6" name="Google Shape;486;p28"/>
            <p:cNvSpPr/>
            <p:nvPr/>
          </p:nvSpPr>
          <p:spPr>
            <a:xfrm>
              <a:off x="11023601" y="608013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2"/>
                  </a:moveTo>
                  <a:cubicBezTo>
                    <a:pt x="4" y="3"/>
                    <a:pt x="4" y="0"/>
                    <a:pt x="5" y="2"/>
                  </a:cubicBezTo>
                  <a:cubicBezTo>
                    <a:pt x="6" y="5"/>
                    <a:pt x="5" y="7"/>
                    <a:pt x="4" y="8"/>
                  </a:cubicBezTo>
                  <a:cubicBezTo>
                    <a:pt x="2" y="6"/>
                    <a:pt x="0" y="4"/>
                    <a:pt x="1" y="1"/>
                  </a:cubicBezTo>
                  <a:cubicBezTo>
                    <a:pt x="1" y="0"/>
                    <a:pt x="2" y="1"/>
                    <a:pt x="3" y="2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7" name="Google Shape;487;p28"/>
            <p:cNvSpPr/>
            <p:nvPr/>
          </p:nvSpPr>
          <p:spPr>
            <a:xfrm>
              <a:off x="11001376" y="560388"/>
              <a:ext cx="6350" cy="14288"/>
            </a:xfrm>
            <a:custGeom>
              <a:avLst/>
              <a:gdLst/>
              <a:ahLst/>
              <a:cxnLst/>
              <a:rect l="l" t="t" r="r" b="b"/>
              <a:pathLst>
                <a:path w="4" h="9" extrusionOk="0">
                  <a:moveTo>
                    <a:pt x="4" y="3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0" y="8"/>
                    <a:pt x="0" y="4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8" name="Google Shape;488;p28"/>
            <p:cNvSpPr/>
            <p:nvPr/>
          </p:nvSpPr>
          <p:spPr>
            <a:xfrm>
              <a:off x="10945813" y="560388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6" y="6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8"/>
                    <a:pt x="1" y="4"/>
                    <a:pt x="0" y="2"/>
                  </a:cubicBezTo>
                  <a:cubicBezTo>
                    <a:pt x="1" y="0"/>
                    <a:pt x="2" y="2"/>
                    <a:pt x="3" y="2"/>
                  </a:cubicBezTo>
                  <a:cubicBezTo>
                    <a:pt x="5" y="2"/>
                    <a:pt x="3" y="0"/>
                    <a:pt x="5" y="0"/>
                  </a:cubicBezTo>
                  <a:cubicBezTo>
                    <a:pt x="7" y="0"/>
                    <a:pt x="6" y="5"/>
                    <a:pt x="6" y="6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9" name="Google Shape;489;p28"/>
            <p:cNvSpPr/>
            <p:nvPr/>
          </p:nvSpPr>
          <p:spPr>
            <a:xfrm>
              <a:off x="10936288" y="563563"/>
              <a:ext cx="9525" cy="14288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2" y="0"/>
                  </a:moveTo>
                  <a:cubicBezTo>
                    <a:pt x="0" y="3"/>
                    <a:pt x="1" y="6"/>
                    <a:pt x="1" y="9"/>
                  </a:cubicBezTo>
                  <a:cubicBezTo>
                    <a:pt x="3" y="9"/>
                    <a:pt x="4" y="7"/>
                    <a:pt x="5" y="6"/>
                  </a:cubicBezTo>
                  <a:cubicBezTo>
                    <a:pt x="5" y="4"/>
                    <a:pt x="6" y="3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3"/>
                    <a:pt x="4" y="1"/>
                    <a:pt x="3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0" name="Google Shape;490;p28"/>
            <p:cNvSpPr/>
            <p:nvPr/>
          </p:nvSpPr>
          <p:spPr>
            <a:xfrm>
              <a:off x="10928351" y="604838"/>
              <a:ext cx="7938" cy="14288"/>
            </a:xfrm>
            <a:custGeom>
              <a:avLst/>
              <a:gdLst/>
              <a:ahLst/>
              <a:cxnLst/>
              <a:rect l="l" t="t" r="r" b="b"/>
              <a:pathLst>
                <a:path w="5" h="9" extrusionOk="0">
                  <a:moveTo>
                    <a:pt x="0" y="2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3" y="9"/>
                    <a:pt x="4" y="4"/>
                    <a:pt x="5" y="1"/>
                  </a:cubicBezTo>
                  <a:cubicBezTo>
                    <a:pt x="4" y="2"/>
                    <a:pt x="4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1" name="Google Shape;491;p28"/>
            <p:cNvSpPr/>
            <p:nvPr/>
          </p:nvSpPr>
          <p:spPr>
            <a:xfrm>
              <a:off x="10896601" y="620713"/>
              <a:ext cx="173038" cy="231775"/>
            </a:xfrm>
            <a:custGeom>
              <a:avLst/>
              <a:gdLst/>
              <a:ahLst/>
              <a:cxnLst/>
              <a:rect l="l" t="t" r="r" b="b"/>
              <a:pathLst>
                <a:path w="109" h="146" extrusionOk="0">
                  <a:moveTo>
                    <a:pt x="54" y="146"/>
                  </a:moveTo>
                  <a:cubicBezTo>
                    <a:pt x="54" y="146"/>
                    <a:pt x="0" y="137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137"/>
                    <a:pt x="54" y="146"/>
                    <a:pt x="54" y="1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2" name="Google Shape;492;p28"/>
            <p:cNvSpPr/>
            <p:nvPr/>
          </p:nvSpPr>
          <p:spPr>
            <a:xfrm>
              <a:off x="10893426" y="617538"/>
              <a:ext cx="177800" cy="238125"/>
            </a:xfrm>
            <a:custGeom>
              <a:avLst/>
              <a:gdLst/>
              <a:ahLst/>
              <a:cxnLst/>
              <a:rect l="l" t="t" r="r" b="b"/>
              <a:pathLst>
                <a:path w="112" h="150" extrusionOk="0">
                  <a:moveTo>
                    <a:pt x="109" y="4"/>
                  </a:moveTo>
                  <a:cubicBezTo>
                    <a:pt x="109" y="67"/>
                    <a:pt x="109" y="67"/>
                    <a:pt x="109" y="67"/>
                  </a:cubicBezTo>
                  <a:cubicBezTo>
                    <a:pt x="109" y="96"/>
                    <a:pt x="100" y="119"/>
                    <a:pt x="83" y="133"/>
                  </a:cubicBezTo>
                  <a:cubicBezTo>
                    <a:pt x="70" y="143"/>
                    <a:pt x="58" y="146"/>
                    <a:pt x="56" y="147"/>
                  </a:cubicBezTo>
                  <a:cubicBezTo>
                    <a:pt x="54" y="146"/>
                    <a:pt x="42" y="144"/>
                    <a:pt x="30" y="133"/>
                  </a:cubicBezTo>
                  <a:cubicBezTo>
                    <a:pt x="12" y="119"/>
                    <a:pt x="3" y="96"/>
                    <a:pt x="3" y="68"/>
                  </a:cubicBezTo>
                  <a:cubicBezTo>
                    <a:pt x="3" y="4"/>
                    <a:pt x="3" y="4"/>
                    <a:pt x="3" y="4"/>
                  </a:cubicBezTo>
                  <a:lnTo>
                    <a:pt x="109" y="4"/>
                  </a:lnTo>
                  <a:close/>
                  <a:moveTo>
                    <a:pt x="11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105"/>
                    <a:pt x="15" y="126"/>
                    <a:pt x="28" y="136"/>
                  </a:cubicBezTo>
                  <a:cubicBezTo>
                    <a:pt x="42" y="148"/>
                    <a:pt x="55" y="150"/>
                    <a:pt x="56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7" y="150"/>
                    <a:pt x="71" y="148"/>
                    <a:pt x="85" y="136"/>
                  </a:cubicBezTo>
                  <a:cubicBezTo>
                    <a:pt x="97" y="125"/>
                    <a:pt x="112" y="105"/>
                    <a:pt x="112" y="67"/>
                  </a:cubicBezTo>
                  <a:cubicBezTo>
                    <a:pt x="112" y="0"/>
                    <a:pt x="112" y="0"/>
                    <a:pt x="112" y="0"/>
                  </a:cubicBezTo>
                  <a:lnTo>
                    <a:pt x="111" y="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3" name="Google Shape;493;p28"/>
            <p:cNvSpPr/>
            <p:nvPr/>
          </p:nvSpPr>
          <p:spPr>
            <a:xfrm>
              <a:off x="10985501" y="638175"/>
              <a:ext cx="80963" cy="69850"/>
            </a:xfrm>
            <a:custGeom>
              <a:avLst/>
              <a:gdLst/>
              <a:ahLst/>
              <a:cxnLst/>
              <a:rect l="l" t="t" r="r" b="b"/>
              <a:pathLst>
                <a:path w="51" h="44" extrusionOk="0">
                  <a:moveTo>
                    <a:pt x="23" y="25"/>
                  </a:moveTo>
                  <a:cubicBezTo>
                    <a:pt x="23" y="25"/>
                    <a:pt x="24" y="31"/>
                    <a:pt x="24" y="34"/>
                  </a:cubicBezTo>
                  <a:cubicBezTo>
                    <a:pt x="23" y="36"/>
                    <a:pt x="22" y="39"/>
                    <a:pt x="18" y="39"/>
                  </a:cubicBezTo>
                  <a:cubicBezTo>
                    <a:pt x="15" y="40"/>
                    <a:pt x="16" y="42"/>
                    <a:pt x="16" y="42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1"/>
                    <a:pt x="19" y="40"/>
                    <a:pt x="20" y="41"/>
                  </a:cubicBezTo>
                  <a:cubicBezTo>
                    <a:pt x="21" y="41"/>
                    <a:pt x="22" y="42"/>
                    <a:pt x="22" y="42"/>
                  </a:cubicBezTo>
                  <a:cubicBezTo>
                    <a:pt x="22" y="42"/>
                    <a:pt x="24" y="40"/>
                    <a:pt x="25" y="40"/>
                  </a:cubicBezTo>
                  <a:cubicBezTo>
                    <a:pt x="25" y="40"/>
                    <a:pt x="25" y="44"/>
                    <a:pt x="26" y="43"/>
                  </a:cubicBezTo>
                  <a:cubicBezTo>
                    <a:pt x="26" y="43"/>
                    <a:pt x="28" y="40"/>
                    <a:pt x="29" y="40"/>
                  </a:cubicBezTo>
                  <a:cubicBezTo>
                    <a:pt x="31" y="39"/>
                    <a:pt x="30" y="43"/>
                    <a:pt x="32" y="42"/>
                  </a:cubicBezTo>
                  <a:cubicBezTo>
                    <a:pt x="32" y="42"/>
                    <a:pt x="33" y="40"/>
                    <a:pt x="35" y="40"/>
                  </a:cubicBezTo>
                  <a:cubicBezTo>
                    <a:pt x="37" y="40"/>
                    <a:pt x="39" y="43"/>
                    <a:pt x="40" y="41"/>
                  </a:cubicBezTo>
                  <a:cubicBezTo>
                    <a:pt x="40" y="41"/>
                    <a:pt x="41" y="39"/>
                    <a:pt x="34" y="37"/>
                  </a:cubicBezTo>
                  <a:cubicBezTo>
                    <a:pt x="30" y="36"/>
                    <a:pt x="31" y="33"/>
                    <a:pt x="31" y="31"/>
                  </a:cubicBezTo>
                  <a:cubicBezTo>
                    <a:pt x="31" y="30"/>
                    <a:pt x="30" y="25"/>
                    <a:pt x="30" y="25"/>
                  </a:cubicBezTo>
                  <a:cubicBezTo>
                    <a:pt x="30" y="25"/>
                    <a:pt x="33" y="24"/>
                    <a:pt x="33" y="28"/>
                  </a:cubicBezTo>
                  <a:cubicBezTo>
                    <a:pt x="33" y="28"/>
                    <a:pt x="33" y="26"/>
                    <a:pt x="34" y="26"/>
                  </a:cubicBezTo>
                  <a:cubicBezTo>
                    <a:pt x="35" y="25"/>
                    <a:pt x="35" y="27"/>
                    <a:pt x="35" y="28"/>
                  </a:cubicBezTo>
                  <a:cubicBezTo>
                    <a:pt x="36" y="30"/>
                    <a:pt x="36" y="27"/>
                    <a:pt x="38" y="26"/>
                  </a:cubicBezTo>
                  <a:cubicBezTo>
                    <a:pt x="39" y="25"/>
                    <a:pt x="39" y="29"/>
                    <a:pt x="39" y="29"/>
                  </a:cubicBezTo>
                  <a:cubicBezTo>
                    <a:pt x="39" y="29"/>
                    <a:pt x="39" y="27"/>
                    <a:pt x="41" y="27"/>
                  </a:cubicBezTo>
                  <a:cubicBezTo>
                    <a:pt x="42" y="27"/>
                    <a:pt x="42" y="30"/>
                    <a:pt x="42" y="30"/>
                  </a:cubicBezTo>
                  <a:cubicBezTo>
                    <a:pt x="42" y="30"/>
                    <a:pt x="43" y="27"/>
                    <a:pt x="44" y="26"/>
                  </a:cubicBezTo>
                  <a:cubicBezTo>
                    <a:pt x="45" y="26"/>
                    <a:pt x="45" y="28"/>
                    <a:pt x="45" y="29"/>
                  </a:cubicBezTo>
                  <a:cubicBezTo>
                    <a:pt x="45" y="29"/>
                    <a:pt x="51" y="0"/>
                    <a:pt x="25" y="0"/>
                  </a:cubicBezTo>
                  <a:cubicBezTo>
                    <a:pt x="0" y="0"/>
                    <a:pt x="5" y="28"/>
                    <a:pt x="5" y="28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8"/>
                    <a:pt x="8" y="28"/>
                  </a:cubicBezTo>
                  <a:cubicBezTo>
                    <a:pt x="8" y="29"/>
                    <a:pt x="9" y="26"/>
                    <a:pt x="9" y="26"/>
                  </a:cubicBezTo>
                  <a:cubicBezTo>
                    <a:pt x="9" y="26"/>
                    <a:pt x="9" y="25"/>
                    <a:pt x="10" y="25"/>
                  </a:cubicBezTo>
                  <a:cubicBezTo>
                    <a:pt x="10" y="25"/>
                    <a:pt x="11" y="25"/>
                    <a:pt x="11" y="26"/>
                  </a:cubicBezTo>
                  <a:cubicBezTo>
                    <a:pt x="10" y="28"/>
                    <a:pt x="11" y="29"/>
                    <a:pt x="12" y="28"/>
                  </a:cubicBezTo>
                  <a:cubicBezTo>
                    <a:pt x="13" y="28"/>
                    <a:pt x="12" y="26"/>
                    <a:pt x="13" y="25"/>
                  </a:cubicBezTo>
                  <a:cubicBezTo>
                    <a:pt x="14" y="24"/>
                    <a:pt x="13" y="23"/>
                    <a:pt x="14" y="26"/>
                  </a:cubicBezTo>
                  <a:cubicBezTo>
                    <a:pt x="15" y="28"/>
                    <a:pt x="15" y="29"/>
                    <a:pt x="16" y="27"/>
                  </a:cubicBezTo>
                  <a:cubicBezTo>
                    <a:pt x="17" y="26"/>
                    <a:pt x="16" y="24"/>
                    <a:pt x="17" y="25"/>
                  </a:cubicBezTo>
                  <a:cubicBezTo>
                    <a:pt x="18" y="26"/>
                    <a:pt x="18" y="26"/>
                    <a:pt x="18" y="27"/>
                  </a:cubicBezTo>
                  <a:cubicBezTo>
                    <a:pt x="19" y="28"/>
                    <a:pt x="19" y="24"/>
                    <a:pt x="20" y="25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2" y="28"/>
                    <a:pt x="22" y="24"/>
                    <a:pt x="23" y="25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4" name="Google Shape;494;p28"/>
            <p:cNvSpPr/>
            <p:nvPr/>
          </p:nvSpPr>
          <p:spPr>
            <a:xfrm>
              <a:off x="10996613" y="642938"/>
              <a:ext cx="57150" cy="36513"/>
            </a:xfrm>
            <a:custGeom>
              <a:avLst/>
              <a:gdLst/>
              <a:ahLst/>
              <a:cxnLst/>
              <a:rect l="l" t="t" r="r" b="b"/>
              <a:pathLst>
                <a:path w="36" h="23" extrusionOk="0">
                  <a:moveTo>
                    <a:pt x="2" y="19"/>
                  </a:moveTo>
                  <a:cubicBezTo>
                    <a:pt x="2" y="19"/>
                    <a:pt x="0" y="0"/>
                    <a:pt x="19" y="0"/>
                  </a:cubicBezTo>
                  <a:cubicBezTo>
                    <a:pt x="36" y="0"/>
                    <a:pt x="35" y="19"/>
                    <a:pt x="35" y="19"/>
                  </a:cubicBezTo>
                  <a:cubicBezTo>
                    <a:pt x="35" y="19"/>
                    <a:pt x="36" y="22"/>
                    <a:pt x="34" y="21"/>
                  </a:cubicBezTo>
                  <a:cubicBezTo>
                    <a:pt x="32" y="19"/>
                    <a:pt x="32" y="18"/>
                    <a:pt x="31" y="19"/>
                  </a:cubicBezTo>
                  <a:cubicBezTo>
                    <a:pt x="30" y="21"/>
                    <a:pt x="29" y="23"/>
                    <a:pt x="28" y="21"/>
                  </a:cubicBezTo>
                  <a:cubicBezTo>
                    <a:pt x="28" y="19"/>
                    <a:pt x="29" y="18"/>
                    <a:pt x="26" y="18"/>
                  </a:cubicBezTo>
                  <a:cubicBezTo>
                    <a:pt x="23" y="18"/>
                    <a:pt x="22" y="20"/>
                    <a:pt x="21" y="19"/>
                  </a:cubicBezTo>
                  <a:cubicBezTo>
                    <a:pt x="19" y="17"/>
                    <a:pt x="17" y="22"/>
                    <a:pt x="17" y="18"/>
                  </a:cubicBezTo>
                  <a:cubicBezTo>
                    <a:pt x="17" y="17"/>
                    <a:pt x="15" y="16"/>
                    <a:pt x="14" y="18"/>
                  </a:cubicBezTo>
                  <a:cubicBezTo>
                    <a:pt x="14" y="20"/>
                    <a:pt x="12" y="21"/>
                    <a:pt x="12" y="19"/>
                  </a:cubicBezTo>
                  <a:cubicBezTo>
                    <a:pt x="12" y="18"/>
                    <a:pt x="11" y="16"/>
                    <a:pt x="10" y="17"/>
                  </a:cubicBezTo>
                  <a:cubicBezTo>
                    <a:pt x="9" y="19"/>
                    <a:pt x="7" y="21"/>
                    <a:pt x="7" y="19"/>
                  </a:cubicBezTo>
                  <a:cubicBezTo>
                    <a:pt x="8" y="17"/>
                    <a:pt x="6" y="18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3" y="18"/>
                  </a:cubicBezTo>
                  <a:cubicBezTo>
                    <a:pt x="3" y="18"/>
                    <a:pt x="2" y="19"/>
                    <a:pt x="2" y="19"/>
                  </a:cubicBezTo>
                  <a:close/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5" name="Google Shape;495;p28"/>
            <p:cNvSpPr/>
            <p:nvPr/>
          </p:nvSpPr>
          <p:spPr>
            <a:xfrm>
              <a:off x="10963276" y="801688"/>
              <a:ext cx="14288" cy="14288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1" y="1"/>
                  </a:moveTo>
                  <a:cubicBezTo>
                    <a:pt x="1" y="2"/>
                    <a:pt x="0" y="4"/>
                    <a:pt x="7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8"/>
                    <a:pt x="8" y="8"/>
                    <a:pt x="8" y="7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6" name="Google Shape;496;p28"/>
            <p:cNvSpPr/>
            <p:nvPr/>
          </p:nvSpPr>
          <p:spPr>
            <a:xfrm>
              <a:off x="10915651" y="750888"/>
              <a:ext cx="55563" cy="77788"/>
            </a:xfrm>
            <a:custGeom>
              <a:avLst/>
              <a:gdLst/>
              <a:ahLst/>
              <a:cxnLst/>
              <a:rect l="l" t="t" r="r" b="b"/>
              <a:pathLst>
                <a:path w="35" h="49" extrusionOk="0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14"/>
                    <a:pt x="10" y="27"/>
                  </a:cubicBezTo>
                  <a:cubicBezTo>
                    <a:pt x="17" y="36"/>
                    <a:pt x="25" y="43"/>
                    <a:pt x="33" y="49"/>
                  </a:cubicBezTo>
                  <a:cubicBezTo>
                    <a:pt x="34" y="49"/>
                    <a:pt x="35" y="49"/>
                    <a:pt x="35" y="48"/>
                  </a:cubicBezTo>
                  <a:cubicBezTo>
                    <a:pt x="35" y="48"/>
                    <a:pt x="35" y="47"/>
                    <a:pt x="35" y="47"/>
                  </a:cubicBezTo>
                  <a:cubicBezTo>
                    <a:pt x="26" y="42"/>
                    <a:pt x="19" y="34"/>
                    <a:pt x="12" y="25"/>
                  </a:cubicBezTo>
                  <a:cubicBezTo>
                    <a:pt x="4" y="13"/>
                    <a:pt x="2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7" name="Google Shape;497;p28"/>
            <p:cNvSpPr/>
            <p:nvPr/>
          </p:nvSpPr>
          <p:spPr>
            <a:xfrm>
              <a:off x="11079163" y="887413"/>
              <a:ext cx="4763" cy="4763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2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0AA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8" name="Google Shape;498;p28"/>
            <p:cNvSpPr/>
            <p:nvPr/>
          </p:nvSpPr>
          <p:spPr>
            <a:xfrm>
              <a:off x="10923588" y="854075"/>
              <a:ext cx="26988" cy="55563"/>
            </a:xfrm>
            <a:custGeom>
              <a:avLst/>
              <a:gdLst/>
              <a:ahLst/>
              <a:cxnLst/>
              <a:rect l="l" t="t" r="r" b="b"/>
              <a:pathLst>
                <a:path w="17" h="35" extrusionOk="0">
                  <a:moveTo>
                    <a:pt x="15" y="8"/>
                  </a:moveTo>
                  <a:cubicBezTo>
                    <a:pt x="15" y="8"/>
                    <a:pt x="5" y="35"/>
                    <a:pt x="5" y="3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4"/>
                    <a:pt x="12" y="3"/>
                    <a:pt x="12" y="2"/>
                  </a:cubicBezTo>
                  <a:cubicBezTo>
                    <a:pt x="17" y="0"/>
                    <a:pt x="13" y="10"/>
                    <a:pt x="15" y="8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9" name="Google Shape;499;p28"/>
            <p:cNvSpPr/>
            <p:nvPr/>
          </p:nvSpPr>
          <p:spPr>
            <a:xfrm>
              <a:off x="10939463" y="873125"/>
              <a:ext cx="17463" cy="41275"/>
            </a:xfrm>
            <a:custGeom>
              <a:avLst/>
              <a:gdLst/>
              <a:ahLst/>
              <a:cxnLst/>
              <a:rect l="l" t="t" r="r" b="b"/>
              <a:pathLst>
                <a:path w="11" h="26" extrusionOk="0">
                  <a:moveTo>
                    <a:pt x="10" y="8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1" y="2"/>
                    <a:pt x="11" y="5"/>
                    <a:pt x="10" y="8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0" name="Google Shape;500;p28"/>
            <p:cNvSpPr/>
            <p:nvPr/>
          </p:nvSpPr>
          <p:spPr>
            <a:xfrm>
              <a:off x="10955338" y="881063"/>
              <a:ext cx="15875" cy="34925"/>
            </a:xfrm>
            <a:custGeom>
              <a:avLst/>
              <a:gdLst/>
              <a:ahLst/>
              <a:cxnLst/>
              <a:rect l="l" t="t" r="r" b="b"/>
              <a:pathLst>
                <a:path w="10" h="22" extrusionOk="0">
                  <a:moveTo>
                    <a:pt x="8" y="9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0" y="0"/>
                    <a:pt x="7" y="7"/>
                    <a:pt x="8" y="9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1" name="Google Shape;501;p28"/>
            <p:cNvSpPr/>
            <p:nvPr/>
          </p:nvSpPr>
          <p:spPr>
            <a:xfrm>
              <a:off x="10971213" y="896938"/>
              <a:ext cx="7938" cy="20638"/>
            </a:xfrm>
            <a:custGeom>
              <a:avLst/>
              <a:gdLst/>
              <a:ahLst/>
              <a:cxnLst/>
              <a:rect l="l" t="t" r="r" b="b"/>
              <a:pathLst>
                <a:path w="5" h="13" extrusionOk="0">
                  <a:moveTo>
                    <a:pt x="4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2" y="1"/>
                    <a:pt x="2" y="0"/>
                  </a:cubicBezTo>
                  <a:cubicBezTo>
                    <a:pt x="5" y="4"/>
                    <a:pt x="5" y="2"/>
                    <a:pt x="4" y="1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2" name="Google Shape;502;p28"/>
            <p:cNvSpPr/>
            <p:nvPr/>
          </p:nvSpPr>
          <p:spPr>
            <a:xfrm>
              <a:off x="10890251" y="957263"/>
              <a:ext cx="96838" cy="47625"/>
            </a:xfrm>
            <a:custGeom>
              <a:avLst/>
              <a:gdLst/>
              <a:ahLst/>
              <a:cxnLst/>
              <a:rect l="l" t="t" r="r" b="b"/>
              <a:pathLst>
                <a:path w="61" h="30" extrusionOk="0">
                  <a:moveTo>
                    <a:pt x="61" y="8"/>
                  </a:moveTo>
                  <a:cubicBezTo>
                    <a:pt x="59" y="16"/>
                    <a:pt x="52" y="26"/>
                    <a:pt x="44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4" y="20"/>
                    <a:pt x="45" y="14"/>
                  </a:cubicBezTo>
                  <a:cubicBezTo>
                    <a:pt x="41" y="19"/>
                    <a:pt x="37" y="24"/>
                    <a:pt x="30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24"/>
                    <a:pt x="30" y="17"/>
                    <a:pt x="31" y="13"/>
                  </a:cubicBezTo>
                  <a:cubicBezTo>
                    <a:pt x="31" y="13"/>
                    <a:pt x="28" y="16"/>
                    <a:pt x="26" y="18"/>
                  </a:cubicBezTo>
                  <a:cubicBezTo>
                    <a:pt x="22" y="19"/>
                    <a:pt x="20" y="22"/>
                    <a:pt x="14" y="23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3" y="13"/>
                    <a:pt x="10" y="14"/>
                    <a:pt x="6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6" y="4"/>
                    <a:pt x="8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4"/>
                    <a:pt x="8" y="10"/>
                    <a:pt x="8" y="10"/>
                  </a:cubicBezTo>
                  <a:cubicBezTo>
                    <a:pt x="10" y="10"/>
                    <a:pt x="17" y="5"/>
                    <a:pt x="19" y="3"/>
                  </a:cubicBezTo>
                  <a:cubicBezTo>
                    <a:pt x="21" y="4"/>
                    <a:pt x="22" y="4"/>
                    <a:pt x="23" y="5"/>
                  </a:cubicBezTo>
                  <a:cubicBezTo>
                    <a:pt x="23" y="7"/>
                    <a:pt x="22" y="11"/>
                    <a:pt x="21" y="15"/>
                  </a:cubicBezTo>
                  <a:cubicBezTo>
                    <a:pt x="24" y="14"/>
                    <a:pt x="29" y="9"/>
                    <a:pt x="30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7" y="17"/>
                    <a:pt x="41" y="11"/>
                    <a:pt x="43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1" y="17"/>
                    <a:pt x="54" y="13"/>
                    <a:pt x="56" y="9"/>
                  </a:cubicBezTo>
                  <a:lnTo>
                    <a:pt x="61" y="8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3" name="Google Shape;503;p28"/>
            <p:cNvSpPr/>
            <p:nvPr/>
          </p:nvSpPr>
          <p:spPr>
            <a:xfrm>
              <a:off x="11014076" y="854075"/>
              <a:ext cx="26988" cy="55563"/>
            </a:xfrm>
            <a:custGeom>
              <a:avLst/>
              <a:gdLst/>
              <a:ahLst/>
              <a:cxnLst/>
              <a:rect l="l" t="t" r="r" b="b"/>
              <a:pathLst>
                <a:path w="17" h="35" extrusionOk="0">
                  <a:moveTo>
                    <a:pt x="3" y="8"/>
                  </a:moveTo>
                  <a:cubicBezTo>
                    <a:pt x="3" y="8"/>
                    <a:pt x="12" y="35"/>
                    <a:pt x="12" y="35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4"/>
                    <a:pt x="5" y="3"/>
                    <a:pt x="5" y="2"/>
                  </a:cubicBezTo>
                  <a:cubicBezTo>
                    <a:pt x="0" y="0"/>
                    <a:pt x="5" y="10"/>
                    <a:pt x="3" y="8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4" name="Google Shape;504;p28"/>
            <p:cNvSpPr/>
            <p:nvPr/>
          </p:nvSpPr>
          <p:spPr>
            <a:xfrm>
              <a:off x="11009313" y="873125"/>
              <a:ext cx="15875" cy="41275"/>
            </a:xfrm>
            <a:custGeom>
              <a:avLst/>
              <a:gdLst/>
              <a:ahLst/>
              <a:cxnLst/>
              <a:rect l="l" t="t" r="r" b="b"/>
              <a:pathLst>
                <a:path w="10" h="26" extrusionOk="0">
                  <a:moveTo>
                    <a:pt x="0" y="8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5"/>
                    <a:pt x="0" y="8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5" name="Google Shape;505;p28"/>
            <p:cNvSpPr/>
            <p:nvPr/>
          </p:nvSpPr>
          <p:spPr>
            <a:xfrm>
              <a:off x="10995026" y="881063"/>
              <a:ext cx="15875" cy="34925"/>
            </a:xfrm>
            <a:custGeom>
              <a:avLst/>
              <a:gdLst/>
              <a:ahLst/>
              <a:cxnLst/>
              <a:rect l="l" t="t" r="r" b="b"/>
              <a:pathLst>
                <a:path w="10" h="22" extrusionOk="0">
                  <a:moveTo>
                    <a:pt x="2" y="9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0" y="0"/>
                    <a:pt x="3" y="7"/>
                    <a:pt x="2" y="9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6" name="Google Shape;506;p28"/>
            <p:cNvSpPr/>
            <p:nvPr/>
          </p:nvSpPr>
          <p:spPr>
            <a:xfrm>
              <a:off x="10985501" y="896938"/>
              <a:ext cx="9525" cy="20638"/>
            </a:xfrm>
            <a:custGeom>
              <a:avLst/>
              <a:gdLst/>
              <a:ahLst/>
              <a:cxnLst/>
              <a:rect l="l" t="t" r="r" b="b"/>
              <a:pathLst>
                <a:path w="6" h="13" extrusionOk="0">
                  <a:moveTo>
                    <a:pt x="2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4" y="1"/>
                    <a:pt x="4" y="0"/>
                  </a:cubicBezTo>
                  <a:cubicBezTo>
                    <a:pt x="1" y="4"/>
                    <a:pt x="0" y="2"/>
                    <a:pt x="2" y="1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7" name="Google Shape;507;p28"/>
            <p:cNvSpPr/>
            <p:nvPr/>
          </p:nvSpPr>
          <p:spPr>
            <a:xfrm>
              <a:off x="10977563" y="957263"/>
              <a:ext cx="98425" cy="47625"/>
            </a:xfrm>
            <a:custGeom>
              <a:avLst/>
              <a:gdLst/>
              <a:ahLst/>
              <a:cxnLst/>
              <a:rect l="l" t="t" r="r" b="b"/>
              <a:pathLst>
                <a:path w="62" h="30" extrusionOk="0">
                  <a:moveTo>
                    <a:pt x="0" y="8"/>
                  </a:moveTo>
                  <a:cubicBezTo>
                    <a:pt x="3" y="16"/>
                    <a:pt x="10" y="26"/>
                    <a:pt x="18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8" y="20"/>
                    <a:pt x="17" y="14"/>
                  </a:cubicBezTo>
                  <a:cubicBezTo>
                    <a:pt x="20" y="19"/>
                    <a:pt x="24" y="24"/>
                    <a:pt x="31" y="27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4" y="24"/>
                    <a:pt x="32" y="17"/>
                    <a:pt x="31" y="13"/>
                  </a:cubicBezTo>
                  <a:cubicBezTo>
                    <a:pt x="31" y="13"/>
                    <a:pt x="33" y="16"/>
                    <a:pt x="36" y="18"/>
                  </a:cubicBezTo>
                  <a:cubicBezTo>
                    <a:pt x="39" y="19"/>
                    <a:pt x="42" y="22"/>
                    <a:pt x="48" y="23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8" y="13"/>
                    <a:pt x="51" y="14"/>
                    <a:pt x="56" y="15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7"/>
                    <a:pt x="55" y="4"/>
                    <a:pt x="54" y="0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1" y="4"/>
                    <a:pt x="54" y="10"/>
                    <a:pt x="54" y="10"/>
                  </a:cubicBezTo>
                  <a:cubicBezTo>
                    <a:pt x="51" y="10"/>
                    <a:pt x="45" y="5"/>
                    <a:pt x="43" y="3"/>
                  </a:cubicBezTo>
                  <a:cubicBezTo>
                    <a:pt x="40" y="4"/>
                    <a:pt x="40" y="4"/>
                    <a:pt x="38" y="5"/>
                  </a:cubicBezTo>
                  <a:cubicBezTo>
                    <a:pt x="39" y="7"/>
                    <a:pt x="40" y="11"/>
                    <a:pt x="41" y="15"/>
                  </a:cubicBezTo>
                  <a:cubicBezTo>
                    <a:pt x="38" y="14"/>
                    <a:pt x="32" y="9"/>
                    <a:pt x="31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17"/>
                    <a:pt x="20" y="11"/>
                    <a:pt x="18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1" y="17"/>
                    <a:pt x="7" y="13"/>
                    <a:pt x="6" y="9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8" name="Google Shape;508;p28"/>
            <p:cNvSpPr/>
            <p:nvPr/>
          </p:nvSpPr>
          <p:spPr>
            <a:xfrm>
              <a:off x="11056938" y="790575"/>
              <a:ext cx="7938" cy="7938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3" y="0"/>
                  </a:moveTo>
                  <a:cubicBezTo>
                    <a:pt x="4" y="2"/>
                    <a:pt x="5" y="4"/>
                    <a:pt x="4" y="5"/>
                  </a:cubicBezTo>
                  <a:cubicBezTo>
                    <a:pt x="2" y="5"/>
                    <a:pt x="0" y="4"/>
                    <a:pt x="2" y="2"/>
                  </a:cubicBezTo>
                  <a:cubicBezTo>
                    <a:pt x="2" y="1"/>
                    <a:pt x="2" y="0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9" name="Google Shape;509;p28"/>
            <p:cNvSpPr/>
            <p:nvPr/>
          </p:nvSpPr>
          <p:spPr>
            <a:xfrm>
              <a:off x="11066463" y="793750"/>
              <a:ext cx="15875" cy="12700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8" y="3"/>
                  </a:moveTo>
                  <a:cubicBezTo>
                    <a:pt x="8" y="4"/>
                    <a:pt x="10" y="6"/>
                    <a:pt x="10" y="7"/>
                  </a:cubicBezTo>
                  <a:cubicBezTo>
                    <a:pt x="7" y="8"/>
                    <a:pt x="2" y="7"/>
                    <a:pt x="1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2" y="1"/>
                    <a:pt x="3" y="3"/>
                    <a:pt x="3" y="1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6" y="0"/>
                    <a:pt x="8" y="1"/>
                    <a:pt x="8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0" name="Google Shape;510;p28"/>
            <p:cNvSpPr/>
            <p:nvPr/>
          </p:nvSpPr>
          <p:spPr>
            <a:xfrm>
              <a:off x="11052176" y="800100"/>
              <a:ext cx="6350" cy="7938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3" y="0"/>
                  </a:moveTo>
                  <a:cubicBezTo>
                    <a:pt x="2" y="2"/>
                    <a:pt x="4" y="3"/>
                    <a:pt x="3" y="5"/>
                  </a:cubicBezTo>
                  <a:cubicBezTo>
                    <a:pt x="2" y="5"/>
                    <a:pt x="1" y="4"/>
                    <a:pt x="0" y="4"/>
                  </a:cubicBezTo>
                  <a:cubicBezTo>
                    <a:pt x="1" y="2"/>
                    <a:pt x="2" y="0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1" name="Google Shape;511;p28"/>
            <p:cNvSpPr/>
            <p:nvPr/>
          </p:nvSpPr>
          <p:spPr>
            <a:xfrm>
              <a:off x="11058526" y="803275"/>
              <a:ext cx="9525" cy="7938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6" y="3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6" y="1"/>
                    <a:pt x="6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2" name="Google Shape;512;p28"/>
            <p:cNvSpPr/>
            <p:nvPr/>
          </p:nvSpPr>
          <p:spPr>
            <a:xfrm>
              <a:off x="11072813" y="808038"/>
              <a:ext cx="14288" cy="11113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9" y="6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5" y="7"/>
                    <a:pt x="3" y="5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2" y="4"/>
                    <a:pt x="3" y="4"/>
                  </a:cubicBezTo>
                  <a:cubicBezTo>
                    <a:pt x="5" y="2"/>
                    <a:pt x="2" y="1"/>
                    <a:pt x="4" y="0"/>
                  </a:cubicBezTo>
                  <a:cubicBezTo>
                    <a:pt x="7" y="1"/>
                    <a:pt x="6" y="5"/>
                    <a:pt x="9" y="6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3" name="Google Shape;513;p28"/>
            <p:cNvSpPr/>
            <p:nvPr/>
          </p:nvSpPr>
          <p:spPr>
            <a:xfrm>
              <a:off x="11050588" y="811213"/>
              <a:ext cx="11113" cy="127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7" y="3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5" y="8"/>
                    <a:pt x="1" y="6"/>
                    <a:pt x="0" y="3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4" y="2"/>
                    <a:pt x="1" y="0"/>
                    <a:pt x="4" y="0"/>
                  </a:cubicBezTo>
                  <a:cubicBezTo>
                    <a:pt x="6" y="0"/>
                    <a:pt x="7" y="2"/>
                    <a:pt x="7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4" name="Google Shape;514;p28"/>
            <p:cNvSpPr/>
            <p:nvPr/>
          </p:nvSpPr>
          <p:spPr>
            <a:xfrm>
              <a:off x="11041063" y="811213"/>
              <a:ext cx="7938" cy="11113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4" y="7"/>
                  </a:moveTo>
                  <a:cubicBezTo>
                    <a:pt x="3" y="6"/>
                    <a:pt x="0" y="5"/>
                    <a:pt x="2" y="3"/>
                  </a:cubicBezTo>
                  <a:cubicBezTo>
                    <a:pt x="5" y="0"/>
                    <a:pt x="3" y="5"/>
                    <a:pt x="4" y="7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5" name="Google Shape;515;p28"/>
            <p:cNvSpPr/>
            <p:nvPr/>
          </p:nvSpPr>
          <p:spPr>
            <a:xfrm>
              <a:off x="11064876" y="815975"/>
              <a:ext cx="7938" cy="11113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5" y="6"/>
                  </a:moveTo>
                  <a:cubicBezTo>
                    <a:pt x="4" y="7"/>
                    <a:pt x="2" y="6"/>
                    <a:pt x="0" y="6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0"/>
                    <a:pt x="5" y="3"/>
                    <a:pt x="5" y="6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6" name="Google Shape;516;p28"/>
            <p:cNvSpPr/>
            <p:nvPr/>
          </p:nvSpPr>
          <p:spPr>
            <a:xfrm>
              <a:off x="11074401" y="820738"/>
              <a:ext cx="12700" cy="11113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7" y="7"/>
                  </a:moveTo>
                  <a:cubicBezTo>
                    <a:pt x="5" y="6"/>
                    <a:pt x="0" y="7"/>
                    <a:pt x="1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3" y="0"/>
                    <a:pt x="5" y="0"/>
                  </a:cubicBezTo>
                  <a:cubicBezTo>
                    <a:pt x="8" y="0"/>
                    <a:pt x="6" y="5"/>
                    <a:pt x="7" y="7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7" name="Google Shape;517;p28"/>
            <p:cNvSpPr/>
            <p:nvPr/>
          </p:nvSpPr>
          <p:spPr>
            <a:xfrm>
              <a:off x="11050588" y="82391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3" y="3"/>
                  </a:moveTo>
                  <a:cubicBezTo>
                    <a:pt x="3" y="0"/>
                    <a:pt x="6" y="2"/>
                    <a:pt x="8" y="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3" y="8"/>
                    <a:pt x="3" y="4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2" y="2"/>
                    <a:pt x="3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8" name="Google Shape;518;p28"/>
            <p:cNvSpPr/>
            <p:nvPr/>
          </p:nvSpPr>
          <p:spPr>
            <a:xfrm>
              <a:off x="11064876" y="828675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5" y="7"/>
                  </a:moveTo>
                  <a:cubicBezTo>
                    <a:pt x="3" y="7"/>
                    <a:pt x="1" y="6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3"/>
                    <a:pt x="3" y="0"/>
                  </a:cubicBezTo>
                  <a:cubicBezTo>
                    <a:pt x="6" y="0"/>
                    <a:pt x="4" y="5"/>
                    <a:pt x="5" y="7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9" name="Google Shape;519;p28"/>
            <p:cNvSpPr/>
            <p:nvPr/>
          </p:nvSpPr>
          <p:spPr>
            <a:xfrm>
              <a:off x="11042651" y="827088"/>
              <a:ext cx="9525" cy="11113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3" y="0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0" y="6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0" name="Google Shape;520;p28"/>
            <p:cNvSpPr/>
            <p:nvPr/>
          </p:nvSpPr>
          <p:spPr>
            <a:xfrm>
              <a:off x="11034713" y="823913"/>
              <a:ext cx="7938" cy="635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2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0" y="1"/>
                    <a:pt x="2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1" name="Google Shape;521;p28"/>
            <p:cNvSpPr/>
            <p:nvPr/>
          </p:nvSpPr>
          <p:spPr>
            <a:xfrm>
              <a:off x="11058526" y="841375"/>
              <a:ext cx="7938" cy="952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0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0" y="4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2" name="Google Shape;522;p28"/>
            <p:cNvSpPr/>
            <p:nvPr/>
          </p:nvSpPr>
          <p:spPr>
            <a:xfrm>
              <a:off x="11088688" y="823913"/>
              <a:ext cx="4763" cy="6350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0" y="0"/>
                  </a:moveTo>
                  <a:lnTo>
                    <a:pt x="3" y="2"/>
                  </a:lnTo>
                  <a:lnTo>
                    <a:pt x="1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3" name="Google Shape;523;p28"/>
            <p:cNvSpPr/>
            <p:nvPr/>
          </p:nvSpPr>
          <p:spPr>
            <a:xfrm>
              <a:off x="11085513" y="806450"/>
              <a:ext cx="6350" cy="7938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0" y="0"/>
                  </a:moveTo>
                  <a:lnTo>
                    <a:pt x="1" y="4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4" name="Google Shape;524;p28"/>
            <p:cNvSpPr/>
            <p:nvPr/>
          </p:nvSpPr>
          <p:spPr>
            <a:xfrm>
              <a:off x="11063288" y="784225"/>
              <a:ext cx="7938" cy="7938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5"/>
                    <a:pt x="3" y="5"/>
                  </a:cubicBezTo>
                  <a:cubicBezTo>
                    <a:pt x="5" y="5"/>
                    <a:pt x="4" y="2"/>
                    <a:pt x="2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5" name="Google Shape;525;p28"/>
            <p:cNvSpPr/>
            <p:nvPr/>
          </p:nvSpPr>
          <p:spPr>
            <a:xfrm>
              <a:off x="10902951" y="79375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3" y="2"/>
                  </a:moveTo>
                  <a:cubicBezTo>
                    <a:pt x="3" y="3"/>
                    <a:pt x="1" y="4"/>
                    <a:pt x="0" y="3"/>
                  </a:cubicBezTo>
                  <a:cubicBezTo>
                    <a:pt x="0" y="1"/>
                    <a:pt x="2" y="1"/>
                    <a:pt x="2" y="0"/>
                  </a:cubicBezTo>
                  <a:cubicBezTo>
                    <a:pt x="3" y="0"/>
                    <a:pt x="4" y="1"/>
                    <a:pt x="3" y="2"/>
                  </a:cubicBezTo>
                </a:path>
              </a:pathLst>
            </a:custGeom>
            <a:solidFill>
              <a:srgbClr val="D0AA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6" name="Google Shape;526;p28"/>
            <p:cNvSpPr/>
            <p:nvPr/>
          </p:nvSpPr>
          <p:spPr>
            <a:xfrm>
              <a:off x="10883901" y="814388"/>
              <a:ext cx="12700" cy="952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4" y="2"/>
                  </a:moveTo>
                  <a:cubicBezTo>
                    <a:pt x="5" y="1"/>
                    <a:pt x="6" y="1"/>
                    <a:pt x="7" y="0"/>
                  </a:cubicBezTo>
                  <a:cubicBezTo>
                    <a:pt x="8" y="3"/>
                    <a:pt x="6" y="3"/>
                    <a:pt x="5" y="4"/>
                  </a:cubicBezTo>
                  <a:cubicBezTo>
                    <a:pt x="3" y="4"/>
                    <a:pt x="2" y="6"/>
                    <a:pt x="0" y="5"/>
                  </a:cubicBezTo>
                  <a:cubicBezTo>
                    <a:pt x="1" y="3"/>
                    <a:pt x="2" y="1"/>
                    <a:pt x="4" y="0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7" name="Google Shape;527;p28"/>
            <p:cNvSpPr/>
            <p:nvPr/>
          </p:nvSpPr>
          <p:spPr>
            <a:xfrm>
              <a:off x="10898188" y="78581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4" y="2"/>
                  </a:moveTo>
                  <a:cubicBezTo>
                    <a:pt x="3" y="3"/>
                    <a:pt x="1" y="4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3" y="2"/>
                    <a:pt x="4" y="2"/>
                  </a:cubicBezTo>
                </a:path>
              </a:pathLst>
            </a:custGeom>
            <a:solidFill>
              <a:srgbClr val="D0AA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8" name="Google Shape;528;p28"/>
            <p:cNvSpPr/>
            <p:nvPr/>
          </p:nvSpPr>
          <p:spPr>
            <a:xfrm>
              <a:off x="10887076" y="795338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7" y="3"/>
                  </a:moveTo>
                  <a:cubicBezTo>
                    <a:pt x="8" y="4"/>
                    <a:pt x="6" y="5"/>
                    <a:pt x="7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6"/>
                    <a:pt x="3" y="1"/>
                    <a:pt x="8" y="0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9" name="Google Shape;529;p28"/>
            <p:cNvSpPr/>
            <p:nvPr/>
          </p:nvSpPr>
          <p:spPr>
            <a:xfrm>
              <a:off x="10898188" y="800100"/>
              <a:ext cx="12700" cy="14288"/>
            </a:xfrm>
            <a:custGeom>
              <a:avLst/>
              <a:gdLst/>
              <a:ahLst/>
              <a:cxnLst/>
              <a:rect l="l" t="t" r="r" b="b"/>
              <a:pathLst>
                <a:path w="8" h="9" extrusionOk="0">
                  <a:moveTo>
                    <a:pt x="7" y="0"/>
                  </a:moveTo>
                  <a:cubicBezTo>
                    <a:pt x="7" y="2"/>
                    <a:pt x="6" y="2"/>
                    <a:pt x="6" y="3"/>
                  </a:cubicBezTo>
                  <a:cubicBezTo>
                    <a:pt x="8" y="3"/>
                    <a:pt x="7" y="6"/>
                    <a:pt x="6" y="7"/>
                  </a:cubicBezTo>
                  <a:cubicBezTo>
                    <a:pt x="5" y="8"/>
                    <a:pt x="2" y="9"/>
                    <a:pt x="0" y="9"/>
                  </a:cubicBezTo>
                  <a:cubicBezTo>
                    <a:pt x="1" y="5"/>
                    <a:pt x="3" y="2"/>
                    <a:pt x="7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0" name="Google Shape;530;p28"/>
            <p:cNvSpPr/>
            <p:nvPr/>
          </p:nvSpPr>
          <p:spPr>
            <a:xfrm>
              <a:off x="10910888" y="808038"/>
              <a:ext cx="6350" cy="11113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4" y="0"/>
                  </a:moveTo>
                  <a:cubicBezTo>
                    <a:pt x="3" y="3"/>
                    <a:pt x="4" y="7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3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1" name="Google Shape;531;p28"/>
            <p:cNvSpPr/>
            <p:nvPr/>
          </p:nvSpPr>
          <p:spPr>
            <a:xfrm>
              <a:off x="10918826" y="814388"/>
              <a:ext cx="7938" cy="12700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5" y="3"/>
                  </a:moveTo>
                  <a:cubicBezTo>
                    <a:pt x="4" y="5"/>
                    <a:pt x="3" y="8"/>
                    <a:pt x="1" y="8"/>
                  </a:cubicBezTo>
                  <a:cubicBezTo>
                    <a:pt x="0" y="5"/>
                    <a:pt x="1" y="2"/>
                    <a:pt x="1" y="0"/>
                  </a:cubicBezTo>
                  <a:cubicBezTo>
                    <a:pt x="3" y="1"/>
                    <a:pt x="4" y="2"/>
                    <a:pt x="5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2" name="Google Shape;532;p28"/>
            <p:cNvSpPr/>
            <p:nvPr/>
          </p:nvSpPr>
          <p:spPr>
            <a:xfrm>
              <a:off x="10896601" y="815975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5" y="1"/>
                  </a:moveTo>
                  <a:cubicBezTo>
                    <a:pt x="4" y="3"/>
                    <a:pt x="7" y="3"/>
                    <a:pt x="6" y="6"/>
                  </a:cubicBezTo>
                  <a:cubicBezTo>
                    <a:pt x="6" y="9"/>
                    <a:pt x="2" y="8"/>
                    <a:pt x="1" y="9"/>
                  </a:cubicBezTo>
                  <a:cubicBezTo>
                    <a:pt x="1" y="7"/>
                    <a:pt x="0" y="0"/>
                    <a:pt x="5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3" name="Google Shape;533;p28"/>
            <p:cNvSpPr/>
            <p:nvPr/>
          </p:nvSpPr>
          <p:spPr>
            <a:xfrm>
              <a:off x="10907713" y="8191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6" h="12" extrusionOk="0">
                  <a:moveTo>
                    <a:pt x="5" y="1"/>
                  </a:moveTo>
                  <a:cubicBezTo>
                    <a:pt x="6" y="3"/>
                    <a:pt x="3" y="4"/>
                    <a:pt x="6" y="4"/>
                  </a:cubicBezTo>
                  <a:cubicBezTo>
                    <a:pt x="6" y="8"/>
                    <a:pt x="4" y="10"/>
                    <a:pt x="2" y="12"/>
                  </a:cubicBezTo>
                  <a:cubicBezTo>
                    <a:pt x="0" y="12"/>
                    <a:pt x="2" y="8"/>
                    <a:pt x="1" y="6"/>
                  </a:cubicBezTo>
                  <a:cubicBezTo>
                    <a:pt x="2" y="4"/>
                    <a:pt x="0" y="0"/>
                    <a:pt x="5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4" name="Google Shape;534;p28"/>
            <p:cNvSpPr/>
            <p:nvPr/>
          </p:nvSpPr>
          <p:spPr>
            <a:xfrm>
              <a:off x="10885488" y="823913"/>
              <a:ext cx="11113" cy="952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5" y="5"/>
                  </a:moveTo>
                  <a:cubicBezTo>
                    <a:pt x="3" y="5"/>
                    <a:pt x="1" y="6"/>
                    <a:pt x="0" y="5"/>
                  </a:cubicBezTo>
                  <a:cubicBezTo>
                    <a:pt x="1" y="4"/>
                    <a:pt x="0" y="0"/>
                    <a:pt x="4" y="0"/>
                  </a:cubicBezTo>
                  <a:cubicBezTo>
                    <a:pt x="7" y="1"/>
                    <a:pt x="5" y="3"/>
                    <a:pt x="5" y="5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5" name="Google Shape;535;p28"/>
            <p:cNvSpPr/>
            <p:nvPr/>
          </p:nvSpPr>
          <p:spPr>
            <a:xfrm>
              <a:off x="10895013" y="833438"/>
              <a:ext cx="12700" cy="11113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7" y="1"/>
                  </a:moveTo>
                  <a:cubicBezTo>
                    <a:pt x="8" y="5"/>
                    <a:pt x="5" y="6"/>
                    <a:pt x="3" y="6"/>
                  </a:cubicBezTo>
                  <a:cubicBezTo>
                    <a:pt x="0" y="7"/>
                    <a:pt x="2" y="3"/>
                    <a:pt x="1" y="3"/>
                  </a:cubicBezTo>
                  <a:cubicBezTo>
                    <a:pt x="1" y="0"/>
                    <a:pt x="3" y="1"/>
                    <a:pt x="5" y="0"/>
                  </a:cubicBezTo>
                  <a:cubicBezTo>
                    <a:pt x="6" y="0"/>
                    <a:pt x="6" y="0"/>
                    <a:pt x="7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6" name="Google Shape;536;p28"/>
            <p:cNvSpPr/>
            <p:nvPr/>
          </p:nvSpPr>
          <p:spPr>
            <a:xfrm>
              <a:off x="10875963" y="809625"/>
              <a:ext cx="7938" cy="635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4" y="0"/>
                  </a:moveTo>
                  <a:lnTo>
                    <a:pt x="5" y="3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7" name="Google Shape;537;p28"/>
            <p:cNvSpPr/>
            <p:nvPr/>
          </p:nvSpPr>
          <p:spPr>
            <a:xfrm>
              <a:off x="10872788" y="822325"/>
              <a:ext cx="11113" cy="7938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4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5"/>
                    <a:pt x="4" y="5"/>
                  </a:cubicBezTo>
                  <a:cubicBezTo>
                    <a:pt x="3" y="5"/>
                    <a:pt x="0" y="4"/>
                    <a:pt x="0" y="4"/>
                  </a:cubicBezTo>
                  <a:cubicBezTo>
                    <a:pt x="0" y="4"/>
                    <a:pt x="4" y="1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8" name="Google Shape;538;p28"/>
            <p:cNvSpPr/>
            <p:nvPr/>
          </p:nvSpPr>
          <p:spPr>
            <a:xfrm>
              <a:off x="10874376" y="836613"/>
              <a:ext cx="4763" cy="4763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3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39" name="Google Shape;539;p28"/>
            <p:cNvSpPr/>
            <p:nvPr/>
          </p:nvSpPr>
          <p:spPr>
            <a:xfrm>
              <a:off x="10899776" y="84613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6" y="0"/>
                  </a:moveTo>
                  <a:lnTo>
                    <a:pt x="4" y="1"/>
                  </a:lnTo>
                  <a:lnTo>
                    <a:pt x="0" y="0"/>
                  </a:lnTo>
                  <a:lnTo>
                    <a:pt x="5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0" name="Google Shape;540;p28"/>
            <p:cNvSpPr/>
            <p:nvPr/>
          </p:nvSpPr>
          <p:spPr>
            <a:xfrm>
              <a:off x="10914063" y="836613"/>
              <a:ext cx="3175" cy="4763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2" y="0"/>
                  </a:moveTo>
                  <a:lnTo>
                    <a:pt x="1" y="3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1" name="Google Shape;541;p28"/>
            <p:cNvSpPr/>
            <p:nvPr/>
          </p:nvSpPr>
          <p:spPr>
            <a:xfrm>
              <a:off x="10925176" y="827088"/>
              <a:ext cx="3175" cy="4763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0" y="2"/>
                  </a:moveTo>
                  <a:lnTo>
                    <a:pt x="2" y="0"/>
                  </a:lnTo>
                  <a:lnTo>
                    <a:pt x="1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2" name="Google Shape;542;p28"/>
            <p:cNvSpPr/>
            <p:nvPr/>
          </p:nvSpPr>
          <p:spPr>
            <a:xfrm>
              <a:off x="11077576" y="850900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1"/>
                  </a:moveTo>
                  <a:cubicBezTo>
                    <a:pt x="2" y="3"/>
                    <a:pt x="1" y="9"/>
                    <a:pt x="5" y="8"/>
                  </a:cubicBezTo>
                  <a:cubicBezTo>
                    <a:pt x="7" y="5"/>
                    <a:pt x="2" y="6"/>
                    <a:pt x="3" y="3"/>
                  </a:cubicBezTo>
                  <a:cubicBezTo>
                    <a:pt x="2" y="3"/>
                    <a:pt x="2" y="0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3" name="Google Shape;543;p28"/>
            <p:cNvSpPr/>
            <p:nvPr/>
          </p:nvSpPr>
          <p:spPr>
            <a:xfrm>
              <a:off x="10920413" y="742950"/>
              <a:ext cx="25400" cy="2063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6" y="4"/>
                  </a:moveTo>
                  <a:cubicBezTo>
                    <a:pt x="6" y="4"/>
                    <a:pt x="7" y="0"/>
                    <a:pt x="11" y="1"/>
                  </a:cubicBezTo>
                  <a:cubicBezTo>
                    <a:pt x="14" y="2"/>
                    <a:pt x="16" y="8"/>
                    <a:pt x="14" y="9"/>
                  </a:cubicBezTo>
                  <a:cubicBezTo>
                    <a:pt x="13" y="11"/>
                    <a:pt x="9" y="8"/>
                    <a:pt x="9" y="8"/>
                  </a:cubicBezTo>
                  <a:cubicBezTo>
                    <a:pt x="9" y="8"/>
                    <a:pt x="10" y="13"/>
                    <a:pt x="8" y="13"/>
                  </a:cubicBezTo>
                  <a:cubicBezTo>
                    <a:pt x="5" y="13"/>
                    <a:pt x="0" y="5"/>
                    <a:pt x="6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4" name="Google Shape;544;p28"/>
            <p:cNvSpPr/>
            <p:nvPr/>
          </p:nvSpPr>
          <p:spPr>
            <a:xfrm>
              <a:off x="10923588" y="741363"/>
              <a:ext cx="22225" cy="25400"/>
            </a:xfrm>
            <a:custGeom>
              <a:avLst/>
              <a:gdLst/>
              <a:ahLst/>
              <a:cxnLst/>
              <a:rect l="l" t="t" r="r" b="b"/>
              <a:pathLst>
                <a:path w="14" h="16" extrusionOk="0">
                  <a:moveTo>
                    <a:pt x="6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5"/>
                    <a:pt x="6" y="3"/>
                    <a:pt x="9" y="3"/>
                  </a:cubicBezTo>
                  <a:cubicBezTo>
                    <a:pt x="10" y="4"/>
                    <a:pt x="11" y="5"/>
                    <a:pt x="11" y="7"/>
                  </a:cubicBezTo>
                  <a:cubicBezTo>
                    <a:pt x="12" y="8"/>
                    <a:pt x="12" y="9"/>
                    <a:pt x="11" y="10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4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6" y="16"/>
                  </a:cubicBezTo>
                  <a:cubicBezTo>
                    <a:pt x="6" y="16"/>
                    <a:pt x="7" y="15"/>
                    <a:pt x="8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10"/>
                    <a:pt x="14" y="9"/>
                    <a:pt x="13" y="6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6" y="0"/>
                    <a:pt x="4" y="3"/>
                    <a:pt x="4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5" name="Google Shape;545;p28"/>
            <p:cNvSpPr/>
            <p:nvPr/>
          </p:nvSpPr>
          <p:spPr>
            <a:xfrm>
              <a:off x="10925176" y="754063"/>
              <a:ext cx="25400" cy="2063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4" y="2"/>
                    <a:pt x="16" y="8"/>
                    <a:pt x="15" y="9"/>
                  </a:cubicBezTo>
                  <a:cubicBezTo>
                    <a:pt x="14" y="11"/>
                    <a:pt x="10" y="8"/>
                    <a:pt x="10" y="8"/>
                  </a:cubicBezTo>
                  <a:cubicBezTo>
                    <a:pt x="10" y="8"/>
                    <a:pt x="11" y="13"/>
                    <a:pt x="8" y="13"/>
                  </a:cubicBezTo>
                  <a:cubicBezTo>
                    <a:pt x="6" y="13"/>
                    <a:pt x="0" y="5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6" name="Google Shape;546;p28"/>
            <p:cNvSpPr/>
            <p:nvPr/>
          </p:nvSpPr>
          <p:spPr>
            <a:xfrm>
              <a:off x="10929938" y="752475"/>
              <a:ext cx="22225" cy="25400"/>
            </a:xfrm>
            <a:custGeom>
              <a:avLst/>
              <a:gdLst/>
              <a:ahLst/>
              <a:cxnLst/>
              <a:rect l="l" t="t" r="r" b="b"/>
              <a:pathLst>
                <a:path w="14" h="16" extrusionOk="0">
                  <a:moveTo>
                    <a:pt x="5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6" y="3"/>
                    <a:pt x="9" y="3"/>
                  </a:cubicBezTo>
                  <a:cubicBezTo>
                    <a:pt x="10" y="4"/>
                    <a:pt x="11" y="5"/>
                    <a:pt x="11" y="7"/>
                  </a:cubicBezTo>
                  <a:cubicBezTo>
                    <a:pt x="12" y="8"/>
                    <a:pt x="11" y="9"/>
                    <a:pt x="11" y="10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6"/>
                  </a:cubicBezTo>
                  <a:cubicBezTo>
                    <a:pt x="6" y="16"/>
                    <a:pt x="7" y="15"/>
                    <a:pt x="7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10"/>
                    <a:pt x="14" y="9"/>
                    <a:pt x="13" y="6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6" y="0"/>
                    <a:pt x="4" y="3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7" name="Google Shape;547;p28"/>
            <p:cNvSpPr/>
            <p:nvPr/>
          </p:nvSpPr>
          <p:spPr>
            <a:xfrm>
              <a:off x="10931526" y="765175"/>
              <a:ext cx="25400" cy="2063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6" y="4"/>
                  </a:moveTo>
                  <a:cubicBezTo>
                    <a:pt x="6" y="4"/>
                    <a:pt x="7" y="0"/>
                    <a:pt x="11" y="1"/>
                  </a:cubicBezTo>
                  <a:cubicBezTo>
                    <a:pt x="14" y="2"/>
                    <a:pt x="16" y="7"/>
                    <a:pt x="14" y="9"/>
                  </a:cubicBezTo>
                  <a:cubicBezTo>
                    <a:pt x="13" y="10"/>
                    <a:pt x="9" y="8"/>
                    <a:pt x="9" y="8"/>
                  </a:cubicBezTo>
                  <a:cubicBezTo>
                    <a:pt x="9" y="8"/>
                    <a:pt x="10" y="13"/>
                    <a:pt x="8" y="13"/>
                  </a:cubicBezTo>
                  <a:cubicBezTo>
                    <a:pt x="5" y="13"/>
                    <a:pt x="0" y="4"/>
                    <a:pt x="6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8" name="Google Shape;548;p28"/>
            <p:cNvSpPr/>
            <p:nvPr/>
          </p:nvSpPr>
          <p:spPr>
            <a:xfrm>
              <a:off x="10934701" y="763588"/>
              <a:ext cx="22225" cy="2381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6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2"/>
                    <a:pt x="9" y="3"/>
                  </a:cubicBezTo>
                  <a:cubicBezTo>
                    <a:pt x="10" y="3"/>
                    <a:pt x="11" y="5"/>
                    <a:pt x="11" y="7"/>
                  </a:cubicBezTo>
                  <a:cubicBezTo>
                    <a:pt x="12" y="8"/>
                    <a:pt x="12" y="9"/>
                    <a:pt x="11" y="9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4" y="4"/>
                  </a:moveTo>
                  <a:cubicBezTo>
                    <a:pt x="1" y="4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6" y="15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2"/>
                    <a:pt x="12" y="12"/>
                    <a:pt x="13" y="11"/>
                  </a:cubicBezTo>
                  <a:cubicBezTo>
                    <a:pt x="14" y="9"/>
                    <a:pt x="14" y="7"/>
                    <a:pt x="13" y="6"/>
                  </a:cubicBezTo>
                  <a:cubicBezTo>
                    <a:pt x="13" y="4"/>
                    <a:pt x="11" y="1"/>
                    <a:pt x="9" y="1"/>
                  </a:cubicBezTo>
                  <a:cubicBezTo>
                    <a:pt x="6" y="0"/>
                    <a:pt x="4" y="2"/>
                    <a:pt x="4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9" name="Google Shape;549;p28"/>
            <p:cNvSpPr/>
            <p:nvPr/>
          </p:nvSpPr>
          <p:spPr>
            <a:xfrm>
              <a:off x="10936288" y="774700"/>
              <a:ext cx="26988" cy="20638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5" y="1"/>
                    <a:pt x="17" y="7"/>
                    <a:pt x="15" y="9"/>
                  </a:cubicBezTo>
                  <a:cubicBezTo>
                    <a:pt x="14" y="10"/>
                    <a:pt x="10" y="8"/>
                    <a:pt x="10" y="8"/>
                  </a:cubicBezTo>
                  <a:cubicBezTo>
                    <a:pt x="10" y="8"/>
                    <a:pt x="11" y="13"/>
                    <a:pt x="8" y="13"/>
                  </a:cubicBezTo>
                  <a:cubicBezTo>
                    <a:pt x="6" y="13"/>
                    <a:pt x="0" y="4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0" name="Google Shape;550;p28"/>
            <p:cNvSpPr/>
            <p:nvPr/>
          </p:nvSpPr>
          <p:spPr>
            <a:xfrm>
              <a:off x="10941051" y="773113"/>
              <a:ext cx="22225" cy="2381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5" y="13"/>
                    <a:pt x="2" y="10"/>
                    <a:pt x="2" y="8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2"/>
                    <a:pt x="9" y="3"/>
                  </a:cubicBezTo>
                  <a:cubicBezTo>
                    <a:pt x="10" y="3"/>
                    <a:pt x="11" y="5"/>
                    <a:pt x="11" y="7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1" y="9"/>
                    <a:pt x="9" y="9"/>
                    <a:pt x="7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2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4"/>
                  </a:moveTo>
                  <a:cubicBezTo>
                    <a:pt x="1" y="4"/>
                    <a:pt x="0" y="5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11"/>
                    <a:pt x="12" y="12"/>
                    <a:pt x="13" y="11"/>
                  </a:cubicBezTo>
                  <a:cubicBezTo>
                    <a:pt x="14" y="9"/>
                    <a:pt x="14" y="7"/>
                    <a:pt x="13" y="6"/>
                  </a:cubicBezTo>
                  <a:cubicBezTo>
                    <a:pt x="13" y="4"/>
                    <a:pt x="11" y="1"/>
                    <a:pt x="9" y="1"/>
                  </a:cubicBezTo>
                  <a:cubicBezTo>
                    <a:pt x="6" y="0"/>
                    <a:pt x="4" y="2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1" name="Google Shape;551;p28"/>
            <p:cNvSpPr/>
            <p:nvPr/>
          </p:nvSpPr>
          <p:spPr>
            <a:xfrm>
              <a:off x="10944226" y="782638"/>
              <a:ext cx="25400" cy="2063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4"/>
                  </a:moveTo>
                  <a:cubicBezTo>
                    <a:pt x="7" y="4"/>
                    <a:pt x="8" y="0"/>
                    <a:pt x="12" y="1"/>
                  </a:cubicBezTo>
                  <a:cubicBezTo>
                    <a:pt x="14" y="2"/>
                    <a:pt x="16" y="8"/>
                    <a:pt x="15" y="9"/>
                  </a:cubicBezTo>
                  <a:cubicBezTo>
                    <a:pt x="13" y="11"/>
                    <a:pt x="9" y="8"/>
                    <a:pt x="9" y="8"/>
                  </a:cubicBezTo>
                  <a:cubicBezTo>
                    <a:pt x="9" y="8"/>
                    <a:pt x="11" y="13"/>
                    <a:pt x="8" y="13"/>
                  </a:cubicBezTo>
                  <a:cubicBezTo>
                    <a:pt x="6" y="13"/>
                    <a:pt x="0" y="5"/>
                    <a:pt x="7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2" name="Google Shape;552;p28"/>
            <p:cNvSpPr/>
            <p:nvPr/>
          </p:nvSpPr>
          <p:spPr>
            <a:xfrm>
              <a:off x="10948988" y="781050"/>
              <a:ext cx="22225" cy="2381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4" y="13"/>
                    <a:pt x="2" y="10"/>
                    <a:pt x="2" y="8"/>
                  </a:cubicBezTo>
                  <a:cubicBezTo>
                    <a:pt x="2" y="8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3"/>
                    <a:pt x="8" y="3"/>
                  </a:cubicBezTo>
                  <a:cubicBezTo>
                    <a:pt x="9" y="4"/>
                    <a:pt x="10" y="5"/>
                    <a:pt x="11" y="7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9" y="9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1"/>
                    <a:pt x="6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5"/>
                    <a:pt x="7" y="15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2"/>
                    <a:pt x="11" y="12"/>
                    <a:pt x="13" y="11"/>
                  </a:cubicBezTo>
                  <a:cubicBezTo>
                    <a:pt x="14" y="10"/>
                    <a:pt x="13" y="7"/>
                    <a:pt x="13" y="6"/>
                  </a:cubicBezTo>
                  <a:cubicBezTo>
                    <a:pt x="12" y="4"/>
                    <a:pt x="11" y="2"/>
                    <a:pt x="9" y="1"/>
                  </a:cubicBezTo>
                  <a:cubicBezTo>
                    <a:pt x="6" y="0"/>
                    <a:pt x="4" y="2"/>
                    <a:pt x="3" y="4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3" name="Google Shape;553;p28"/>
            <p:cNvSpPr/>
            <p:nvPr/>
          </p:nvSpPr>
          <p:spPr>
            <a:xfrm>
              <a:off x="10950576" y="792163"/>
              <a:ext cx="25400" cy="20638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7" y="3"/>
                  </a:moveTo>
                  <a:cubicBezTo>
                    <a:pt x="7" y="3"/>
                    <a:pt x="8" y="0"/>
                    <a:pt x="12" y="1"/>
                  </a:cubicBezTo>
                  <a:cubicBezTo>
                    <a:pt x="14" y="1"/>
                    <a:pt x="16" y="7"/>
                    <a:pt x="15" y="9"/>
                  </a:cubicBezTo>
                  <a:cubicBezTo>
                    <a:pt x="13" y="10"/>
                    <a:pt x="9" y="8"/>
                    <a:pt x="9" y="8"/>
                  </a:cubicBezTo>
                  <a:cubicBezTo>
                    <a:pt x="9" y="8"/>
                    <a:pt x="11" y="13"/>
                    <a:pt x="8" y="13"/>
                  </a:cubicBezTo>
                  <a:cubicBezTo>
                    <a:pt x="6" y="13"/>
                    <a:pt x="0" y="4"/>
                    <a:pt x="7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4" name="Google Shape;554;p28"/>
            <p:cNvSpPr/>
            <p:nvPr/>
          </p:nvSpPr>
          <p:spPr>
            <a:xfrm>
              <a:off x="10955338" y="790575"/>
              <a:ext cx="22225" cy="23813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13"/>
                  </a:moveTo>
                  <a:cubicBezTo>
                    <a:pt x="4" y="12"/>
                    <a:pt x="2" y="10"/>
                    <a:pt x="2" y="7"/>
                  </a:cubicBezTo>
                  <a:cubicBezTo>
                    <a:pt x="2" y="7"/>
                    <a:pt x="2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2"/>
                    <a:pt x="8" y="3"/>
                  </a:cubicBezTo>
                  <a:cubicBezTo>
                    <a:pt x="9" y="3"/>
                    <a:pt x="10" y="5"/>
                    <a:pt x="11" y="6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9"/>
                    <a:pt x="9" y="9"/>
                    <a:pt x="7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moveTo>
                    <a:pt x="3" y="3"/>
                  </a:moveTo>
                  <a:cubicBezTo>
                    <a:pt x="1" y="4"/>
                    <a:pt x="0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3" y="15"/>
                    <a:pt x="5" y="15"/>
                  </a:cubicBezTo>
                  <a:cubicBezTo>
                    <a:pt x="6" y="15"/>
                    <a:pt x="7" y="14"/>
                    <a:pt x="7" y="14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11" y="12"/>
                    <a:pt x="13" y="10"/>
                  </a:cubicBezTo>
                  <a:cubicBezTo>
                    <a:pt x="14" y="9"/>
                    <a:pt x="13" y="7"/>
                    <a:pt x="13" y="6"/>
                  </a:cubicBezTo>
                  <a:cubicBezTo>
                    <a:pt x="12" y="4"/>
                    <a:pt x="11" y="1"/>
                    <a:pt x="9" y="1"/>
                  </a:cubicBezTo>
                  <a:cubicBezTo>
                    <a:pt x="6" y="0"/>
                    <a:pt x="4" y="2"/>
                    <a:pt x="3" y="3"/>
                  </a:cubicBezTo>
                </a:path>
              </a:pathLst>
            </a:custGeom>
            <a:solidFill>
              <a:srgbClr val="46A7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5" name="Google Shape;555;p28"/>
            <p:cNvSpPr/>
            <p:nvPr/>
          </p:nvSpPr>
          <p:spPr>
            <a:xfrm>
              <a:off x="10880726" y="912813"/>
              <a:ext cx="19050" cy="20638"/>
            </a:xfrm>
            <a:custGeom>
              <a:avLst/>
              <a:gdLst/>
              <a:ahLst/>
              <a:cxnLst/>
              <a:rect l="l" t="t" r="r" b="b"/>
              <a:pathLst>
                <a:path w="12" h="13" extrusionOk="0">
                  <a:moveTo>
                    <a:pt x="5" y="0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3"/>
                    <a:pt x="5" y="5"/>
                    <a:pt x="5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9" y="4"/>
                    <a:pt x="9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1" y="4"/>
                    <a:pt x="11" y="5"/>
                  </a:cubicBezTo>
                  <a:cubicBezTo>
                    <a:pt x="10" y="6"/>
                    <a:pt x="8" y="9"/>
                    <a:pt x="8" y="10"/>
                  </a:cubicBezTo>
                  <a:cubicBezTo>
                    <a:pt x="8" y="11"/>
                    <a:pt x="8" y="13"/>
                    <a:pt x="8" y="13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6" y="8"/>
                    <a:pt x="7" y="7"/>
                    <a:pt x="7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2" y="9"/>
                    <a:pt x="3" y="11"/>
                    <a:pt x="3" y="1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2" y="7"/>
                  </a:cubicBezTo>
                  <a:cubicBezTo>
                    <a:pt x="2" y="7"/>
                    <a:pt x="4" y="3"/>
                    <a:pt x="5" y="2"/>
                  </a:cubicBezTo>
                  <a:cubicBezTo>
                    <a:pt x="5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6" name="Google Shape;556;p28"/>
            <p:cNvSpPr/>
            <p:nvPr/>
          </p:nvSpPr>
          <p:spPr>
            <a:xfrm>
              <a:off x="10895013" y="919163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3"/>
                  </a:cubicBezTo>
                  <a:cubicBezTo>
                    <a:pt x="5" y="4"/>
                    <a:pt x="4" y="7"/>
                    <a:pt x="3" y="8"/>
                  </a:cubicBezTo>
                  <a:cubicBezTo>
                    <a:pt x="3" y="9"/>
                    <a:pt x="3" y="11"/>
                    <a:pt x="3" y="1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8"/>
                  </a:cubicBezTo>
                  <a:cubicBezTo>
                    <a:pt x="2" y="7"/>
                    <a:pt x="4" y="3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7" name="Google Shape;557;p28"/>
            <p:cNvSpPr/>
            <p:nvPr/>
          </p:nvSpPr>
          <p:spPr>
            <a:xfrm>
              <a:off x="10901363" y="922338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9"/>
                  </a:moveTo>
                  <a:cubicBezTo>
                    <a:pt x="0" y="9"/>
                    <a:pt x="1" y="9"/>
                    <a:pt x="1" y="8"/>
                  </a:cubicBezTo>
                  <a:cubicBezTo>
                    <a:pt x="2" y="8"/>
                    <a:pt x="4" y="2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9" y="4"/>
                    <a:pt x="9" y="4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1" y="3"/>
                    <a:pt x="11" y="4"/>
                  </a:cubicBezTo>
                  <a:cubicBezTo>
                    <a:pt x="10" y="5"/>
                    <a:pt x="7" y="12"/>
                    <a:pt x="7" y="1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7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8" name="Google Shape;558;p28"/>
            <p:cNvSpPr/>
            <p:nvPr/>
          </p:nvSpPr>
          <p:spPr>
            <a:xfrm>
              <a:off x="10915651" y="927100"/>
              <a:ext cx="17463" cy="19050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0" y="10"/>
                  </a:moveTo>
                  <a:cubicBezTo>
                    <a:pt x="0" y="10"/>
                    <a:pt x="1" y="10"/>
                    <a:pt x="1" y="9"/>
                  </a:cubicBezTo>
                  <a:cubicBezTo>
                    <a:pt x="1" y="8"/>
                    <a:pt x="3" y="2"/>
                    <a:pt x="3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4"/>
                    <a:pt x="9" y="3"/>
                  </a:cubicBezTo>
                  <a:cubicBezTo>
                    <a:pt x="9" y="2"/>
                    <a:pt x="8" y="1"/>
                    <a:pt x="8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cubicBezTo>
                    <a:pt x="10" y="4"/>
                    <a:pt x="7" y="12"/>
                    <a:pt x="7" y="1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8"/>
                    <a:pt x="3" y="9"/>
                  </a:cubicBezTo>
                  <a:cubicBezTo>
                    <a:pt x="3" y="9"/>
                    <a:pt x="3" y="11"/>
                    <a:pt x="3" y="1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59" name="Google Shape;559;p28"/>
            <p:cNvSpPr/>
            <p:nvPr/>
          </p:nvSpPr>
          <p:spPr>
            <a:xfrm>
              <a:off x="10928351" y="930275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4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2"/>
                    <a:pt x="8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7" y="5"/>
                    <a:pt x="8" y="5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5"/>
                    <a:pt x="5" y="6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7" y="10"/>
                    <a:pt x="8" y="9"/>
                    <a:pt x="8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10"/>
                    <a:pt x="2" y="9"/>
                  </a:cubicBezTo>
                  <a:cubicBezTo>
                    <a:pt x="2" y="8"/>
                    <a:pt x="4" y="3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0" name="Google Shape;560;p28"/>
            <p:cNvSpPr/>
            <p:nvPr/>
          </p:nvSpPr>
          <p:spPr>
            <a:xfrm>
              <a:off x="10942638" y="933450"/>
              <a:ext cx="17463" cy="25400"/>
            </a:xfrm>
            <a:custGeom>
              <a:avLst/>
              <a:gdLst/>
              <a:ahLst/>
              <a:cxnLst/>
              <a:rect l="l" t="t" r="r" b="b"/>
              <a:pathLst>
                <a:path w="11" h="16" extrusionOk="0">
                  <a:moveTo>
                    <a:pt x="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1"/>
                    <a:pt x="5" y="1"/>
                  </a:cubicBezTo>
                  <a:cubicBezTo>
                    <a:pt x="4" y="2"/>
                    <a:pt x="4" y="4"/>
                    <a:pt x="4" y="4"/>
                  </a:cubicBezTo>
                  <a:cubicBezTo>
                    <a:pt x="4" y="4"/>
                    <a:pt x="7" y="2"/>
                    <a:pt x="7" y="2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9" y="3"/>
                    <a:pt x="5" y="5"/>
                    <a:pt x="5" y="5"/>
                  </a:cubicBezTo>
                  <a:cubicBezTo>
                    <a:pt x="5" y="5"/>
                    <a:pt x="6" y="12"/>
                    <a:pt x="11" y="16"/>
                  </a:cubicBezTo>
                  <a:cubicBezTo>
                    <a:pt x="11" y="16"/>
                    <a:pt x="5" y="15"/>
                    <a:pt x="3" y="7"/>
                  </a:cubicBezTo>
                  <a:cubicBezTo>
                    <a:pt x="3" y="7"/>
                    <a:pt x="3" y="9"/>
                    <a:pt x="3" y="10"/>
                  </a:cubicBezTo>
                  <a:cubicBezTo>
                    <a:pt x="3" y="10"/>
                    <a:pt x="4" y="11"/>
                    <a:pt x="4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1" y="9"/>
                    <a:pt x="2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1" name="Google Shape;561;p28"/>
            <p:cNvSpPr/>
            <p:nvPr/>
          </p:nvSpPr>
          <p:spPr>
            <a:xfrm>
              <a:off x="10953751" y="935038"/>
              <a:ext cx="15875" cy="17463"/>
            </a:xfrm>
            <a:custGeom>
              <a:avLst/>
              <a:gdLst/>
              <a:ahLst/>
              <a:cxnLst/>
              <a:rect l="l" t="t" r="r" b="b"/>
              <a:pathLst>
                <a:path w="10" h="11" extrusionOk="0">
                  <a:moveTo>
                    <a:pt x="4" y="7"/>
                  </a:moveTo>
                  <a:cubicBezTo>
                    <a:pt x="5" y="6"/>
                    <a:pt x="6" y="4"/>
                    <a:pt x="6" y="4"/>
                  </a:cubicBezTo>
                  <a:cubicBezTo>
                    <a:pt x="6" y="7"/>
                    <a:pt x="6" y="7"/>
                    <a:pt x="6" y="7"/>
                  </a:cubicBezTo>
                  <a:lnTo>
                    <a:pt x="4" y="7"/>
                  </a:lnTo>
                  <a:close/>
                  <a:moveTo>
                    <a:pt x="10" y="11"/>
                  </a:moveTo>
                  <a:cubicBezTo>
                    <a:pt x="10" y="11"/>
                    <a:pt x="10" y="10"/>
                    <a:pt x="9" y="9"/>
                  </a:cubicBezTo>
                  <a:cubicBezTo>
                    <a:pt x="9" y="8"/>
                    <a:pt x="6" y="0"/>
                    <a:pt x="6" y="0"/>
                  </a:cubicBezTo>
                  <a:cubicBezTo>
                    <a:pt x="6" y="0"/>
                    <a:pt x="3" y="7"/>
                    <a:pt x="2" y="9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3" y="10"/>
                    <a:pt x="3" y="9"/>
                  </a:cubicBezTo>
                  <a:cubicBezTo>
                    <a:pt x="3" y="9"/>
                    <a:pt x="4" y="8"/>
                    <a:pt x="4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6" y="11"/>
                    <a:pt x="6" y="11"/>
                  </a:cubicBezTo>
                  <a:lnTo>
                    <a:pt x="10" y="1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2" name="Google Shape;562;p28"/>
            <p:cNvSpPr/>
            <p:nvPr/>
          </p:nvSpPr>
          <p:spPr>
            <a:xfrm>
              <a:off x="10977563" y="935038"/>
              <a:ext cx="12700" cy="17463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2" y="11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5" y="9"/>
                    <a:pt x="5" y="1"/>
                    <a:pt x="5" y="1"/>
                  </a:cubicBezTo>
                  <a:cubicBezTo>
                    <a:pt x="5" y="1"/>
                    <a:pt x="6" y="1"/>
                    <a:pt x="7" y="2"/>
                  </a:cubicBezTo>
                  <a:cubicBezTo>
                    <a:pt x="8" y="2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4" y="9"/>
                    <a:pt x="3" y="10"/>
                  </a:cubicBezTo>
                  <a:cubicBezTo>
                    <a:pt x="3" y="10"/>
                    <a:pt x="2" y="11"/>
                    <a:pt x="2" y="11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3" name="Google Shape;563;p28"/>
            <p:cNvSpPr/>
            <p:nvPr/>
          </p:nvSpPr>
          <p:spPr>
            <a:xfrm>
              <a:off x="10991851" y="935038"/>
              <a:ext cx="12700" cy="19050"/>
            </a:xfrm>
            <a:custGeom>
              <a:avLst/>
              <a:gdLst/>
              <a:ahLst/>
              <a:cxnLst/>
              <a:rect l="l" t="t" r="r" b="b"/>
              <a:pathLst>
                <a:path w="8" h="12" extrusionOk="0">
                  <a:moveTo>
                    <a:pt x="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2" y="2"/>
                    <a:pt x="2" y="7"/>
                    <a:pt x="2" y="8"/>
                  </a:cubicBezTo>
                  <a:cubicBezTo>
                    <a:pt x="3" y="10"/>
                    <a:pt x="5" y="11"/>
                    <a:pt x="5" y="8"/>
                  </a:cubicBezTo>
                  <a:cubicBezTo>
                    <a:pt x="6" y="6"/>
                    <a:pt x="5" y="2"/>
                    <a:pt x="5" y="2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8" y="1"/>
                  </a:cubicBezTo>
                  <a:cubicBezTo>
                    <a:pt x="8" y="4"/>
                    <a:pt x="8" y="8"/>
                    <a:pt x="7" y="9"/>
                  </a:cubicBezTo>
                  <a:cubicBezTo>
                    <a:pt x="7" y="11"/>
                    <a:pt x="6" y="11"/>
                    <a:pt x="5" y="12"/>
                  </a:cubicBezTo>
                  <a:cubicBezTo>
                    <a:pt x="3" y="12"/>
                    <a:pt x="1" y="10"/>
                    <a:pt x="1" y="9"/>
                  </a:cubicBezTo>
                  <a:cubicBezTo>
                    <a:pt x="1" y="8"/>
                    <a:pt x="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4" name="Google Shape;564;p28"/>
            <p:cNvSpPr/>
            <p:nvPr/>
          </p:nvSpPr>
          <p:spPr>
            <a:xfrm>
              <a:off x="11006138" y="933450"/>
              <a:ext cx="12700" cy="17463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1" y="11"/>
                  </a:moveTo>
                  <a:cubicBezTo>
                    <a:pt x="1" y="11"/>
                    <a:pt x="2" y="11"/>
                    <a:pt x="2" y="10"/>
                  </a:cubicBezTo>
                  <a:cubicBezTo>
                    <a:pt x="2" y="9"/>
                    <a:pt x="1" y="3"/>
                    <a:pt x="1" y="3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2"/>
                    <a:pt x="6" y="2"/>
                  </a:cubicBezTo>
                  <a:cubicBezTo>
                    <a:pt x="6" y="1"/>
                    <a:pt x="4" y="0"/>
                    <a:pt x="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8" y="11"/>
                    <a:pt x="8" y="1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8"/>
                    <a:pt x="3" y="9"/>
                  </a:cubicBezTo>
                  <a:cubicBezTo>
                    <a:pt x="3" y="10"/>
                    <a:pt x="4" y="11"/>
                    <a:pt x="4" y="11"/>
                  </a:cubicBezTo>
                  <a:lnTo>
                    <a:pt x="1" y="11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5" name="Google Shape;565;p28"/>
            <p:cNvSpPr/>
            <p:nvPr/>
          </p:nvSpPr>
          <p:spPr>
            <a:xfrm>
              <a:off x="11018838" y="930275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8" y="4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2" y="2"/>
                    <a:pt x="0" y="4"/>
                    <a:pt x="1" y="8"/>
                  </a:cubicBezTo>
                  <a:cubicBezTo>
                    <a:pt x="2" y="12"/>
                    <a:pt x="5" y="12"/>
                    <a:pt x="6" y="12"/>
                  </a:cubicBezTo>
                  <a:cubicBezTo>
                    <a:pt x="7" y="12"/>
                    <a:pt x="9" y="10"/>
                    <a:pt x="9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7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11"/>
                    <a:pt x="5" y="10"/>
                  </a:cubicBezTo>
                  <a:cubicBezTo>
                    <a:pt x="3" y="9"/>
                    <a:pt x="2" y="4"/>
                    <a:pt x="4" y="2"/>
                  </a:cubicBezTo>
                  <a:cubicBezTo>
                    <a:pt x="6" y="1"/>
                    <a:pt x="7" y="2"/>
                    <a:pt x="8" y="4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6" name="Google Shape;566;p28"/>
            <p:cNvSpPr/>
            <p:nvPr/>
          </p:nvSpPr>
          <p:spPr>
            <a:xfrm>
              <a:off x="11033126" y="927100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8" y="3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2" y="2"/>
                    <a:pt x="0" y="4"/>
                    <a:pt x="1" y="8"/>
                  </a:cubicBezTo>
                  <a:cubicBezTo>
                    <a:pt x="3" y="12"/>
                    <a:pt x="5" y="12"/>
                    <a:pt x="6" y="12"/>
                  </a:cubicBezTo>
                  <a:cubicBezTo>
                    <a:pt x="8" y="11"/>
                    <a:pt x="9" y="10"/>
                    <a:pt x="9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7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7"/>
                    <a:pt x="7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10"/>
                    <a:pt x="6" y="10"/>
                  </a:cubicBezTo>
                  <a:cubicBezTo>
                    <a:pt x="3" y="9"/>
                    <a:pt x="2" y="4"/>
                    <a:pt x="4" y="2"/>
                  </a:cubicBezTo>
                  <a:cubicBezTo>
                    <a:pt x="6" y="0"/>
                    <a:pt x="7" y="2"/>
                    <a:pt x="8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7" name="Google Shape;567;p28"/>
            <p:cNvSpPr/>
            <p:nvPr/>
          </p:nvSpPr>
          <p:spPr>
            <a:xfrm>
              <a:off x="11049001" y="923925"/>
              <a:ext cx="15875" cy="19050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2" y="7"/>
                  </a:moveTo>
                  <a:cubicBezTo>
                    <a:pt x="2" y="6"/>
                    <a:pt x="3" y="4"/>
                    <a:pt x="3" y="4"/>
                  </a:cubicBezTo>
                  <a:cubicBezTo>
                    <a:pt x="4" y="7"/>
                    <a:pt x="4" y="7"/>
                    <a:pt x="4" y="7"/>
                  </a:cubicBezTo>
                  <a:lnTo>
                    <a:pt x="2" y="7"/>
                  </a:lnTo>
                  <a:close/>
                  <a:moveTo>
                    <a:pt x="10" y="9"/>
                  </a:moveTo>
                  <a:cubicBezTo>
                    <a:pt x="10" y="9"/>
                    <a:pt x="9" y="8"/>
                    <a:pt x="8" y="7"/>
                  </a:cubicBezTo>
                  <a:cubicBezTo>
                    <a:pt x="7" y="6"/>
                    <a:pt x="1" y="0"/>
                    <a:pt x="1" y="0"/>
                  </a:cubicBezTo>
                  <a:cubicBezTo>
                    <a:pt x="1" y="0"/>
                    <a:pt x="1" y="8"/>
                    <a:pt x="1" y="10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2" y="10"/>
                  </a:cubicBezTo>
                  <a:cubicBezTo>
                    <a:pt x="2" y="10"/>
                    <a:pt x="2" y="9"/>
                    <a:pt x="2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6" y="10"/>
                    <a:pt x="6" y="10"/>
                  </a:cubicBezTo>
                  <a:lnTo>
                    <a:pt x="10" y="9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8" name="Google Shape;568;p28"/>
            <p:cNvSpPr/>
            <p:nvPr/>
          </p:nvSpPr>
          <p:spPr>
            <a:xfrm>
              <a:off x="11056938" y="920750"/>
              <a:ext cx="17463" cy="17463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7" y="8"/>
                  </a:moveTo>
                  <a:cubicBezTo>
                    <a:pt x="7" y="8"/>
                    <a:pt x="8" y="8"/>
                    <a:pt x="9" y="7"/>
                  </a:cubicBezTo>
                  <a:cubicBezTo>
                    <a:pt x="9" y="7"/>
                    <a:pt x="10" y="5"/>
                    <a:pt x="10" y="5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0"/>
                    <a:pt x="5" y="9"/>
                  </a:cubicBezTo>
                  <a:cubicBezTo>
                    <a:pt x="5" y="8"/>
                    <a:pt x="2" y="3"/>
                    <a:pt x="2" y="2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2"/>
                    <a:pt x="7" y="8"/>
                    <a:pt x="7" y="8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69" name="Google Shape;569;p28"/>
            <p:cNvSpPr/>
            <p:nvPr/>
          </p:nvSpPr>
          <p:spPr>
            <a:xfrm>
              <a:off x="11075988" y="911225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0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4" y="2"/>
                    <a:pt x="6" y="6"/>
                    <a:pt x="6" y="7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8"/>
                  </a:cubicBezTo>
                  <a:cubicBezTo>
                    <a:pt x="4" y="7"/>
                    <a:pt x="2" y="4"/>
                    <a:pt x="2" y="3"/>
                  </a:cubicBezTo>
                  <a:cubicBezTo>
                    <a:pt x="1" y="2"/>
                    <a:pt x="0" y="2"/>
                    <a:pt x="0" y="2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0" name="Google Shape;570;p28"/>
            <p:cNvSpPr/>
            <p:nvPr/>
          </p:nvSpPr>
          <p:spPr>
            <a:xfrm>
              <a:off x="11082338" y="900113"/>
              <a:ext cx="28575" cy="22225"/>
            </a:xfrm>
            <a:custGeom>
              <a:avLst/>
              <a:gdLst/>
              <a:ahLst/>
              <a:cxnLst/>
              <a:rect l="l" t="t" r="r" b="b"/>
              <a:pathLst>
                <a:path w="18" h="14" extrusionOk="0">
                  <a:moveTo>
                    <a:pt x="0" y="6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3" y="6"/>
                    <a:pt x="5" y="7"/>
                    <a:pt x="5" y="7"/>
                  </a:cubicBezTo>
                  <a:cubicBezTo>
                    <a:pt x="5" y="7"/>
                    <a:pt x="5" y="4"/>
                    <a:pt x="5" y="3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7" y="2"/>
                  </a:cubicBezTo>
                  <a:cubicBezTo>
                    <a:pt x="7" y="3"/>
                    <a:pt x="6" y="7"/>
                    <a:pt x="6" y="7"/>
                  </a:cubicBezTo>
                  <a:cubicBezTo>
                    <a:pt x="6" y="7"/>
                    <a:pt x="11" y="11"/>
                    <a:pt x="18" y="10"/>
                  </a:cubicBezTo>
                  <a:cubicBezTo>
                    <a:pt x="18" y="10"/>
                    <a:pt x="13" y="14"/>
                    <a:pt x="6" y="9"/>
                  </a:cubicBezTo>
                  <a:cubicBezTo>
                    <a:pt x="6" y="9"/>
                    <a:pt x="7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2" y="7"/>
                    <a:pt x="2" y="7"/>
                  </a:cubicBezTo>
                  <a:cubicBezTo>
                    <a:pt x="1" y="6"/>
                    <a:pt x="0" y="6"/>
                    <a:pt x="0" y="6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1" name="Google Shape;571;p28"/>
            <p:cNvSpPr/>
            <p:nvPr/>
          </p:nvSpPr>
          <p:spPr>
            <a:xfrm>
              <a:off x="11095038" y="896938"/>
              <a:ext cx="17463" cy="19050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4" y="7"/>
                  </a:moveTo>
                  <a:cubicBezTo>
                    <a:pt x="3" y="6"/>
                    <a:pt x="3" y="4"/>
                    <a:pt x="3" y="4"/>
                  </a:cubicBezTo>
                  <a:cubicBezTo>
                    <a:pt x="5" y="5"/>
                    <a:pt x="5" y="5"/>
                    <a:pt x="5" y="5"/>
                  </a:cubicBezTo>
                  <a:lnTo>
                    <a:pt x="4" y="7"/>
                  </a:lnTo>
                  <a:close/>
                  <a:moveTo>
                    <a:pt x="8" y="4"/>
                  </a:moveTo>
                  <a:cubicBezTo>
                    <a:pt x="7" y="4"/>
                    <a:pt x="0" y="0"/>
                    <a:pt x="0" y="0"/>
                  </a:cubicBezTo>
                  <a:cubicBezTo>
                    <a:pt x="0" y="0"/>
                    <a:pt x="3" y="8"/>
                    <a:pt x="4" y="10"/>
                  </a:cubicBezTo>
                  <a:cubicBezTo>
                    <a:pt x="4" y="11"/>
                    <a:pt x="4" y="12"/>
                    <a:pt x="4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9"/>
                  </a:cubicBezTo>
                  <a:cubicBezTo>
                    <a:pt x="5" y="9"/>
                    <a:pt x="4" y="8"/>
                    <a:pt x="4" y="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8" y="4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2" name="Google Shape;572;p28"/>
            <p:cNvSpPr/>
            <p:nvPr/>
          </p:nvSpPr>
          <p:spPr>
            <a:xfrm>
              <a:off x="10868026" y="904875"/>
              <a:ext cx="17463" cy="20638"/>
            </a:xfrm>
            <a:custGeom>
              <a:avLst/>
              <a:gdLst/>
              <a:ahLst/>
              <a:cxnLst/>
              <a:rect l="l" t="t" r="r" b="b"/>
              <a:pathLst>
                <a:path w="11" h="13" extrusionOk="0">
                  <a:moveTo>
                    <a:pt x="8" y="5"/>
                  </a:moveTo>
                  <a:cubicBezTo>
                    <a:pt x="7" y="6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9" y="4"/>
                    <a:pt x="8" y="5"/>
                  </a:cubicBezTo>
                  <a:moveTo>
                    <a:pt x="6" y="9"/>
                  </a:moveTo>
                  <a:cubicBezTo>
                    <a:pt x="5" y="10"/>
                    <a:pt x="3" y="9"/>
                    <a:pt x="3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7" y="7"/>
                    <a:pt x="6" y="9"/>
                  </a:cubicBezTo>
                  <a:moveTo>
                    <a:pt x="9" y="3"/>
                  </a:moveTo>
                  <a:cubicBezTo>
                    <a:pt x="8" y="2"/>
                    <a:pt x="5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2"/>
                    <a:pt x="2" y="5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6" y="13"/>
                    <a:pt x="8" y="10"/>
                  </a:cubicBezTo>
                  <a:cubicBezTo>
                    <a:pt x="10" y="8"/>
                    <a:pt x="8" y="7"/>
                    <a:pt x="8" y="7"/>
                  </a:cubicBezTo>
                  <a:cubicBezTo>
                    <a:pt x="8" y="7"/>
                    <a:pt x="9" y="7"/>
                    <a:pt x="10" y="6"/>
                  </a:cubicBezTo>
                  <a:cubicBezTo>
                    <a:pt x="11" y="4"/>
                    <a:pt x="10" y="3"/>
                    <a:pt x="9" y="3"/>
                  </a:cubicBezTo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3" name="Google Shape;573;p28"/>
            <p:cNvSpPr/>
            <p:nvPr/>
          </p:nvSpPr>
          <p:spPr>
            <a:xfrm>
              <a:off x="10898188" y="623888"/>
              <a:ext cx="84138" cy="98425"/>
            </a:xfrm>
            <a:prstGeom prst="rect">
              <a:avLst/>
            </a:prstGeom>
            <a:solidFill>
              <a:srgbClr val="E12C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4" name="Google Shape;574;p28"/>
            <p:cNvSpPr/>
            <p:nvPr/>
          </p:nvSpPr>
          <p:spPr>
            <a:xfrm>
              <a:off x="10906126" y="633413"/>
              <a:ext cx="63500" cy="71438"/>
            </a:xfrm>
            <a:custGeom>
              <a:avLst/>
              <a:gdLst/>
              <a:ahLst/>
              <a:cxnLst/>
              <a:rect l="l" t="t" r="r" b="b"/>
              <a:pathLst>
                <a:path w="40" h="45" extrusionOk="0">
                  <a:moveTo>
                    <a:pt x="20" y="45"/>
                  </a:moveTo>
                  <a:cubicBezTo>
                    <a:pt x="23" y="45"/>
                    <a:pt x="24" y="43"/>
                    <a:pt x="24" y="43"/>
                  </a:cubicBezTo>
                  <a:cubicBezTo>
                    <a:pt x="24" y="43"/>
                    <a:pt x="23" y="39"/>
                    <a:pt x="25" y="37"/>
                  </a:cubicBezTo>
                  <a:cubicBezTo>
                    <a:pt x="26" y="34"/>
                    <a:pt x="27" y="29"/>
                    <a:pt x="27" y="29"/>
                  </a:cubicBezTo>
                  <a:cubicBezTo>
                    <a:pt x="27" y="29"/>
                    <a:pt x="32" y="30"/>
                    <a:pt x="33" y="29"/>
                  </a:cubicBezTo>
                  <a:cubicBezTo>
                    <a:pt x="35" y="27"/>
                    <a:pt x="31" y="24"/>
                    <a:pt x="31" y="24"/>
                  </a:cubicBezTo>
                  <a:cubicBezTo>
                    <a:pt x="31" y="24"/>
                    <a:pt x="34" y="25"/>
                    <a:pt x="37" y="21"/>
                  </a:cubicBezTo>
                  <a:cubicBezTo>
                    <a:pt x="39" y="19"/>
                    <a:pt x="39" y="15"/>
                    <a:pt x="38" y="9"/>
                  </a:cubicBezTo>
                  <a:cubicBezTo>
                    <a:pt x="37" y="3"/>
                    <a:pt x="40" y="1"/>
                    <a:pt x="40" y="1"/>
                  </a:cubicBezTo>
                  <a:cubicBezTo>
                    <a:pt x="40" y="1"/>
                    <a:pt x="39" y="0"/>
                    <a:pt x="36" y="3"/>
                  </a:cubicBezTo>
                  <a:cubicBezTo>
                    <a:pt x="31" y="7"/>
                    <a:pt x="35" y="15"/>
                    <a:pt x="32" y="18"/>
                  </a:cubicBezTo>
                  <a:cubicBezTo>
                    <a:pt x="30" y="19"/>
                    <a:pt x="20" y="18"/>
                    <a:pt x="20" y="18"/>
                  </a:cubicBezTo>
                  <a:cubicBezTo>
                    <a:pt x="20" y="18"/>
                    <a:pt x="10" y="19"/>
                    <a:pt x="9" y="18"/>
                  </a:cubicBezTo>
                  <a:cubicBezTo>
                    <a:pt x="6" y="15"/>
                    <a:pt x="9" y="7"/>
                    <a:pt x="5" y="3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1"/>
                    <a:pt x="4" y="3"/>
                    <a:pt x="3" y="9"/>
                  </a:cubicBezTo>
                  <a:cubicBezTo>
                    <a:pt x="2" y="15"/>
                    <a:pt x="1" y="19"/>
                    <a:pt x="4" y="21"/>
                  </a:cubicBezTo>
                  <a:cubicBezTo>
                    <a:pt x="7" y="25"/>
                    <a:pt x="10" y="24"/>
                    <a:pt x="10" y="24"/>
                  </a:cubicBezTo>
                  <a:cubicBezTo>
                    <a:pt x="10" y="24"/>
                    <a:pt x="6" y="27"/>
                    <a:pt x="7" y="29"/>
                  </a:cubicBezTo>
                  <a:cubicBezTo>
                    <a:pt x="9" y="30"/>
                    <a:pt x="14" y="29"/>
                    <a:pt x="14" y="29"/>
                  </a:cubicBezTo>
                  <a:cubicBezTo>
                    <a:pt x="14" y="29"/>
                    <a:pt x="15" y="34"/>
                    <a:pt x="16" y="37"/>
                  </a:cubicBezTo>
                  <a:cubicBezTo>
                    <a:pt x="17" y="39"/>
                    <a:pt x="17" y="43"/>
                    <a:pt x="17" y="43"/>
                  </a:cubicBezTo>
                  <a:cubicBezTo>
                    <a:pt x="17" y="43"/>
                    <a:pt x="18" y="45"/>
                    <a:pt x="21" y="45"/>
                  </a:cubicBezTo>
                  <a:lnTo>
                    <a:pt x="20" y="45"/>
                  </a:ln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5" name="Google Shape;575;p28"/>
            <p:cNvSpPr/>
            <p:nvPr/>
          </p:nvSpPr>
          <p:spPr>
            <a:xfrm>
              <a:off x="10982326" y="727075"/>
              <a:ext cx="84138" cy="123825"/>
            </a:xfrm>
            <a:custGeom>
              <a:avLst/>
              <a:gdLst/>
              <a:ahLst/>
              <a:cxnLst/>
              <a:rect l="l" t="t" r="r" b="b"/>
              <a:pathLst>
                <a:path w="53" h="78" extrusionOk="0">
                  <a:moveTo>
                    <a:pt x="53" y="0"/>
                  </a:moveTo>
                  <a:cubicBezTo>
                    <a:pt x="53" y="27"/>
                    <a:pt x="44" y="50"/>
                    <a:pt x="26" y="64"/>
                  </a:cubicBezTo>
                  <a:cubicBezTo>
                    <a:pt x="16" y="73"/>
                    <a:pt x="6" y="76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rgbClr val="E12C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6" name="Google Shape;576;p28"/>
            <p:cNvSpPr/>
            <p:nvPr/>
          </p:nvSpPr>
          <p:spPr>
            <a:xfrm>
              <a:off x="10991851" y="739775"/>
              <a:ext cx="65088" cy="84138"/>
            </a:xfrm>
            <a:custGeom>
              <a:avLst/>
              <a:gdLst/>
              <a:ahLst/>
              <a:cxnLst/>
              <a:rect l="l" t="t" r="r" b="b"/>
              <a:pathLst>
                <a:path w="41" h="53" extrusionOk="0">
                  <a:moveTo>
                    <a:pt x="37" y="6"/>
                  </a:moveTo>
                  <a:cubicBezTo>
                    <a:pt x="36" y="6"/>
                    <a:pt x="35" y="5"/>
                    <a:pt x="35" y="4"/>
                  </a:cubicBezTo>
                  <a:cubicBezTo>
                    <a:pt x="35" y="3"/>
                    <a:pt x="36" y="3"/>
                    <a:pt x="37" y="3"/>
                  </a:cubicBezTo>
                  <a:cubicBezTo>
                    <a:pt x="37" y="3"/>
                    <a:pt x="38" y="3"/>
                    <a:pt x="38" y="4"/>
                  </a:cubicBezTo>
                  <a:cubicBezTo>
                    <a:pt x="38" y="5"/>
                    <a:pt x="37" y="6"/>
                    <a:pt x="37" y="6"/>
                  </a:cubicBezTo>
                  <a:moveTo>
                    <a:pt x="37" y="12"/>
                  </a:moveTo>
                  <a:cubicBezTo>
                    <a:pt x="36" y="13"/>
                    <a:pt x="35" y="12"/>
                    <a:pt x="35" y="11"/>
                  </a:cubicBezTo>
                  <a:cubicBezTo>
                    <a:pt x="35" y="11"/>
                    <a:pt x="35" y="10"/>
                    <a:pt x="36" y="9"/>
                  </a:cubicBezTo>
                  <a:cubicBezTo>
                    <a:pt x="37" y="9"/>
                    <a:pt x="38" y="10"/>
                    <a:pt x="38" y="10"/>
                  </a:cubicBezTo>
                  <a:cubicBezTo>
                    <a:pt x="38" y="11"/>
                    <a:pt x="38" y="12"/>
                    <a:pt x="37" y="12"/>
                  </a:cubicBezTo>
                  <a:moveTo>
                    <a:pt x="35" y="19"/>
                  </a:moveTo>
                  <a:cubicBezTo>
                    <a:pt x="34" y="19"/>
                    <a:pt x="34" y="19"/>
                    <a:pt x="33" y="18"/>
                  </a:cubicBezTo>
                  <a:cubicBezTo>
                    <a:pt x="33" y="17"/>
                    <a:pt x="33" y="16"/>
                    <a:pt x="34" y="16"/>
                  </a:cubicBezTo>
                  <a:cubicBezTo>
                    <a:pt x="35" y="15"/>
                    <a:pt x="36" y="16"/>
                    <a:pt x="36" y="17"/>
                  </a:cubicBezTo>
                  <a:cubicBezTo>
                    <a:pt x="37" y="18"/>
                    <a:pt x="36" y="18"/>
                    <a:pt x="35" y="19"/>
                  </a:cubicBezTo>
                  <a:moveTo>
                    <a:pt x="33" y="25"/>
                  </a:moveTo>
                  <a:cubicBezTo>
                    <a:pt x="32" y="25"/>
                    <a:pt x="31" y="25"/>
                    <a:pt x="31" y="24"/>
                  </a:cubicBezTo>
                  <a:cubicBezTo>
                    <a:pt x="30" y="23"/>
                    <a:pt x="31" y="22"/>
                    <a:pt x="32" y="22"/>
                  </a:cubicBezTo>
                  <a:cubicBezTo>
                    <a:pt x="33" y="21"/>
                    <a:pt x="33" y="22"/>
                    <a:pt x="34" y="23"/>
                  </a:cubicBezTo>
                  <a:cubicBezTo>
                    <a:pt x="34" y="24"/>
                    <a:pt x="34" y="24"/>
                    <a:pt x="33" y="25"/>
                  </a:cubicBezTo>
                  <a:moveTo>
                    <a:pt x="29" y="30"/>
                  </a:moveTo>
                  <a:cubicBezTo>
                    <a:pt x="29" y="31"/>
                    <a:pt x="28" y="30"/>
                    <a:pt x="27" y="29"/>
                  </a:cubicBezTo>
                  <a:cubicBezTo>
                    <a:pt x="27" y="29"/>
                    <a:pt x="28" y="28"/>
                    <a:pt x="28" y="27"/>
                  </a:cubicBezTo>
                  <a:cubicBezTo>
                    <a:pt x="29" y="27"/>
                    <a:pt x="30" y="28"/>
                    <a:pt x="30" y="28"/>
                  </a:cubicBezTo>
                  <a:cubicBezTo>
                    <a:pt x="31" y="29"/>
                    <a:pt x="30" y="30"/>
                    <a:pt x="29" y="30"/>
                  </a:cubicBezTo>
                  <a:moveTo>
                    <a:pt x="26" y="35"/>
                  </a:moveTo>
                  <a:cubicBezTo>
                    <a:pt x="25" y="36"/>
                    <a:pt x="24" y="35"/>
                    <a:pt x="24" y="34"/>
                  </a:cubicBezTo>
                  <a:cubicBezTo>
                    <a:pt x="24" y="34"/>
                    <a:pt x="24" y="33"/>
                    <a:pt x="25" y="32"/>
                  </a:cubicBezTo>
                  <a:cubicBezTo>
                    <a:pt x="26" y="32"/>
                    <a:pt x="26" y="33"/>
                    <a:pt x="27" y="33"/>
                  </a:cubicBezTo>
                  <a:cubicBezTo>
                    <a:pt x="27" y="34"/>
                    <a:pt x="27" y="35"/>
                    <a:pt x="26" y="35"/>
                  </a:cubicBezTo>
                  <a:moveTo>
                    <a:pt x="22" y="40"/>
                  </a:moveTo>
                  <a:cubicBezTo>
                    <a:pt x="21" y="41"/>
                    <a:pt x="20" y="40"/>
                    <a:pt x="20" y="39"/>
                  </a:cubicBezTo>
                  <a:cubicBezTo>
                    <a:pt x="19" y="39"/>
                    <a:pt x="20" y="38"/>
                    <a:pt x="21" y="37"/>
                  </a:cubicBezTo>
                  <a:cubicBezTo>
                    <a:pt x="22" y="37"/>
                    <a:pt x="22" y="38"/>
                    <a:pt x="23" y="38"/>
                  </a:cubicBezTo>
                  <a:cubicBezTo>
                    <a:pt x="23" y="39"/>
                    <a:pt x="23" y="40"/>
                    <a:pt x="22" y="40"/>
                  </a:cubicBezTo>
                  <a:moveTo>
                    <a:pt x="18" y="45"/>
                  </a:moveTo>
                  <a:cubicBezTo>
                    <a:pt x="17" y="45"/>
                    <a:pt x="16" y="45"/>
                    <a:pt x="16" y="44"/>
                  </a:cubicBezTo>
                  <a:cubicBezTo>
                    <a:pt x="15" y="43"/>
                    <a:pt x="16" y="42"/>
                    <a:pt x="17" y="42"/>
                  </a:cubicBezTo>
                  <a:cubicBezTo>
                    <a:pt x="17" y="42"/>
                    <a:pt x="18" y="42"/>
                    <a:pt x="19" y="43"/>
                  </a:cubicBezTo>
                  <a:cubicBezTo>
                    <a:pt x="19" y="44"/>
                    <a:pt x="18" y="45"/>
                    <a:pt x="18" y="45"/>
                  </a:cubicBezTo>
                  <a:moveTo>
                    <a:pt x="13" y="43"/>
                  </a:moveTo>
                  <a:cubicBezTo>
                    <a:pt x="12" y="43"/>
                    <a:pt x="11" y="43"/>
                    <a:pt x="10" y="43"/>
                  </a:cubicBezTo>
                  <a:cubicBezTo>
                    <a:pt x="9" y="44"/>
                    <a:pt x="9" y="44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9" y="43"/>
                    <a:pt x="9" y="42"/>
                  </a:cubicBezTo>
                  <a:cubicBezTo>
                    <a:pt x="9" y="41"/>
                    <a:pt x="9" y="40"/>
                    <a:pt x="8" y="40"/>
                  </a:cubicBezTo>
                  <a:cubicBezTo>
                    <a:pt x="10" y="39"/>
                    <a:pt x="11" y="38"/>
                    <a:pt x="11" y="36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2" y="34"/>
                    <a:pt x="14" y="32"/>
                    <a:pt x="14" y="30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6" y="29"/>
                    <a:pt x="17" y="27"/>
                    <a:pt x="17" y="25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9" y="23"/>
                    <a:pt x="20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3" y="19"/>
                    <a:pt x="24" y="17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7" y="14"/>
                    <a:pt x="29" y="12"/>
                    <a:pt x="29" y="10"/>
                  </a:cubicBezTo>
                  <a:cubicBezTo>
                    <a:pt x="29" y="10"/>
                    <a:pt x="30" y="10"/>
                    <a:pt x="30" y="10"/>
                  </a:cubicBezTo>
                  <a:cubicBezTo>
                    <a:pt x="31" y="10"/>
                    <a:pt x="32" y="10"/>
                    <a:pt x="32" y="9"/>
                  </a:cubicBezTo>
                  <a:cubicBezTo>
                    <a:pt x="32" y="10"/>
                    <a:pt x="32" y="11"/>
                    <a:pt x="32" y="12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1" y="14"/>
                    <a:pt x="30" y="16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9" y="20"/>
                    <a:pt x="27" y="22"/>
                    <a:pt x="28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5" y="25"/>
                    <a:pt x="24" y="27"/>
                    <a:pt x="25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2" y="30"/>
                    <a:pt x="21" y="32"/>
                    <a:pt x="21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8" y="35"/>
                    <a:pt x="17" y="37"/>
                    <a:pt x="17" y="39"/>
                  </a:cubicBezTo>
                  <a:cubicBezTo>
                    <a:pt x="17" y="39"/>
                    <a:pt x="16" y="39"/>
                    <a:pt x="16" y="39"/>
                  </a:cubicBezTo>
                  <a:cubicBezTo>
                    <a:pt x="14" y="40"/>
                    <a:pt x="13" y="41"/>
                    <a:pt x="13" y="43"/>
                  </a:cubicBezTo>
                  <a:moveTo>
                    <a:pt x="12" y="49"/>
                  </a:moveTo>
                  <a:cubicBezTo>
                    <a:pt x="12" y="49"/>
                    <a:pt x="11" y="49"/>
                    <a:pt x="10" y="48"/>
                  </a:cubicBezTo>
                  <a:cubicBezTo>
                    <a:pt x="10" y="47"/>
                    <a:pt x="11" y="46"/>
                    <a:pt x="11" y="46"/>
                  </a:cubicBezTo>
                  <a:cubicBezTo>
                    <a:pt x="12" y="46"/>
                    <a:pt x="13" y="46"/>
                    <a:pt x="13" y="47"/>
                  </a:cubicBezTo>
                  <a:cubicBezTo>
                    <a:pt x="14" y="48"/>
                    <a:pt x="13" y="49"/>
                    <a:pt x="12" y="49"/>
                  </a:cubicBezTo>
                  <a:moveTo>
                    <a:pt x="7" y="37"/>
                  </a:moveTo>
                  <a:cubicBezTo>
                    <a:pt x="6" y="37"/>
                    <a:pt x="5" y="37"/>
                    <a:pt x="5" y="36"/>
                  </a:cubicBezTo>
                  <a:cubicBezTo>
                    <a:pt x="5" y="35"/>
                    <a:pt x="6" y="34"/>
                    <a:pt x="7" y="34"/>
                  </a:cubicBezTo>
                  <a:cubicBezTo>
                    <a:pt x="7" y="34"/>
                    <a:pt x="8" y="35"/>
                    <a:pt x="8" y="36"/>
                  </a:cubicBezTo>
                  <a:cubicBezTo>
                    <a:pt x="8" y="37"/>
                    <a:pt x="7" y="37"/>
                    <a:pt x="7" y="37"/>
                  </a:cubicBezTo>
                  <a:moveTo>
                    <a:pt x="5" y="50"/>
                  </a:moveTo>
                  <a:cubicBezTo>
                    <a:pt x="4" y="50"/>
                    <a:pt x="4" y="50"/>
                    <a:pt x="4" y="49"/>
                  </a:cubicBezTo>
                  <a:cubicBezTo>
                    <a:pt x="4" y="48"/>
                    <a:pt x="4" y="47"/>
                    <a:pt x="5" y="47"/>
                  </a:cubicBezTo>
                  <a:cubicBezTo>
                    <a:pt x="6" y="47"/>
                    <a:pt x="7" y="48"/>
                    <a:pt x="7" y="49"/>
                  </a:cubicBezTo>
                  <a:cubicBezTo>
                    <a:pt x="7" y="50"/>
                    <a:pt x="6" y="50"/>
                    <a:pt x="5" y="50"/>
                  </a:cubicBezTo>
                  <a:moveTo>
                    <a:pt x="3" y="42"/>
                  </a:moveTo>
                  <a:cubicBezTo>
                    <a:pt x="3" y="41"/>
                    <a:pt x="4" y="40"/>
                    <a:pt x="5" y="40"/>
                  </a:cubicBezTo>
                  <a:cubicBezTo>
                    <a:pt x="5" y="40"/>
                    <a:pt x="6" y="41"/>
                    <a:pt x="6" y="42"/>
                  </a:cubicBezTo>
                  <a:cubicBezTo>
                    <a:pt x="6" y="43"/>
                    <a:pt x="5" y="44"/>
                    <a:pt x="5" y="44"/>
                  </a:cubicBezTo>
                  <a:cubicBezTo>
                    <a:pt x="4" y="44"/>
                    <a:pt x="3" y="43"/>
                    <a:pt x="3" y="42"/>
                  </a:cubicBezTo>
                  <a:moveTo>
                    <a:pt x="9" y="28"/>
                  </a:moveTo>
                  <a:cubicBezTo>
                    <a:pt x="10" y="28"/>
                    <a:pt x="11" y="29"/>
                    <a:pt x="11" y="30"/>
                  </a:cubicBezTo>
                  <a:cubicBezTo>
                    <a:pt x="11" y="31"/>
                    <a:pt x="10" y="31"/>
                    <a:pt x="9" y="31"/>
                  </a:cubicBezTo>
                  <a:cubicBezTo>
                    <a:pt x="9" y="31"/>
                    <a:pt x="8" y="31"/>
                    <a:pt x="8" y="30"/>
                  </a:cubicBezTo>
                  <a:cubicBezTo>
                    <a:pt x="8" y="29"/>
                    <a:pt x="9" y="28"/>
                    <a:pt x="9" y="28"/>
                  </a:cubicBezTo>
                  <a:moveTo>
                    <a:pt x="13" y="23"/>
                  </a:moveTo>
                  <a:cubicBezTo>
                    <a:pt x="14" y="23"/>
                    <a:pt x="15" y="24"/>
                    <a:pt x="15" y="25"/>
                  </a:cubicBezTo>
                  <a:cubicBezTo>
                    <a:pt x="15" y="26"/>
                    <a:pt x="14" y="26"/>
                    <a:pt x="13" y="26"/>
                  </a:cubicBezTo>
                  <a:cubicBezTo>
                    <a:pt x="12" y="26"/>
                    <a:pt x="11" y="26"/>
                    <a:pt x="11" y="25"/>
                  </a:cubicBezTo>
                  <a:cubicBezTo>
                    <a:pt x="11" y="24"/>
                    <a:pt x="12" y="23"/>
                    <a:pt x="13" y="23"/>
                  </a:cubicBezTo>
                  <a:moveTo>
                    <a:pt x="16" y="18"/>
                  </a:moveTo>
                  <a:cubicBezTo>
                    <a:pt x="17" y="18"/>
                    <a:pt x="18" y="18"/>
                    <a:pt x="18" y="19"/>
                  </a:cubicBezTo>
                  <a:cubicBezTo>
                    <a:pt x="18" y="20"/>
                    <a:pt x="17" y="21"/>
                    <a:pt x="16" y="21"/>
                  </a:cubicBezTo>
                  <a:cubicBezTo>
                    <a:pt x="15" y="21"/>
                    <a:pt x="14" y="20"/>
                    <a:pt x="14" y="19"/>
                  </a:cubicBezTo>
                  <a:cubicBezTo>
                    <a:pt x="14" y="18"/>
                    <a:pt x="15" y="18"/>
                    <a:pt x="16" y="18"/>
                  </a:cubicBezTo>
                  <a:moveTo>
                    <a:pt x="20" y="13"/>
                  </a:moveTo>
                  <a:cubicBezTo>
                    <a:pt x="21" y="13"/>
                    <a:pt x="22" y="14"/>
                    <a:pt x="22" y="14"/>
                  </a:cubicBezTo>
                  <a:cubicBezTo>
                    <a:pt x="22" y="15"/>
                    <a:pt x="21" y="16"/>
                    <a:pt x="20" y="16"/>
                  </a:cubicBezTo>
                  <a:cubicBezTo>
                    <a:pt x="19" y="16"/>
                    <a:pt x="18" y="15"/>
                    <a:pt x="18" y="14"/>
                  </a:cubicBezTo>
                  <a:cubicBezTo>
                    <a:pt x="18" y="14"/>
                    <a:pt x="19" y="13"/>
                    <a:pt x="20" y="13"/>
                  </a:cubicBezTo>
                  <a:moveTo>
                    <a:pt x="24" y="8"/>
                  </a:moveTo>
                  <a:cubicBezTo>
                    <a:pt x="25" y="8"/>
                    <a:pt x="26" y="9"/>
                    <a:pt x="26" y="10"/>
                  </a:cubicBezTo>
                  <a:cubicBezTo>
                    <a:pt x="26" y="11"/>
                    <a:pt x="25" y="11"/>
                    <a:pt x="24" y="11"/>
                  </a:cubicBezTo>
                  <a:cubicBezTo>
                    <a:pt x="24" y="11"/>
                    <a:pt x="23" y="11"/>
                    <a:pt x="23" y="10"/>
                  </a:cubicBezTo>
                  <a:cubicBezTo>
                    <a:pt x="23" y="9"/>
                    <a:pt x="24" y="8"/>
                    <a:pt x="24" y="8"/>
                  </a:cubicBezTo>
                  <a:moveTo>
                    <a:pt x="30" y="4"/>
                  </a:moveTo>
                  <a:cubicBezTo>
                    <a:pt x="31" y="4"/>
                    <a:pt x="31" y="5"/>
                    <a:pt x="31" y="6"/>
                  </a:cubicBezTo>
                  <a:cubicBezTo>
                    <a:pt x="32" y="7"/>
                    <a:pt x="31" y="7"/>
                    <a:pt x="30" y="7"/>
                  </a:cubicBezTo>
                  <a:cubicBezTo>
                    <a:pt x="29" y="7"/>
                    <a:pt x="28" y="7"/>
                    <a:pt x="28" y="6"/>
                  </a:cubicBezTo>
                  <a:cubicBezTo>
                    <a:pt x="28" y="5"/>
                    <a:pt x="29" y="4"/>
                    <a:pt x="30" y="4"/>
                  </a:cubicBezTo>
                  <a:moveTo>
                    <a:pt x="39" y="8"/>
                  </a:moveTo>
                  <a:cubicBezTo>
                    <a:pt x="40" y="7"/>
                    <a:pt x="41" y="6"/>
                    <a:pt x="41" y="4"/>
                  </a:cubicBezTo>
                  <a:cubicBezTo>
                    <a:pt x="41" y="2"/>
                    <a:pt x="39" y="0"/>
                    <a:pt x="37" y="0"/>
                  </a:cubicBezTo>
                  <a:cubicBezTo>
                    <a:pt x="35" y="0"/>
                    <a:pt x="33" y="1"/>
                    <a:pt x="33" y="2"/>
                  </a:cubicBezTo>
                  <a:cubicBezTo>
                    <a:pt x="32" y="2"/>
                    <a:pt x="31" y="1"/>
                    <a:pt x="30" y="1"/>
                  </a:cubicBezTo>
                  <a:cubicBezTo>
                    <a:pt x="28" y="1"/>
                    <a:pt x="26" y="3"/>
                    <a:pt x="26" y="5"/>
                  </a:cubicBezTo>
                  <a:cubicBezTo>
                    <a:pt x="25" y="5"/>
                    <a:pt x="25" y="5"/>
                    <a:pt x="24" y="5"/>
                  </a:cubicBezTo>
                  <a:cubicBezTo>
                    <a:pt x="22" y="5"/>
                    <a:pt x="20" y="7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8" y="10"/>
                    <a:pt x="16" y="12"/>
                    <a:pt x="16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2" y="17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1"/>
                    <a:pt x="9" y="23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7" y="26"/>
                    <a:pt x="5" y="28"/>
                    <a:pt x="5" y="30"/>
                  </a:cubicBezTo>
                  <a:cubicBezTo>
                    <a:pt x="5" y="30"/>
                    <a:pt x="5" y="31"/>
                    <a:pt x="5" y="31"/>
                  </a:cubicBezTo>
                  <a:cubicBezTo>
                    <a:pt x="4" y="32"/>
                    <a:pt x="2" y="34"/>
                    <a:pt x="2" y="36"/>
                  </a:cubicBezTo>
                  <a:cubicBezTo>
                    <a:pt x="2" y="36"/>
                    <a:pt x="2" y="37"/>
                    <a:pt x="3" y="38"/>
                  </a:cubicBezTo>
                  <a:cubicBezTo>
                    <a:pt x="1" y="39"/>
                    <a:pt x="0" y="40"/>
                    <a:pt x="0" y="42"/>
                  </a:cubicBezTo>
                  <a:cubicBezTo>
                    <a:pt x="0" y="43"/>
                    <a:pt x="1" y="45"/>
                    <a:pt x="2" y="46"/>
                  </a:cubicBezTo>
                  <a:cubicBezTo>
                    <a:pt x="1" y="46"/>
                    <a:pt x="1" y="48"/>
                    <a:pt x="1" y="49"/>
                  </a:cubicBezTo>
                  <a:cubicBezTo>
                    <a:pt x="1" y="51"/>
                    <a:pt x="3" y="53"/>
                    <a:pt x="5" y="53"/>
                  </a:cubicBezTo>
                  <a:cubicBezTo>
                    <a:pt x="7" y="53"/>
                    <a:pt x="8" y="52"/>
                    <a:pt x="9" y="51"/>
                  </a:cubicBezTo>
                  <a:cubicBezTo>
                    <a:pt x="10" y="52"/>
                    <a:pt x="12" y="52"/>
                    <a:pt x="13" y="52"/>
                  </a:cubicBezTo>
                  <a:cubicBezTo>
                    <a:pt x="15" y="51"/>
                    <a:pt x="16" y="50"/>
                    <a:pt x="16" y="48"/>
                  </a:cubicBezTo>
                  <a:cubicBezTo>
                    <a:pt x="17" y="48"/>
                    <a:pt x="18" y="48"/>
                    <a:pt x="18" y="48"/>
                  </a:cubicBezTo>
                  <a:cubicBezTo>
                    <a:pt x="20" y="47"/>
                    <a:pt x="21" y="45"/>
                    <a:pt x="21" y="43"/>
                  </a:cubicBezTo>
                  <a:cubicBezTo>
                    <a:pt x="22" y="43"/>
                    <a:pt x="22" y="43"/>
                    <a:pt x="23" y="43"/>
                  </a:cubicBezTo>
                  <a:cubicBezTo>
                    <a:pt x="25" y="42"/>
                    <a:pt x="26" y="40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8"/>
                    <a:pt x="30" y="35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2" y="32"/>
                    <a:pt x="34" y="30"/>
                    <a:pt x="33" y="2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6" y="27"/>
                    <a:pt x="37" y="24"/>
                    <a:pt x="36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8" y="21"/>
                    <a:pt x="40" y="18"/>
                    <a:pt x="39" y="16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4"/>
                    <a:pt x="41" y="12"/>
                    <a:pt x="41" y="10"/>
                  </a:cubicBezTo>
                  <a:cubicBezTo>
                    <a:pt x="40" y="9"/>
                    <a:pt x="40" y="8"/>
                    <a:pt x="39" y="8"/>
                  </a:cubicBezTo>
                </a:path>
              </a:pathLst>
            </a:custGeom>
            <a:solidFill>
              <a:srgbClr val="FFCB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7" name="Google Shape;577;p28"/>
            <p:cNvSpPr/>
            <p:nvPr/>
          </p:nvSpPr>
          <p:spPr>
            <a:xfrm>
              <a:off x="10923588" y="795338"/>
              <a:ext cx="17463" cy="11113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1"/>
                  </a:moveTo>
                  <a:cubicBezTo>
                    <a:pt x="0" y="1"/>
                    <a:pt x="6" y="0"/>
                    <a:pt x="9" y="2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6" y="7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8" name="Google Shape;578;p28"/>
            <p:cNvSpPr/>
            <p:nvPr/>
          </p:nvSpPr>
          <p:spPr>
            <a:xfrm>
              <a:off x="10920413" y="749300"/>
              <a:ext cx="9525" cy="17463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4"/>
                    <a:pt x="0" y="8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6" y="8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79" name="Google Shape;579;p28"/>
            <p:cNvSpPr/>
            <p:nvPr/>
          </p:nvSpPr>
          <p:spPr>
            <a:xfrm>
              <a:off x="10922001" y="758825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4" y="0"/>
                    <a:pt x="0" y="5"/>
                    <a:pt x="1" y="8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7" y="8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0" name="Google Shape;580;p28"/>
            <p:cNvSpPr/>
            <p:nvPr/>
          </p:nvSpPr>
          <p:spPr>
            <a:xfrm>
              <a:off x="10926763" y="766763"/>
              <a:ext cx="9525" cy="17463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4"/>
                    <a:pt x="0" y="7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6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1" name="Google Shape;581;p28"/>
            <p:cNvSpPr/>
            <p:nvPr/>
          </p:nvSpPr>
          <p:spPr>
            <a:xfrm>
              <a:off x="10931526" y="774700"/>
              <a:ext cx="9525" cy="17463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3" y="0"/>
                  </a:moveTo>
                  <a:cubicBezTo>
                    <a:pt x="3" y="0"/>
                    <a:pt x="0" y="5"/>
                    <a:pt x="0" y="8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6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2" name="Google Shape;582;p28"/>
            <p:cNvSpPr/>
            <p:nvPr/>
          </p:nvSpPr>
          <p:spPr>
            <a:xfrm>
              <a:off x="10936288" y="781050"/>
              <a:ext cx="11113" cy="19050"/>
            </a:xfrm>
            <a:custGeom>
              <a:avLst/>
              <a:gdLst/>
              <a:ahLst/>
              <a:cxnLst/>
              <a:rect l="l" t="t" r="r" b="b"/>
              <a:pathLst>
                <a:path w="7" h="12" extrusionOk="0">
                  <a:moveTo>
                    <a:pt x="3" y="0"/>
                  </a:moveTo>
                  <a:cubicBezTo>
                    <a:pt x="3" y="0"/>
                    <a:pt x="0" y="6"/>
                    <a:pt x="1" y="9"/>
                  </a:cubicBezTo>
                  <a:cubicBezTo>
                    <a:pt x="2" y="12"/>
                    <a:pt x="1" y="11"/>
                    <a:pt x="1" y="11"/>
                  </a:cubicBezTo>
                  <a:cubicBezTo>
                    <a:pt x="1" y="11"/>
                    <a:pt x="7" y="7"/>
                    <a:pt x="3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3" name="Google Shape;583;p28"/>
            <p:cNvSpPr/>
            <p:nvPr/>
          </p:nvSpPr>
          <p:spPr>
            <a:xfrm>
              <a:off x="10941051" y="790575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2" y="0"/>
                  </a:moveTo>
                  <a:cubicBezTo>
                    <a:pt x="2" y="0"/>
                    <a:pt x="0" y="5"/>
                    <a:pt x="1" y="8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10"/>
                    <a:pt x="7" y="6"/>
                    <a:pt x="2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4" name="Google Shape;584;p28"/>
            <p:cNvSpPr/>
            <p:nvPr/>
          </p:nvSpPr>
          <p:spPr>
            <a:xfrm>
              <a:off x="10947401" y="796925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1" y="0"/>
                  </a:moveTo>
                  <a:cubicBezTo>
                    <a:pt x="1" y="0"/>
                    <a:pt x="0" y="5"/>
                    <a:pt x="1" y="8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2" y="10"/>
                    <a:pt x="7" y="5"/>
                    <a:pt x="1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5" name="Google Shape;585;p28"/>
            <p:cNvSpPr/>
            <p:nvPr/>
          </p:nvSpPr>
          <p:spPr>
            <a:xfrm>
              <a:off x="10953751" y="801688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1" y="0"/>
                  </a:moveTo>
                  <a:cubicBezTo>
                    <a:pt x="1" y="0"/>
                    <a:pt x="0" y="5"/>
                    <a:pt x="1" y="8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2" y="10"/>
                    <a:pt x="7" y="6"/>
                    <a:pt x="1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6" name="Google Shape;586;p28"/>
            <p:cNvSpPr/>
            <p:nvPr/>
          </p:nvSpPr>
          <p:spPr>
            <a:xfrm>
              <a:off x="10910888" y="766763"/>
              <a:ext cx="14288" cy="12700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0" y="0"/>
                  </a:moveTo>
                  <a:cubicBezTo>
                    <a:pt x="0" y="0"/>
                    <a:pt x="5" y="1"/>
                    <a:pt x="7" y="4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3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7" name="Google Shape;587;p28"/>
            <p:cNvSpPr/>
            <p:nvPr/>
          </p:nvSpPr>
          <p:spPr>
            <a:xfrm>
              <a:off x="10914063" y="777875"/>
              <a:ext cx="15875" cy="11113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0" y="0"/>
                  </a:moveTo>
                  <a:cubicBezTo>
                    <a:pt x="0" y="0"/>
                    <a:pt x="5" y="0"/>
                    <a:pt x="8" y="2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9" y="4"/>
                    <a:pt x="4" y="7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8" name="Google Shape;588;p28"/>
            <p:cNvSpPr/>
            <p:nvPr/>
          </p:nvSpPr>
          <p:spPr>
            <a:xfrm>
              <a:off x="10918826" y="785813"/>
              <a:ext cx="15875" cy="12700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0" y="0"/>
                  </a:moveTo>
                  <a:cubicBezTo>
                    <a:pt x="0" y="0"/>
                    <a:pt x="6" y="1"/>
                    <a:pt x="8" y="3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5"/>
                    <a:pt x="4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89" name="Google Shape;589;p28"/>
            <p:cNvSpPr/>
            <p:nvPr/>
          </p:nvSpPr>
          <p:spPr>
            <a:xfrm>
              <a:off x="10929938" y="803275"/>
              <a:ext cx="17463" cy="11113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1"/>
                  </a:moveTo>
                  <a:cubicBezTo>
                    <a:pt x="0" y="1"/>
                    <a:pt x="5" y="0"/>
                    <a:pt x="8" y="2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5" y="7"/>
                    <a:pt x="0" y="1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0" name="Google Shape;590;p28"/>
            <p:cNvSpPr/>
            <p:nvPr/>
          </p:nvSpPr>
          <p:spPr>
            <a:xfrm>
              <a:off x="10936288" y="809625"/>
              <a:ext cx="17463" cy="11113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2"/>
                  </a:moveTo>
                  <a:cubicBezTo>
                    <a:pt x="0" y="2"/>
                    <a:pt x="5" y="0"/>
                    <a:pt x="8" y="1"/>
                  </a:cubicBezTo>
                  <a:cubicBezTo>
                    <a:pt x="11" y="3"/>
                    <a:pt x="10" y="2"/>
                    <a:pt x="10" y="2"/>
                  </a:cubicBezTo>
                  <a:cubicBezTo>
                    <a:pt x="10" y="2"/>
                    <a:pt x="6" y="7"/>
                    <a:pt x="0" y="2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1" name="Google Shape;591;p28"/>
            <p:cNvSpPr/>
            <p:nvPr/>
          </p:nvSpPr>
          <p:spPr>
            <a:xfrm>
              <a:off x="10942638" y="815975"/>
              <a:ext cx="17463" cy="11113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0" y="3"/>
                  </a:moveTo>
                  <a:cubicBezTo>
                    <a:pt x="0" y="3"/>
                    <a:pt x="5" y="0"/>
                    <a:pt x="8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10" y="1"/>
                    <a:pt x="7" y="7"/>
                    <a:pt x="0" y="3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2" name="Google Shape;592;p28"/>
            <p:cNvSpPr/>
            <p:nvPr/>
          </p:nvSpPr>
          <p:spPr>
            <a:xfrm>
              <a:off x="10910888" y="742950"/>
              <a:ext cx="11113" cy="17463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4" y="0"/>
                  </a:moveTo>
                  <a:cubicBezTo>
                    <a:pt x="4" y="0"/>
                    <a:pt x="7" y="5"/>
                    <a:pt x="6" y="8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5" y="10"/>
                    <a:pt x="0" y="7"/>
                    <a:pt x="4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3" name="Google Shape;593;p28"/>
            <p:cNvSpPr/>
            <p:nvPr/>
          </p:nvSpPr>
          <p:spPr>
            <a:xfrm>
              <a:off x="10909301" y="754063"/>
              <a:ext cx="11113" cy="14288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0"/>
                  </a:moveTo>
                  <a:cubicBezTo>
                    <a:pt x="0" y="0"/>
                    <a:pt x="5" y="3"/>
                    <a:pt x="6" y="6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8"/>
                    <a:pt x="1" y="8"/>
                    <a:pt x="0" y="0"/>
                  </a:cubicBezTo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4" name="Google Shape;594;p28"/>
            <p:cNvSpPr/>
            <p:nvPr/>
          </p:nvSpPr>
          <p:spPr>
            <a:xfrm>
              <a:off x="10910888" y="508000"/>
              <a:ext cx="25400" cy="15875"/>
            </a:xfrm>
            <a:custGeom>
              <a:avLst/>
              <a:gdLst/>
              <a:ahLst/>
              <a:cxnLst/>
              <a:rect l="l" t="t" r="r" b="b"/>
              <a:pathLst>
                <a:path w="16" h="10" extrusionOk="0">
                  <a:moveTo>
                    <a:pt x="16" y="2"/>
                  </a:moveTo>
                  <a:cubicBezTo>
                    <a:pt x="16" y="2"/>
                    <a:pt x="3" y="0"/>
                    <a:pt x="0" y="10"/>
                  </a:cubicBezTo>
                  <a:cubicBezTo>
                    <a:pt x="0" y="10"/>
                    <a:pt x="11" y="8"/>
                    <a:pt x="16" y="2"/>
                  </a:cubicBezTo>
                </a:path>
              </a:pathLst>
            </a:custGeom>
            <a:solidFill>
              <a:srgbClr val="CE22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5" name="Google Shape;595;p28"/>
            <p:cNvSpPr/>
            <p:nvPr/>
          </p:nvSpPr>
          <p:spPr>
            <a:xfrm>
              <a:off x="10898188" y="719138"/>
              <a:ext cx="168275" cy="11113"/>
            </a:xfrm>
            <a:prstGeom prst="rect">
              <a:avLst/>
            </a:pr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6" name="Google Shape;596;p28"/>
            <p:cNvSpPr/>
            <p:nvPr/>
          </p:nvSpPr>
          <p:spPr>
            <a:xfrm>
              <a:off x="10948988" y="690563"/>
              <a:ext cx="66675" cy="88900"/>
            </a:xfrm>
            <a:custGeom>
              <a:avLst/>
              <a:gdLst/>
              <a:ahLst/>
              <a:cxnLst/>
              <a:rect l="l" t="t" r="r" b="b"/>
              <a:pathLst>
                <a:path w="42" h="56" extrusionOk="0">
                  <a:moveTo>
                    <a:pt x="21" y="56"/>
                  </a:moveTo>
                  <a:cubicBezTo>
                    <a:pt x="21" y="56"/>
                    <a:pt x="0" y="53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53"/>
                    <a:pt x="21" y="56"/>
                    <a:pt x="21" y="56"/>
                  </a:cubicBezTo>
                  <a:close/>
                </a:path>
              </a:pathLst>
            </a:custGeom>
            <a:solidFill>
              <a:srgbClr val="201D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97" name="Google Shape;597;p28"/>
            <p:cNvSpPr/>
            <p:nvPr/>
          </p:nvSpPr>
          <p:spPr>
            <a:xfrm>
              <a:off x="10955338" y="700088"/>
              <a:ext cx="55563" cy="55563"/>
            </a:xfrm>
            <a:custGeom>
              <a:avLst/>
              <a:gdLst/>
              <a:ahLst/>
              <a:cxnLst/>
              <a:rect l="l" t="t" r="r" b="b"/>
              <a:pathLst>
                <a:path w="35" h="35" extrusionOk="0">
                  <a:moveTo>
                    <a:pt x="17" y="0"/>
                  </a:moveTo>
                  <a:lnTo>
                    <a:pt x="22" y="13"/>
                  </a:lnTo>
                  <a:lnTo>
                    <a:pt x="35" y="13"/>
                  </a:lnTo>
                  <a:lnTo>
                    <a:pt x="25" y="21"/>
                  </a:lnTo>
                  <a:lnTo>
                    <a:pt x="30" y="35"/>
                  </a:lnTo>
                  <a:lnTo>
                    <a:pt x="17" y="26"/>
                  </a:lnTo>
                  <a:lnTo>
                    <a:pt x="5" y="35"/>
                  </a:lnTo>
                  <a:lnTo>
                    <a:pt x="10" y="21"/>
                  </a:lnTo>
                  <a:lnTo>
                    <a:pt x="0" y="13"/>
                  </a:lnTo>
                  <a:lnTo>
                    <a:pt x="13" y="1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CC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98" name="Google Shape;598;p28"/>
          <p:cNvSpPr/>
          <p:nvPr/>
        </p:nvSpPr>
        <p:spPr>
          <a:xfrm>
            <a:off x="9448801" y="6394450"/>
            <a:ext cx="1588" cy="0"/>
          </a:xfrm>
          <a:custGeom>
            <a:avLst/>
            <a:gdLst/>
            <a:ahLst/>
            <a:cxnLst/>
            <a:rect l="l" t="t" r="r" b="b"/>
            <a:pathLst>
              <a:path w="1" h="120000" extrusionOk="0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lose/>
              </a:path>
            </a:pathLst>
          </a:custGeom>
          <a:solidFill>
            <a:srgbClr val="FFCC0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99" name="Google Shape;599;p28"/>
          <p:cNvSpPr/>
          <p:nvPr/>
        </p:nvSpPr>
        <p:spPr>
          <a:xfrm>
            <a:off x="9334501" y="6394450"/>
            <a:ext cx="2855913" cy="463550"/>
          </a:xfrm>
          <a:custGeom>
            <a:avLst/>
            <a:gdLst/>
            <a:ahLst/>
            <a:cxnLst/>
            <a:rect l="l" t="t" r="r" b="b"/>
            <a:pathLst>
              <a:path w="1799" h="292" extrusionOk="0">
                <a:moveTo>
                  <a:pt x="151" y="0"/>
                </a:moveTo>
                <a:cubicBezTo>
                  <a:pt x="161" y="0"/>
                  <a:pt x="170" y="5"/>
                  <a:pt x="177" y="13"/>
                </a:cubicBezTo>
                <a:cubicBezTo>
                  <a:pt x="184" y="21"/>
                  <a:pt x="187" y="31"/>
                  <a:pt x="185" y="42"/>
                </a:cubicBezTo>
                <a:cubicBezTo>
                  <a:pt x="163" y="159"/>
                  <a:pt x="163" y="159"/>
                  <a:pt x="163" y="159"/>
                </a:cubicBezTo>
                <a:cubicBezTo>
                  <a:pt x="160" y="175"/>
                  <a:pt x="146" y="187"/>
                  <a:pt x="130" y="187"/>
                </a:cubicBezTo>
                <a:cubicBezTo>
                  <a:pt x="56" y="187"/>
                  <a:pt x="56" y="187"/>
                  <a:pt x="56" y="187"/>
                </a:cubicBezTo>
                <a:cubicBezTo>
                  <a:pt x="56" y="189"/>
                  <a:pt x="56" y="190"/>
                  <a:pt x="56" y="191"/>
                </a:cubicBezTo>
                <a:cubicBezTo>
                  <a:pt x="43" y="263"/>
                  <a:pt x="43" y="263"/>
                  <a:pt x="43" y="263"/>
                </a:cubicBezTo>
                <a:cubicBezTo>
                  <a:pt x="40" y="280"/>
                  <a:pt x="26" y="292"/>
                  <a:pt x="9" y="292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292"/>
                  <a:pt x="0" y="292"/>
                  <a:pt x="0" y="292"/>
                </a:cubicBezTo>
                <a:cubicBezTo>
                  <a:pt x="1799" y="292"/>
                  <a:pt x="1799" y="292"/>
                  <a:pt x="1799" y="292"/>
                </a:cubicBezTo>
                <a:cubicBezTo>
                  <a:pt x="1799" y="0"/>
                  <a:pt x="1799" y="0"/>
                  <a:pt x="1799" y="0"/>
                </a:cubicBezTo>
                <a:cubicBezTo>
                  <a:pt x="151" y="0"/>
                  <a:pt x="151" y="0"/>
                  <a:pt x="151" y="0"/>
                </a:cubicBezTo>
              </a:path>
            </a:pathLst>
          </a:custGeom>
          <a:solidFill>
            <a:srgbClr val="FFCC0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0" name="Google Shape;600;p28"/>
          <p:cNvSpPr/>
          <p:nvPr/>
        </p:nvSpPr>
        <p:spPr>
          <a:xfrm>
            <a:off x="808038" y="6532563"/>
            <a:ext cx="269875" cy="200025"/>
          </a:xfrm>
          <a:custGeom>
            <a:avLst/>
            <a:gdLst/>
            <a:ahLst/>
            <a:cxnLst/>
            <a:rect l="l" t="t" r="r" b="b"/>
            <a:pathLst>
              <a:path w="170" h="126" extrusionOk="0">
                <a:moveTo>
                  <a:pt x="82" y="43"/>
                </a:moveTo>
                <a:cubicBezTo>
                  <a:pt x="87" y="27"/>
                  <a:pt x="94" y="16"/>
                  <a:pt x="102" y="8"/>
                </a:cubicBezTo>
                <a:cubicBezTo>
                  <a:pt x="107" y="3"/>
                  <a:pt x="110" y="1"/>
                  <a:pt x="107" y="8"/>
                </a:cubicBezTo>
                <a:cubicBezTo>
                  <a:pt x="108" y="6"/>
                  <a:pt x="110" y="4"/>
                  <a:pt x="112" y="4"/>
                </a:cubicBezTo>
                <a:cubicBezTo>
                  <a:pt x="121" y="0"/>
                  <a:pt x="121" y="4"/>
                  <a:pt x="114" y="7"/>
                </a:cubicBezTo>
                <a:cubicBezTo>
                  <a:pt x="132" y="1"/>
                  <a:pt x="131" y="8"/>
                  <a:pt x="113" y="12"/>
                </a:cubicBezTo>
                <a:cubicBezTo>
                  <a:pt x="128" y="13"/>
                  <a:pt x="144" y="21"/>
                  <a:pt x="148" y="42"/>
                </a:cubicBezTo>
                <a:cubicBezTo>
                  <a:pt x="149" y="45"/>
                  <a:pt x="148" y="45"/>
                  <a:pt x="151" y="45"/>
                </a:cubicBezTo>
                <a:cubicBezTo>
                  <a:pt x="157" y="47"/>
                  <a:pt x="163" y="47"/>
                  <a:pt x="169" y="45"/>
                </a:cubicBezTo>
                <a:cubicBezTo>
                  <a:pt x="168" y="49"/>
                  <a:pt x="163" y="51"/>
                  <a:pt x="154" y="53"/>
                </a:cubicBezTo>
                <a:cubicBezTo>
                  <a:pt x="151" y="53"/>
                  <a:pt x="150" y="53"/>
                  <a:pt x="154" y="55"/>
                </a:cubicBezTo>
                <a:cubicBezTo>
                  <a:pt x="159" y="55"/>
                  <a:pt x="164" y="55"/>
                  <a:pt x="170" y="55"/>
                </a:cubicBezTo>
                <a:cubicBezTo>
                  <a:pt x="165" y="61"/>
                  <a:pt x="158" y="63"/>
                  <a:pt x="150" y="63"/>
                </a:cubicBezTo>
                <a:cubicBezTo>
                  <a:pt x="145" y="83"/>
                  <a:pt x="132" y="96"/>
                  <a:pt x="117" y="105"/>
                </a:cubicBezTo>
                <a:cubicBezTo>
                  <a:pt x="80" y="126"/>
                  <a:pt x="27" y="122"/>
                  <a:pt x="0" y="85"/>
                </a:cubicBezTo>
                <a:cubicBezTo>
                  <a:pt x="17" y="98"/>
                  <a:pt x="43" y="102"/>
                  <a:pt x="62" y="83"/>
                </a:cubicBezTo>
                <a:cubicBezTo>
                  <a:pt x="50" y="83"/>
                  <a:pt x="47" y="74"/>
                  <a:pt x="57" y="69"/>
                </a:cubicBezTo>
                <a:cubicBezTo>
                  <a:pt x="47" y="69"/>
                  <a:pt x="41" y="65"/>
                  <a:pt x="37" y="61"/>
                </a:cubicBezTo>
                <a:cubicBezTo>
                  <a:pt x="36" y="59"/>
                  <a:pt x="36" y="58"/>
                  <a:pt x="39" y="57"/>
                </a:cubicBezTo>
                <a:cubicBezTo>
                  <a:pt x="41" y="55"/>
                  <a:pt x="44" y="54"/>
                  <a:pt x="48" y="53"/>
                </a:cubicBezTo>
                <a:cubicBezTo>
                  <a:pt x="38" y="51"/>
                  <a:pt x="32" y="46"/>
                  <a:pt x="30" y="39"/>
                </a:cubicBezTo>
                <a:cubicBezTo>
                  <a:pt x="29" y="37"/>
                  <a:pt x="29" y="37"/>
                  <a:pt x="31" y="37"/>
                </a:cubicBezTo>
                <a:cubicBezTo>
                  <a:pt x="33" y="35"/>
                  <a:pt x="36" y="35"/>
                  <a:pt x="39" y="35"/>
                </a:cubicBezTo>
                <a:cubicBezTo>
                  <a:pt x="31" y="31"/>
                  <a:pt x="27" y="25"/>
                  <a:pt x="25" y="20"/>
                </a:cubicBezTo>
                <a:cubicBezTo>
                  <a:pt x="24" y="14"/>
                  <a:pt x="25" y="15"/>
                  <a:pt x="30" y="16"/>
                </a:cubicBezTo>
                <a:cubicBezTo>
                  <a:pt x="50" y="23"/>
                  <a:pt x="70" y="31"/>
                  <a:pt x="82" y="43"/>
                </a:cubicBez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1" name="Google Shape;601;p28"/>
          <p:cNvSpPr/>
          <p:nvPr/>
        </p:nvSpPr>
        <p:spPr>
          <a:xfrm>
            <a:off x="1138238" y="6540500"/>
            <a:ext cx="1265238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@baznasindonesia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2" name="Google Shape;602;p28"/>
          <p:cNvSpPr/>
          <p:nvPr/>
        </p:nvSpPr>
        <p:spPr>
          <a:xfrm>
            <a:off x="554038" y="6532563"/>
            <a:ext cx="190500" cy="187325"/>
          </a:xfrm>
          <a:custGeom>
            <a:avLst/>
            <a:gdLst/>
            <a:ahLst/>
            <a:cxnLst/>
            <a:rect l="l" t="t" r="r" b="b"/>
            <a:pathLst>
              <a:path w="120" h="118" extrusionOk="0">
                <a:moveTo>
                  <a:pt x="0" y="43"/>
                </a:moveTo>
                <a:cubicBezTo>
                  <a:pt x="0" y="75"/>
                  <a:pt x="0" y="75"/>
                  <a:pt x="0" y="75"/>
                </a:cubicBezTo>
                <a:cubicBezTo>
                  <a:pt x="0" y="80"/>
                  <a:pt x="0" y="90"/>
                  <a:pt x="2" y="94"/>
                </a:cubicBezTo>
                <a:cubicBezTo>
                  <a:pt x="4" y="101"/>
                  <a:pt x="7" y="106"/>
                  <a:pt x="13" y="110"/>
                </a:cubicBezTo>
                <a:cubicBezTo>
                  <a:pt x="22" y="118"/>
                  <a:pt x="32" y="118"/>
                  <a:pt x="44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87" y="118"/>
                  <a:pt x="96" y="118"/>
                  <a:pt x="104" y="113"/>
                </a:cubicBezTo>
                <a:cubicBezTo>
                  <a:pt x="106" y="112"/>
                  <a:pt x="106" y="112"/>
                  <a:pt x="108" y="110"/>
                </a:cubicBezTo>
                <a:cubicBezTo>
                  <a:pt x="109" y="110"/>
                  <a:pt x="112" y="106"/>
                  <a:pt x="113" y="106"/>
                </a:cubicBezTo>
                <a:cubicBezTo>
                  <a:pt x="114" y="104"/>
                  <a:pt x="114" y="104"/>
                  <a:pt x="115" y="102"/>
                </a:cubicBezTo>
                <a:cubicBezTo>
                  <a:pt x="120" y="94"/>
                  <a:pt x="120" y="84"/>
                  <a:pt x="120" y="75"/>
                </a:cubicBezTo>
                <a:cubicBezTo>
                  <a:pt x="120" y="43"/>
                  <a:pt x="120" y="43"/>
                  <a:pt x="120" y="43"/>
                </a:cubicBezTo>
                <a:cubicBezTo>
                  <a:pt x="120" y="36"/>
                  <a:pt x="120" y="27"/>
                  <a:pt x="118" y="23"/>
                </a:cubicBezTo>
                <a:cubicBezTo>
                  <a:pt x="116" y="16"/>
                  <a:pt x="114" y="12"/>
                  <a:pt x="108" y="7"/>
                </a:cubicBezTo>
                <a:cubicBezTo>
                  <a:pt x="106" y="6"/>
                  <a:pt x="106" y="6"/>
                  <a:pt x="104" y="4"/>
                </a:cubicBezTo>
                <a:cubicBezTo>
                  <a:pt x="104" y="4"/>
                  <a:pt x="103" y="4"/>
                  <a:pt x="102" y="4"/>
                </a:cubicBezTo>
                <a:cubicBezTo>
                  <a:pt x="100" y="2"/>
                  <a:pt x="99" y="2"/>
                  <a:pt x="96" y="2"/>
                </a:cubicBezTo>
                <a:cubicBezTo>
                  <a:pt x="91" y="0"/>
                  <a:pt x="83" y="0"/>
                  <a:pt x="7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37" y="0"/>
                  <a:pt x="29" y="0"/>
                  <a:pt x="24" y="2"/>
                </a:cubicBezTo>
                <a:cubicBezTo>
                  <a:pt x="22" y="2"/>
                  <a:pt x="20" y="2"/>
                  <a:pt x="18" y="4"/>
                </a:cubicBezTo>
                <a:cubicBezTo>
                  <a:pt x="17" y="4"/>
                  <a:pt x="17" y="4"/>
                  <a:pt x="16" y="4"/>
                </a:cubicBezTo>
                <a:cubicBezTo>
                  <a:pt x="15" y="6"/>
                  <a:pt x="14" y="6"/>
                  <a:pt x="13" y="7"/>
                </a:cubicBezTo>
                <a:cubicBezTo>
                  <a:pt x="12" y="8"/>
                  <a:pt x="9" y="11"/>
                  <a:pt x="7" y="12"/>
                </a:cubicBezTo>
                <a:cubicBezTo>
                  <a:pt x="4" y="18"/>
                  <a:pt x="4" y="18"/>
                  <a:pt x="4" y="18"/>
                </a:cubicBezTo>
                <a:cubicBezTo>
                  <a:pt x="3" y="20"/>
                  <a:pt x="3" y="21"/>
                  <a:pt x="2" y="23"/>
                </a:cubicBezTo>
                <a:cubicBezTo>
                  <a:pt x="0" y="27"/>
                  <a:pt x="0" y="36"/>
                  <a:pt x="0" y="43"/>
                </a:cubicBezTo>
                <a:moveTo>
                  <a:pt x="11" y="71"/>
                </a:moveTo>
                <a:cubicBezTo>
                  <a:pt x="11" y="42"/>
                  <a:pt x="11" y="42"/>
                  <a:pt x="11" y="42"/>
                </a:cubicBezTo>
                <a:cubicBezTo>
                  <a:pt x="11" y="41"/>
                  <a:pt x="11" y="39"/>
                  <a:pt x="11" y="37"/>
                </a:cubicBezTo>
                <a:cubicBezTo>
                  <a:pt x="11" y="23"/>
                  <a:pt x="16" y="14"/>
                  <a:pt x="30" y="12"/>
                </a:cubicBezTo>
                <a:cubicBezTo>
                  <a:pt x="35" y="10"/>
                  <a:pt x="38" y="11"/>
                  <a:pt x="41" y="10"/>
                </a:cubicBezTo>
                <a:cubicBezTo>
                  <a:pt x="77" y="10"/>
                  <a:pt x="77" y="10"/>
                  <a:pt x="77" y="10"/>
                </a:cubicBezTo>
                <a:cubicBezTo>
                  <a:pt x="79" y="10"/>
                  <a:pt x="80" y="10"/>
                  <a:pt x="81" y="10"/>
                </a:cubicBezTo>
                <a:cubicBezTo>
                  <a:pt x="92" y="10"/>
                  <a:pt x="101" y="12"/>
                  <a:pt x="106" y="21"/>
                </a:cubicBezTo>
                <a:cubicBezTo>
                  <a:pt x="109" y="27"/>
                  <a:pt x="109" y="32"/>
                  <a:pt x="109" y="37"/>
                </a:cubicBezTo>
                <a:cubicBezTo>
                  <a:pt x="109" y="40"/>
                  <a:pt x="110" y="41"/>
                  <a:pt x="110" y="41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10" y="77"/>
                  <a:pt x="109" y="78"/>
                  <a:pt x="109" y="80"/>
                </a:cubicBezTo>
                <a:cubicBezTo>
                  <a:pt x="109" y="83"/>
                  <a:pt x="109" y="86"/>
                  <a:pt x="109" y="88"/>
                </a:cubicBezTo>
                <a:cubicBezTo>
                  <a:pt x="107" y="96"/>
                  <a:pt x="104" y="100"/>
                  <a:pt x="97" y="104"/>
                </a:cubicBezTo>
                <a:cubicBezTo>
                  <a:pt x="93" y="106"/>
                  <a:pt x="87" y="107"/>
                  <a:pt x="82" y="107"/>
                </a:cubicBezTo>
                <a:cubicBezTo>
                  <a:pt x="79" y="107"/>
                  <a:pt x="79" y="108"/>
                  <a:pt x="78" y="108"/>
                </a:cubicBezTo>
                <a:cubicBezTo>
                  <a:pt x="43" y="108"/>
                  <a:pt x="43" y="108"/>
                  <a:pt x="43" y="108"/>
                </a:cubicBezTo>
                <a:cubicBezTo>
                  <a:pt x="42" y="108"/>
                  <a:pt x="41" y="107"/>
                  <a:pt x="39" y="107"/>
                </a:cubicBezTo>
                <a:cubicBezTo>
                  <a:pt x="36" y="107"/>
                  <a:pt x="32" y="106"/>
                  <a:pt x="30" y="106"/>
                </a:cubicBezTo>
                <a:cubicBezTo>
                  <a:pt x="23" y="104"/>
                  <a:pt x="18" y="102"/>
                  <a:pt x="14" y="95"/>
                </a:cubicBezTo>
                <a:cubicBezTo>
                  <a:pt x="12" y="90"/>
                  <a:pt x="11" y="84"/>
                  <a:pt x="11" y="80"/>
                </a:cubicBezTo>
                <a:cubicBezTo>
                  <a:pt x="11" y="78"/>
                  <a:pt x="11" y="78"/>
                  <a:pt x="11" y="78"/>
                </a:cubicBezTo>
                <a:lnTo>
                  <a:pt x="11" y="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3" name="Google Shape;603;p28"/>
          <p:cNvSpPr/>
          <p:nvPr/>
        </p:nvSpPr>
        <p:spPr>
          <a:xfrm>
            <a:off x="600076" y="6572250"/>
            <a:ext cx="101600" cy="106363"/>
          </a:xfrm>
          <a:custGeom>
            <a:avLst/>
            <a:gdLst/>
            <a:ahLst/>
            <a:cxnLst/>
            <a:rect l="l" t="t" r="r" b="b"/>
            <a:pathLst>
              <a:path w="64" h="67" extrusionOk="0">
                <a:moveTo>
                  <a:pt x="0" y="34"/>
                </a:moveTo>
                <a:cubicBezTo>
                  <a:pt x="0" y="44"/>
                  <a:pt x="4" y="52"/>
                  <a:pt x="11" y="58"/>
                </a:cubicBezTo>
                <a:cubicBezTo>
                  <a:pt x="22" y="65"/>
                  <a:pt x="37" y="67"/>
                  <a:pt x="49" y="59"/>
                </a:cubicBezTo>
                <a:cubicBezTo>
                  <a:pt x="50" y="58"/>
                  <a:pt x="50" y="58"/>
                  <a:pt x="51" y="58"/>
                </a:cubicBezTo>
                <a:cubicBezTo>
                  <a:pt x="57" y="52"/>
                  <a:pt x="57" y="52"/>
                  <a:pt x="57" y="52"/>
                </a:cubicBezTo>
                <a:cubicBezTo>
                  <a:pt x="62" y="43"/>
                  <a:pt x="64" y="31"/>
                  <a:pt x="60" y="21"/>
                </a:cubicBezTo>
                <a:cubicBezTo>
                  <a:pt x="59" y="20"/>
                  <a:pt x="58" y="18"/>
                  <a:pt x="57" y="16"/>
                </a:cubicBezTo>
                <a:cubicBezTo>
                  <a:pt x="56" y="16"/>
                  <a:pt x="56" y="14"/>
                  <a:pt x="55" y="14"/>
                </a:cubicBezTo>
                <a:cubicBezTo>
                  <a:pt x="53" y="12"/>
                  <a:pt x="54" y="12"/>
                  <a:pt x="51" y="10"/>
                </a:cubicBezTo>
                <a:cubicBezTo>
                  <a:pt x="43" y="2"/>
                  <a:pt x="29" y="0"/>
                  <a:pt x="18" y="6"/>
                </a:cubicBezTo>
                <a:cubicBezTo>
                  <a:pt x="15" y="7"/>
                  <a:pt x="13" y="8"/>
                  <a:pt x="10" y="10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4"/>
                  <a:pt x="8" y="14"/>
                  <a:pt x="7" y="14"/>
                </a:cubicBezTo>
                <a:cubicBezTo>
                  <a:pt x="5" y="16"/>
                  <a:pt x="4" y="18"/>
                  <a:pt x="3" y="21"/>
                </a:cubicBezTo>
                <a:cubicBezTo>
                  <a:pt x="1" y="24"/>
                  <a:pt x="0" y="30"/>
                  <a:pt x="0" y="34"/>
                </a:cubicBezTo>
                <a:moveTo>
                  <a:pt x="11" y="36"/>
                </a:moveTo>
                <a:cubicBezTo>
                  <a:pt x="11" y="32"/>
                  <a:pt x="11" y="29"/>
                  <a:pt x="13" y="25"/>
                </a:cubicBezTo>
                <a:cubicBezTo>
                  <a:pt x="14" y="24"/>
                  <a:pt x="16" y="21"/>
                  <a:pt x="17" y="20"/>
                </a:cubicBezTo>
                <a:cubicBezTo>
                  <a:pt x="18" y="18"/>
                  <a:pt x="21" y="16"/>
                  <a:pt x="22" y="16"/>
                </a:cubicBezTo>
                <a:cubicBezTo>
                  <a:pt x="29" y="12"/>
                  <a:pt x="37" y="14"/>
                  <a:pt x="43" y="18"/>
                </a:cubicBezTo>
                <a:cubicBezTo>
                  <a:pt x="48" y="20"/>
                  <a:pt x="51" y="27"/>
                  <a:pt x="51" y="32"/>
                </a:cubicBezTo>
                <a:cubicBezTo>
                  <a:pt x="51" y="38"/>
                  <a:pt x="51" y="40"/>
                  <a:pt x="48" y="46"/>
                </a:cubicBezTo>
                <a:cubicBezTo>
                  <a:pt x="45" y="50"/>
                  <a:pt x="38" y="53"/>
                  <a:pt x="33" y="53"/>
                </a:cubicBezTo>
                <a:cubicBezTo>
                  <a:pt x="27" y="53"/>
                  <a:pt x="25" y="53"/>
                  <a:pt x="20" y="50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6"/>
                  <a:pt x="14" y="44"/>
                  <a:pt x="13" y="42"/>
                </a:cubicBezTo>
                <a:cubicBezTo>
                  <a:pt x="12" y="41"/>
                  <a:pt x="11" y="38"/>
                  <a:pt x="11" y="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4" name="Google Shape;604;p28"/>
          <p:cNvSpPr/>
          <p:nvPr/>
        </p:nvSpPr>
        <p:spPr>
          <a:xfrm>
            <a:off x="688976" y="6561138"/>
            <a:ext cx="25400" cy="28575"/>
          </a:xfrm>
          <a:custGeom>
            <a:avLst/>
            <a:gdLst/>
            <a:ahLst/>
            <a:cxnLst/>
            <a:rect l="l" t="t" r="r" b="b"/>
            <a:pathLst>
              <a:path w="16" h="18" extrusionOk="0">
                <a:moveTo>
                  <a:pt x="0" y="9"/>
                </a:moveTo>
                <a:cubicBezTo>
                  <a:pt x="0" y="17"/>
                  <a:pt x="9" y="18"/>
                  <a:pt x="13" y="14"/>
                </a:cubicBezTo>
                <a:cubicBezTo>
                  <a:pt x="15" y="11"/>
                  <a:pt x="16" y="5"/>
                  <a:pt x="12" y="3"/>
                </a:cubicBezTo>
                <a:cubicBezTo>
                  <a:pt x="7" y="0"/>
                  <a:pt x="0" y="3"/>
                  <a:pt x="0" y="9"/>
                </a:cubicBez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605" name="Google Shape;605;p28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828213" y="6445250"/>
            <a:ext cx="1222375" cy="382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28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1050588" y="6445250"/>
            <a:ext cx="407988" cy="382588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28"/>
          <p:cNvSpPr/>
          <p:nvPr/>
        </p:nvSpPr>
        <p:spPr>
          <a:xfrm>
            <a:off x="3924301" y="6538913"/>
            <a:ext cx="176213" cy="174625"/>
          </a:xfrm>
          <a:custGeom>
            <a:avLst/>
            <a:gdLst/>
            <a:ahLst/>
            <a:cxnLst/>
            <a:rect l="l" t="t" r="r" b="b"/>
            <a:pathLst>
              <a:path w="111" h="110" extrusionOk="0">
                <a:moveTo>
                  <a:pt x="102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5"/>
                  <a:pt x="4" y="110"/>
                  <a:pt x="10" y="110"/>
                </a:cubicBezTo>
                <a:cubicBezTo>
                  <a:pt x="102" y="110"/>
                  <a:pt x="102" y="110"/>
                  <a:pt x="102" y="110"/>
                </a:cubicBezTo>
                <a:cubicBezTo>
                  <a:pt x="106" y="110"/>
                  <a:pt x="111" y="105"/>
                  <a:pt x="111" y="100"/>
                </a:cubicBezTo>
                <a:cubicBezTo>
                  <a:pt x="111" y="10"/>
                  <a:pt x="111" y="10"/>
                  <a:pt x="111" y="10"/>
                </a:cubicBezTo>
                <a:cubicBezTo>
                  <a:pt x="111" y="4"/>
                  <a:pt x="106" y="0"/>
                  <a:pt x="102" y="0"/>
                </a:cubicBezTo>
                <a:close/>
                <a:moveTo>
                  <a:pt x="99" y="39"/>
                </a:moveTo>
                <a:cubicBezTo>
                  <a:pt x="97" y="54"/>
                  <a:pt x="97" y="54"/>
                  <a:pt x="97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105"/>
                  <a:pt x="82" y="105"/>
                  <a:pt x="82" y="105"/>
                </a:cubicBezTo>
                <a:cubicBezTo>
                  <a:pt x="63" y="105"/>
                  <a:pt x="63" y="105"/>
                  <a:pt x="63" y="105"/>
                </a:cubicBezTo>
                <a:cubicBezTo>
                  <a:pt x="63" y="54"/>
                  <a:pt x="63" y="54"/>
                  <a:pt x="63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39"/>
                  <a:pt x="51" y="39"/>
                  <a:pt x="51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63" y="29"/>
                  <a:pt x="63" y="29"/>
                  <a:pt x="63" y="29"/>
                </a:cubicBezTo>
                <a:cubicBezTo>
                  <a:pt x="63" y="25"/>
                  <a:pt x="63" y="17"/>
                  <a:pt x="65" y="14"/>
                </a:cubicBezTo>
                <a:cubicBezTo>
                  <a:pt x="69" y="10"/>
                  <a:pt x="73" y="6"/>
                  <a:pt x="82" y="6"/>
                </a:cubicBezTo>
                <a:cubicBezTo>
                  <a:pt x="95" y="6"/>
                  <a:pt x="101" y="8"/>
                  <a:pt x="101" y="8"/>
                </a:cubicBezTo>
                <a:cubicBezTo>
                  <a:pt x="98" y="23"/>
                  <a:pt x="98" y="23"/>
                  <a:pt x="98" y="23"/>
                </a:cubicBezTo>
                <a:cubicBezTo>
                  <a:pt x="98" y="23"/>
                  <a:pt x="93" y="21"/>
                  <a:pt x="89" y="21"/>
                </a:cubicBezTo>
                <a:cubicBezTo>
                  <a:pt x="85" y="21"/>
                  <a:pt x="82" y="23"/>
                  <a:pt x="82" y="27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9"/>
                  <a:pt x="82" y="39"/>
                  <a:pt x="82" y="39"/>
                </a:cubicBezTo>
                <a:lnTo>
                  <a:pt x="99" y="3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8" name="Google Shape;608;p28"/>
          <p:cNvSpPr/>
          <p:nvPr/>
        </p:nvSpPr>
        <p:spPr>
          <a:xfrm>
            <a:off x="4144963" y="6540500"/>
            <a:ext cx="890588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badanamilza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9" name="Google Shape;609;p28"/>
          <p:cNvSpPr/>
          <p:nvPr/>
        </p:nvSpPr>
        <p:spPr>
          <a:xfrm>
            <a:off x="4959351" y="6540500"/>
            <a:ext cx="150813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0" name="Google Shape;610;p28"/>
          <p:cNvSpPr/>
          <p:nvPr/>
        </p:nvSpPr>
        <p:spPr>
          <a:xfrm>
            <a:off x="5030788" y="6540500"/>
            <a:ext cx="150813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1" name="Google Shape;611;p28"/>
          <p:cNvSpPr/>
          <p:nvPr/>
        </p:nvSpPr>
        <p:spPr>
          <a:xfrm>
            <a:off x="5105401" y="6540500"/>
            <a:ext cx="657225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tnasional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2" name="Google Shape;612;p28"/>
          <p:cNvSpPr/>
          <p:nvPr/>
        </p:nvSpPr>
        <p:spPr>
          <a:xfrm>
            <a:off x="7473951" y="6519863"/>
            <a:ext cx="177800" cy="136525"/>
          </a:xfrm>
          <a:custGeom>
            <a:avLst/>
            <a:gdLst/>
            <a:ahLst/>
            <a:cxnLst/>
            <a:rect l="l" t="t" r="r" b="b"/>
            <a:pathLst>
              <a:path w="112" h="86" extrusionOk="0">
                <a:moveTo>
                  <a:pt x="112" y="0"/>
                </a:moveTo>
                <a:lnTo>
                  <a:pt x="0" y="0"/>
                </a:lnTo>
                <a:lnTo>
                  <a:pt x="0" y="86"/>
                </a:lnTo>
                <a:lnTo>
                  <a:pt x="112" y="86"/>
                </a:lnTo>
                <a:lnTo>
                  <a:pt x="112" y="0"/>
                </a:lnTo>
                <a:close/>
                <a:moveTo>
                  <a:pt x="103" y="79"/>
                </a:moveTo>
                <a:lnTo>
                  <a:pt x="10" y="79"/>
                </a:lnTo>
                <a:lnTo>
                  <a:pt x="10" y="9"/>
                </a:lnTo>
                <a:lnTo>
                  <a:pt x="103" y="9"/>
                </a:lnTo>
                <a:lnTo>
                  <a:pt x="103" y="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13" name="Google Shape;613;p28"/>
          <p:cNvSpPr/>
          <p:nvPr/>
        </p:nvSpPr>
        <p:spPr>
          <a:xfrm>
            <a:off x="7437438" y="6665913"/>
            <a:ext cx="242888" cy="66675"/>
          </a:xfrm>
          <a:custGeom>
            <a:avLst/>
            <a:gdLst/>
            <a:ahLst/>
            <a:cxnLst/>
            <a:rect l="l" t="t" r="r" b="b"/>
            <a:pathLst>
              <a:path w="153" h="42" extrusionOk="0">
                <a:moveTo>
                  <a:pt x="135" y="1"/>
                </a:moveTo>
                <a:lnTo>
                  <a:pt x="22" y="0"/>
                </a:lnTo>
                <a:lnTo>
                  <a:pt x="0" y="42"/>
                </a:lnTo>
                <a:lnTo>
                  <a:pt x="153" y="42"/>
                </a:lnTo>
                <a:lnTo>
                  <a:pt x="135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14" name="Google Shape;614;p28"/>
          <p:cNvSpPr/>
          <p:nvPr/>
        </p:nvSpPr>
        <p:spPr>
          <a:xfrm>
            <a:off x="7748588" y="6540500"/>
            <a:ext cx="295275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ww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5" name="Google Shape;615;p28"/>
          <p:cNvSpPr/>
          <p:nvPr/>
        </p:nvSpPr>
        <p:spPr>
          <a:xfrm>
            <a:off x="7966076" y="6540500"/>
            <a:ext cx="185738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6" name="Google Shape;616;p28"/>
          <p:cNvSpPr/>
          <p:nvPr/>
        </p:nvSpPr>
        <p:spPr>
          <a:xfrm>
            <a:off x="8066088" y="6540500"/>
            <a:ext cx="560388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.baznas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7" name="Google Shape;617;p28"/>
          <p:cNvSpPr/>
          <p:nvPr/>
        </p:nvSpPr>
        <p:spPr>
          <a:xfrm>
            <a:off x="8550276" y="6540500"/>
            <a:ext cx="111125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8" name="Google Shape;618;p28"/>
          <p:cNvSpPr/>
          <p:nvPr/>
        </p:nvSpPr>
        <p:spPr>
          <a:xfrm>
            <a:off x="8582026" y="6540500"/>
            <a:ext cx="161925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9" name="Google Shape;619;p28"/>
          <p:cNvSpPr/>
          <p:nvPr/>
        </p:nvSpPr>
        <p:spPr>
          <a:xfrm>
            <a:off x="8667751" y="6540500"/>
            <a:ext cx="160338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20" name="Google Shape;620;p28"/>
          <p:cNvSpPr/>
          <p:nvPr/>
        </p:nvSpPr>
        <p:spPr>
          <a:xfrm>
            <a:off x="8748713" y="6540500"/>
            <a:ext cx="233363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 Medium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.id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21" name="Google Shape;621;p28"/>
          <p:cNvSpPr/>
          <p:nvPr/>
        </p:nvSpPr>
        <p:spPr>
          <a:xfrm>
            <a:off x="9405938" y="6426200"/>
            <a:ext cx="195263" cy="234950"/>
          </a:xfrm>
          <a:custGeom>
            <a:avLst/>
            <a:gdLst/>
            <a:ahLst/>
            <a:cxnLst/>
            <a:rect l="l" t="t" r="r" b="b"/>
            <a:pathLst>
              <a:path w="123" h="148" extrusionOk="0">
                <a:moveTo>
                  <a:pt x="4" y="144"/>
                </a:moveTo>
                <a:cubicBezTo>
                  <a:pt x="2" y="146"/>
                  <a:pt x="3" y="148"/>
                  <a:pt x="5" y="148"/>
                </a:cubicBezTo>
                <a:cubicBezTo>
                  <a:pt x="25" y="148"/>
                  <a:pt x="25" y="148"/>
                  <a:pt x="25" y="148"/>
                </a:cubicBezTo>
                <a:cubicBezTo>
                  <a:pt x="85" y="148"/>
                  <a:pt x="85" y="148"/>
                  <a:pt x="85" y="148"/>
                </a:cubicBezTo>
                <a:cubicBezTo>
                  <a:pt x="92" y="148"/>
                  <a:pt x="98" y="143"/>
                  <a:pt x="99" y="135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3" y="9"/>
                  <a:pt x="115" y="0"/>
                  <a:pt x="106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1" y="0"/>
                  <a:pt x="15" y="5"/>
                  <a:pt x="14" y="12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8"/>
                  <a:pt x="2" y="91"/>
                  <a:pt x="4" y="91"/>
                </a:cubicBezTo>
                <a:cubicBezTo>
                  <a:pt x="18" y="91"/>
                  <a:pt x="18" y="91"/>
                  <a:pt x="18" y="91"/>
                </a:cubicBezTo>
                <a:cubicBezTo>
                  <a:pt x="29" y="91"/>
                  <a:pt x="37" y="83"/>
                  <a:pt x="39" y="72"/>
                </a:cubicBezTo>
                <a:cubicBezTo>
                  <a:pt x="44" y="45"/>
                  <a:pt x="44" y="45"/>
                  <a:pt x="44" y="45"/>
                </a:cubicBezTo>
                <a:cubicBezTo>
                  <a:pt x="45" y="41"/>
                  <a:pt x="49" y="38"/>
                  <a:pt x="53" y="38"/>
                </a:cubicBezTo>
                <a:cubicBezTo>
                  <a:pt x="80" y="38"/>
                  <a:pt x="80" y="38"/>
                  <a:pt x="80" y="38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68" y="107"/>
                  <a:pt x="64" y="110"/>
                  <a:pt x="60" y="110"/>
                </a:cubicBezTo>
                <a:cubicBezTo>
                  <a:pt x="49" y="110"/>
                  <a:pt x="49" y="110"/>
                  <a:pt x="49" y="110"/>
                </a:cubicBezTo>
                <a:cubicBezTo>
                  <a:pt x="47" y="110"/>
                  <a:pt x="47" y="110"/>
                  <a:pt x="47" y="110"/>
                </a:cubicBezTo>
                <a:cubicBezTo>
                  <a:pt x="42" y="110"/>
                  <a:pt x="38" y="111"/>
                  <a:pt x="33" y="113"/>
                </a:cubicBezTo>
                <a:cubicBezTo>
                  <a:pt x="26" y="118"/>
                  <a:pt x="19" y="124"/>
                  <a:pt x="14" y="131"/>
                </a:cubicBezTo>
                <a:lnTo>
                  <a:pt x="4" y="144"/>
                </a:lnTo>
                <a:close/>
              </a:path>
            </a:pathLst>
          </a:custGeom>
          <a:solidFill>
            <a:srgbClr val="FFCC0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2" name="Google Shape;622;p28"/>
          <p:cNvSpPr/>
          <p:nvPr/>
        </p:nvSpPr>
        <p:spPr>
          <a:xfrm>
            <a:off x="9199563" y="6591300"/>
            <a:ext cx="236538" cy="236538"/>
          </a:xfrm>
          <a:custGeom>
            <a:avLst/>
            <a:gdLst/>
            <a:ahLst/>
            <a:cxnLst/>
            <a:rect l="l" t="t" r="r" b="b"/>
            <a:pathLst>
              <a:path w="149" h="149" extrusionOk="0">
                <a:moveTo>
                  <a:pt x="149" y="1"/>
                </a:moveTo>
                <a:cubicBezTo>
                  <a:pt x="149" y="2"/>
                  <a:pt x="149" y="2"/>
                  <a:pt x="148" y="2"/>
                </a:cubicBezTo>
                <a:cubicBezTo>
                  <a:pt x="138" y="8"/>
                  <a:pt x="129" y="15"/>
                  <a:pt x="122" y="24"/>
                </a:cubicBezTo>
                <a:cubicBezTo>
                  <a:pt x="115" y="33"/>
                  <a:pt x="115" y="33"/>
                  <a:pt x="115" y="33"/>
                </a:cubicBezTo>
                <a:cubicBezTo>
                  <a:pt x="114" y="35"/>
                  <a:pt x="113" y="36"/>
                  <a:pt x="111" y="37"/>
                </a:cubicBezTo>
                <a:cubicBezTo>
                  <a:pt x="109" y="38"/>
                  <a:pt x="107" y="39"/>
                  <a:pt x="105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58" y="39"/>
                  <a:pt x="55" y="42"/>
                  <a:pt x="54" y="46"/>
                </a:cubicBezTo>
                <a:cubicBezTo>
                  <a:pt x="42" y="110"/>
                  <a:pt x="42" y="110"/>
                  <a:pt x="42" y="110"/>
                </a:cubicBezTo>
                <a:cubicBezTo>
                  <a:pt x="70" y="110"/>
                  <a:pt x="70" y="110"/>
                  <a:pt x="70" y="110"/>
                </a:cubicBezTo>
                <a:cubicBezTo>
                  <a:pt x="74" y="110"/>
                  <a:pt x="77" y="107"/>
                  <a:pt x="78" y="103"/>
                </a:cubicBezTo>
                <a:cubicBezTo>
                  <a:pt x="83" y="76"/>
                  <a:pt x="83" y="76"/>
                  <a:pt x="83" y="76"/>
                </a:cubicBezTo>
                <a:cubicBezTo>
                  <a:pt x="85" y="65"/>
                  <a:pt x="94" y="58"/>
                  <a:pt x="104" y="58"/>
                </a:cubicBezTo>
                <a:cubicBezTo>
                  <a:pt x="118" y="58"/>
                  <a:pt x="118" y="58"/>
                  <a:pt x="118" y="58"/>
                </a:cubicBezTo>
                <a:cubicBezTo>
                  <a:pt x="121" y="58"/>
                  <a:pt x="123" y="60"/>
                  <a:pt x="122" y="63"/>
                </a:cubicBezTo>
                <a:cubicBezTo>
                  <a:pt x="109" y="136"/>
                  <a:pt x="109" y="136"/>
                  <a:pt x="109" y="136"/>
                </a:cubicBezTo>
                <a:cubicBezTo>
                  <a:pt x="108" y="143"/>
                  <a:pt x="101" y="149"/>
                  <a:pt x="94" y="149"/>
                </a:cubicBezTo>
                <a:cubicBezTo>
                  <a:pt x="16" y="149"/>
                  <a:pt x="16" y="149"/>
                  <a:pt x="16" y="149"/>
                </a:cubicBezTo>
                <a:cubicBezTo>
                  <a:pt x="7" y="149"/>
                  <a:pt x="0" y="140"/>
                  <a:pt x="2" y="130"/>
                </a:cubicBezTo>
                <a:cubicBezTo>
                  <a:pt x="23" y="13"/>
                  <a:pt x="23" y="13"/>
                  <a:pt x="23" y="13"/>
                </a:cubicBezTo>
                <a:cubicBezTo>
                  <a:pt x="25" y="6"/>
                  <a:pt x="31" y="0"/>
                  <a:pt x="38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9" y="0"/>
                  <a:pt x="149" y="1"/>
                  <a:pt x="149" y="1"/>
                </a:cubicBezTo>
                <a:close/>
              </a:path>
            </a:pathLst>
          </a:custGeom>
          <a:solidFill>
            <a:srgbClr val="25914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3" name="Google Shape;623;p28"/>
          <p:cNvSpPr/>
          <p:nvPr/>
        </p:nvSpPr>
        <p:spPr>
          <a:xfrm>
            <a:off x="11672888" y="6602413"/>
            <a:ext cx="303213" cy="46038"/>
          </a:xfrm>
          <a:prstGeom prst="rect">
            <a:avLst/>
          </a:prstGeom>
          <a:solidFill>
            <a:srgbClr val="F8F8F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4" name="Google Shape;624;p28"/>
          <p:cNvSpPr/>
          <p:nvPr/>
        </p:nvSpPr>
        <p:spPr>
          <a:xfrm>
            <a:off x="11849101" y="6664325"/>
            <a:ext cx="25400" cy="23813"/>
          </a:xfrm>
          <a:custGeom>
            <a:avLst/>
            <a:gdLst/>
            <a:ahLst/>
            <a:cxnLst/>
            <a:rect l="l" t="t" r="r" b="b"/>
            <a:pathLst>
              <a:path w="16" h="15" extrusionOk="0">
                <a:moveTo>
                  <a:pt x="3" y="15"/>
                </a:moveTo>
                <a:lnTo>
                  <a:pt x="8" y="10"/>
                </a:lnTo>
                <a:lnTo>
                  <a:pt x="13" y="15"/>
                </a:lnTo>
                <a:lnTo>
                  <a:pt x="11" y="9"/>
                </a:lnTo>
                <a:lnTo>
                  <a:pt x="16" y="6"/>
                </a:lnTo>
                <a:lnTo>
                  <a:pt x="10" y="6"/>
                </a:lnTo>
                <a:lnTo>
                  <a:pt x="8" y="0"/>
                </a:lnTo>
                <a:lnTo>
                  <a:pt x="6" y="6"/>
                </a:lnTo>
                <a:lnTo>
                  <a:pt x="0" y="6"/>
                </a:lnTo>
                <a:lnTo>
                  <a:pt x="5" y="9"/>
                </a:lnTo>
                <a:lnTo>
                  <a:pt x="3" y="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5" name="Google Shape;625;p28"/>
          <p:cNvSpPr/>
          <p:nvPr/>
        </p:nvSpPr>
        <p:spPr>
          <a:xfrm>
            <a:off x="11950701" y="6615113"/>
            <a:ext cx="9525" cy="19050"/>
          </a:xfrm>
          <a:custGeom>
            <a:avLst/>
            <a:gdLst/>
            <a:ahLst/>
            <a:cxnLst/>
            <a:rect l="l" t="t" r="r" b="b"/>
            <a:pathLst>
              <a:path w="6" h="12" extrusionOk="0">
                <a:moveTo>
                  <a:pt x="6" y="11"/>
                </a:moveTo>
                <a:cubicBezTo>
                  <a:pt x="6" y="10"/>
                  <a:pt x="6" y="9"/>
                  <a:pt x="6" y="6"/>
                </a:cubicBezTo>
                <a:cubicBezTo>
                  <a:pt x="6" y="5"/>
                  <a:pt x="6" y="3"/>
                  <a:pt x="6" y="3"/>
                </a:cubicBezTo>
                <a:cubicBezTo>
                  <a:pt x="4" y="0"/>
                  <a:pt x="3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3" y="12"/>
                  <a:pt x="4" y="11"/>
                  <a:pt x="4" y="11"/>
                </a:cubicBezTo>
                <a:cubicBezTo>
                  <a:pt x="6" y="11"/>
                  <a:pt x="6" y="11"/>
                  <a:pt x="6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6" name="Google Shape;626;p28"/>
          <p:cNvSpPr/>
          <p:nvPr/>
        </p:nvSpPr>
        <p:spPr>
          <a:xfrm>
            <a:off x="11809413" y="6664325"/>
            <a:ext cx="33338" cy="28575"/>
          </a:xfrm>
          <a:custGeom>
            <a:avLst/>
            <a:gdLst/>
            <a:ahLst/>
            <a:cxnLst/>
            <a:rect l="l" t="t" r="r" b="b"/>
            <a:pathLst>
              <a:path w="21" h="18" extrusionOk="0">
                <a:moveTo>
                  <a:pt x="3" y="18"/>
                </a:moveTo>
                <a:lnTo>
                  <a:pt x="9" y="15"/>
                </a:lnTo>
                <a:lnTo>
                  <a:pt x="16" y="18"/>
                </a:lnTo>
                <a:lnTo>
                  <a:pt x="13" y="12"/>
                </a:lnTo>
                <a:lnTo>
                  <a:pt x="21" y="6"/>
                </a:lnTo>
                <a:lnTo>
                  <a:pt x="12" y="6"/>
                </a:lnTo>
                <a:lnTo>
                  <a:pt x="9" y="0"/>
                </a:lnTo>
                <a:lnTo>
                  <a:pt x="7" y="6"/>
                </a:lnTo>
                <a:lnTo>
                  <a:pt x="0" y="6"/>
                </a:lnTo>
                <a:lnTo>
                  <a:pt x="6" y="12"/>
                </a:lnTo>
                <a:lnTo>
                  <a:pt x="3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7" name="Google Shape;627;p28"/>
          <p:cNvSpPr/>
          <p:nvPr/>
        </p:nvSpPr>
        <p:spPr>
          <a:xfrm>
            <a:off x="11723688" y="6561138"/>
            <a:ext cx="23813" cy="22225"/>
          </a:xfrm>
          <a:custGeom>
            <a:avLst/>
            <a:gdLst/>
            <a:ahLst/>
            <a:cxnLst/>
            <a:rect l="l" t="t" r="r" b="b"/>
            <a:pathLst>
              <a:path w="15" h="14" extrusionOk="0">
                <a:moveTo>
                  <a:pt x="15" y="5"/>
                </a:moveTo>
                <a:lnTo>
                  <a:pt x="9" y="5"/>
                </a:lnTo>
                <a:lnTo>
                  <a:pt x="9" y="0"/>
                </a:lnTo>
                <a:lnTo>
                  <a:pt x="6" y="5"/>
                </a:lnTo>
                <a:lnTo>
                  <a:pt x="0" y="5"/>
                </a:lnTo>
                <a:lnTo>
                  <a:pt x="6" y="8"/>
                </a:lnTo>
                <a:lnTo>
                  <a:pt x="3" y="14"/>
                </a:lnTo>
                <a:lnTo>
                  <a:pt x="9" y="11"/>
                </a:lnTo>
                <a:lnTo>
                  <a:pt x="12" y="14"/>
                </a:lnTo>
                <a:lnTo>
                  <a:pt x="11" y="8"/>
                </a:lnTo>
                <a:lnTo>
                  <a:pt x="15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8" name="Google Shape;628;p28"/>
          <p:cNvSpPr/>
          <p:nvPr/>
        </p:nvSpPr>
        <p:spPr>
          <a:xfrm>
            <a:off x="11693526" y="6616700"/>
            <a:ext cx="7938" cy="12700"/>
          </a:xfrm>
          <a:custGeom>
            <a:avLst/>
            <a:gdLst/>
            <a:ahLst/>
            <a:cxnLst/>
            <a:rect l="l" t="t" r="r" b="b"/>
            <a:pathLst>
              <a:path w="5" h="8" extrusionOk="0">
                <a:moveTo>
                  <a:pt x="0" y="8"/>
                </a:moveTo>
                <a:lnTo>
                  <a:pt x="5" y="8"/>
                </a:lnTo>
                <a:lnTo>
                  <a:pt x="2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9" name="Google Shape;629;p28"/>
          <p:cNvSpPr/>
          <p:nvPr/>
        </p:nvSpPr>
        <p:spPr>
          <a:xfrm>
            <a:off x="11774488" y="6664325"/>
            <a:ext cx="26988" cy="23813"/>
          </a:xfrm>
          <a:custGeom>
            <a:avLst/>
            <a:gdLst/>
            <a:ahLst/>
            <a:cxnLst/>
            <a:rect l="l" t="t" r="r" b="b"/>
            <a:pathLst>
              <a:path w="17" h="15" extrusionOk="0">
                <a:moveTo>
                  <a:pt x="3" y="15"/>
                </a:moveTo>
                <a:lnTo>
                  <a:pt x="8" y="10"/>
                </a:lnTo>
                <a:lnTo>
                  <a:pt x="14" y="15"/>
                </a:lnTo>
                <a:lnTo>
                  <a:pt x="11" y="9"/>
                </a:lnTo>
                <a:lnTo>
                  <a:pt x="17" y="6"/>
                </a:lnTo>
                <a:lnTo>
                  <a:pt x="11" y="6"/>
                </a:lnTo>
                <a:lnTo>
                  <a:pt x="8" y="0"/>
                </a:lnTo>
                <a:lnTo>
                  <a:pt x="6" y="6"/>
                </a:lnTo>
                <a:lnTo>
                  <a:pt x="0" y="6"/>
                </a:lnTo>
                <a:lnTo>
                  <a:pt x="5" y="9"/>
                </a:lnTo>
                <a:lnTo>
                  <a:pt x="3" y="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0" name="Google Shape;630;p28"/>
          <p:cNvSpPr/>
          <p:nvPr/>
        </p:nvSpPr>
        <p:spPr>
          <a:xfrm>
            <a:off x="11903076" y="6683375"/>
            <a:ext cx="17463" cy="17463"/>
          </a:xfrm>
          <a:custGeom>
            <a:avLst/>
            <a:gdLst/>
            <a:ahLst/>
            <a:cxnLst/>
            <a:rect l="l" t="t" r="r" b="b"/>
            <a:pathLst>
              <a:path w="11" h="11" extrusionOk="0">
                <a:moveTo>
                  <a:pt x="5" y="11"/>
                </a:moveTo>
                <a:lnTo>
                  <a:pt x="7" y="9"/>
                </a:lnTo>
                <a:lnTo>
                  <a:pt x="6" y="6"/>
                </a:lnTo>
                <a:lnTo>
                  <a:pt x="7" y="3"/>
                </a:lnTo>
                <a:lnTo>
                  <a:pt x="10" y="4"/>
                </a:lnTo>
                <a:lnTo>
                  <a:pt x="11" y="3"/>
                </a:lnTo>
                <a:lnTo>
                  <a:pt x="2" y="0"/>
                </a:lnTo>
                <a:lnTo>
                  <a:pt x="0" y="0"/>
                </a:lnTo>
                <a:lnTo>
                  <a:pt x="5" y="11"/>
                </a:lnTo>
                <a:close/>
                <a:moveTo>
                  <a:pt x="6" y="3"/>
                </a:moveTo>
                <a:lnTo>
                  <a:pt x="5" y="6"/>
                </a:lnTo>
                <a:lnTo>
                  <a:pt x="2" y="2"/>
                </a:lnTo>
                <a:lnTo>
                  <a:pt x="6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1" name="Google Shape;631;p28"/>
          <p:cNvSpPr/>
          <p:nvPr/>
        </p:nvSpPr>
        <p:spPr>
          <a:xfrm>
            <a:off x="11787188" y="6615113"/>
            <a:ext cx="9525" cy="19050"/>
          </a:xfrm>
          <a:custGeom>
            <a:avLst/>
            <a:gdLst/>
            <a:ahLst/>
            <a:cxnLst/>
            <a:rect l="l" t="t" r="r" b="b"/>
            <a:pathLst>
              <a:path w="6" h="12" extrusionOk="0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3" y="12"/>
                  <a:pt x="4" y="11"/>
                  <a:pt x="5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10"/>
                  <a:pt x="6" y="9"/>
                  <a:pt x="6" y="6"/>
                </a:cubicBezTo>
                <a:cubicBezTo>
                  <a:pt x="6" y="5"/>
                  <a:pt x="6" y="3"/>
                  <a:pt x="6" y="3"/>
                </a:cubicBezTo>
                <a:cubicBezTo>
                  <a:pt x="5" y="0"/>
                  <a:pt x="3" y="0"/>
                  <a:pt x="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2" name="Google Shape;632;p28"/>
          <p:cNvSpPr/>
          <p:nvPr/>
        </p:nvSpPr>
        <p:spPr>
          <a:xfrm>
            <a:off x="11660188" y="6496050"/>
            <a:ext cx="331788" cy="260350"/>
          </a:xfrm>
          <a:custGeom>
            <a:avLst/>
            <a:gdLst/>
            <a:ahLst/>
            <a:cxnLst/>
            <a:rect l="l" t="t" r="r" b="b"/>
            <a:pathLst>
              <a:path w="209" h="164" extrusionOk="0">
                <a:moveTo>
                  <a:pt x="206" y="61"/>
                </a:moveTo>
                <a:cubicBezTo>
                  <a:pt x="206" y="61"/>
                  <a:pt x="204" y="61"/>
                  <a:pt x="201" y="61"/>
                </a:cubicBezTo>
                <a:cubicBezTo>
                  <a:pt x="184" y="61"/>
                  <a:pt x="184" y="61"/>
                  <a:pt x="184" y="61"/>
                </a:cubicBezTo>
                <a:cubicBezTo>
                  <a:pt x="180" y="47"/>
                  <a:pt x="173" y="34"/>
                  <a:pt x="162" y="23"/>
                </a:cubicBezTo>
                <a:cubicBezTo>
                  <a:pt x="147" y="9"/>
                  <a:pt x="126" y="0"/>
                  <a:pt x="103" y="0"/>
                </a:cubicBezTo>
                <a:cubicBezTo>
                  <a:pt x="80" y="0"/>
                  <a:pt x="60" y="9"/>
                  <a:pt x="46" y="23"/>
                </a:cubicBezTo>
                <a:cubicBezTo>
                  <a:pt x="35" y="34"/>
                  <a:pt x="27" y="47"/>
                  <a:pt x="24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4" y="61"/>
                  <a:pt x="3" y="61"/>
                  <a:pt x="1" y="61"/>
                </a:cubicBezTo>
                <a:cubicBezTo>
                  <a:pt x="0" y="63"/>
                  <a:pt x="0" y="63"/>
                  <a:pt x="0" y="66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101"/>
                  <a:pt x="1" y="101"/>
                </a:cubicBezTo>
                <a:cubicBezTo>
                  <a:pt x="3" y="104"/>
                  <a:pt x="4" y="104"/>
                  <a:pt x="6" y="104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8" y="117"/>
                  <a:pt x="35" y="129"/>
                  <a:pt x="46" y="140"/>
                </a:cubicBezTo>
                <a:cubicBezTo>
                  <a:pt x="60" y="155"/>
                  <a:pt x="80" y="164"/>
                  <a:pt x="103" y="164"/>
                </a:cubicBezTo>
                <a:cubicBezTo>
                  <a:pt x="126" y="164"/>
                  <a:pt x="147" y="155"/>
                  <a:pt x="162" y="140"/>
                </a:cubicBezTo>
                <a:cubicBezTo>
                  <a:pt x="172" y="129"/>
                  <a:pt x="180" y="117"/>
                  <a:pt x="183" y="104"/>
                </a:cubicBezTo>
                <a:cubicBezTo>
                  <a:pt x="201" y="104"/>
                  <a:pt x="201" y="104"/>
                  <a:pt x="201" y="104"/>
                </a:cubicBezTo>
                <a:cubicBezTo>
                  <a:pt x="204" y="104"/>
                  <a:pt x="206" y="104"/>
                  <a:pt x="206" y="101"/>
                </a:cubicBezTo>
                <a:cubicBezTo>
                  <a:pt x="207" y="101"/>
                  <a:pt x="209" y="98"/>
                  <a:pt x="209" y="98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3"/>
                  <a:pt x="207" y="63"/>
                  <a:pt x="206" y="61"/>
                </a:cubicBezTo>
                <a:close/>
                <a:moveTo>
                  <a:pt x="49" y="26"/>
                </a:moveTo>
                <a:cubicBezTo>
                  <a:pt x="63" y="12"/>
                  <a:pt x="82" y="3"/>
                  <a:pt x="103" y="3"/>
                </a:cubicBezTo>
                <a:cubicBezTo>
                  <a:pt x="126" y="3"/>
                  <a:pt x="146" y="12"/>
                  <a:pt x="160" y="26"/>
                </a:cubicBezTo>
                <a:cubicBezTo>
                  <a:pt x="169" y="36"/>
                  <a:pt x="176" y="48"/>
                  <a:pt x="180" y="61"/>
                </a:cubicBezTo>
                <a:cubicBezTo>
                  <a:pt x="153" y="61"/>
                  <a:pt x="153" y="61"/>
                  <a:pt x="153" y="61"/>
                </a:cubicBezTo>
                <a:cubicBezTo>
                  <a:pt x="151" y="55"/>
                  <a:pt x="147" y="49"/>
                  <a:pt x="142" y="43"/>
                </a:cubicBezTo>
                <a:cubicBezTo>
                  <a:pt x="132" y="35"/>
                  <a:pt x="118" y="29"/>
                  <a:pt x="103" y="29"/>
                </a:cubicBezTo>
                <a:cubicBezTo>
                  <a:pt x="89" y="29"/>
                  <a:pt x="75" y="35"/>
                  <a:pt x="66" y="43"/>
                </a:cubicBezTo>
                <a:cubicBezTo>
                  <a:pt x="61" y="49"/>
                  <a:pt x="57" y="55"/>
                  <a:pt x="54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32" y="48"/>
                  <a:pt x="39" y="36"/>
                  <a:pt x="49" y="26"/>
                </a:cubicBezTo>
                <a:close/>
                <a:moveTo>
                  <a:pt x="166" y="75"/>
                </a:moveTo>
                <a:cubicBezTo>
                  <a:pt x="155" y="75"/>
                  <a:pt x="155" y="75"/>
                  <a:pt x="155" y="75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66" y="78"/>
                  <a:pt x="166" y="78"/>
                  <a:pt x="166" y="78"/>
                </a:cubicBezTo>
                <a:cubicBezTo>
                  <a:pt x="166" y="84"/>
                  <a:pt x="166" y="84"/>
                  <a:pt x="166" y="84"/>
                </a:cubicBezTo>
                <a:cubicBezTo>
                  <a:pt x="155" y="84"/>
                  <a:pt x="155" y="84"/>
                  <a:pt x="155" y="84"/>
                </a:cubicBezTo>
                <a:cubicBezTo>
                  <a:pt x="155" y="87"/>
                  <a:pt x="155" y="87"/>
                  <a:pt x="155" y="87"/>
                </a:cubicBezTo>
                <a:cubicBezTo>
                  <a:pt x="166" y="87"/>
                  <a:pt x="166" y="87"/>
                  <a:pt x="166" y="87"/>
                </a:cubicBezTo>
                <a:cubicBezTo>
                  <a:pt x="166" y="92"/>
                  <a:pt x="166" y="92"/>
                  <a:pt x="166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9" y="70"/>
                  <a:pt x="149" y="70"/>
                  <a:pt x="149" y="70"/>
                </a:cubicBezTo>
                <a:cubicBezTo>
                  <a:pt x="166" y="70"/>
                  <a:pt x="166" y="70"/>
                  <a:pt x="166" y="70"/>
                </a:cubicBezTo>
                <a:lnTo>
                  <a:pt x="166" y="75"/>
                </a:lnTo>
                <a:close/>
                <a:moveTo>
                  <a:pt x="149" y="104"/>
                </a:moveTo>
                <a:cubicBezTo>
                  <a:pt x="146" y="108"/>
                  <a:pt x="143" y="113"/>
                  <a:pt x="139" y="117"/>
                </a:cubicBezTo>
                <a:cubicBezTo>
                  <a:pt x="130" y="127"/>
                  <a:pt x="118" y="132"/>
                  <a:pt x="103" y="132"/>
                </a:cubicBezTo>
                <a:cubicBezTo>
                  <a:pt x="90" y="132"/>
                  <a:pt x="77" y="127"/>
                  <a:pt x="69" y="117"/>
                </a:cubicBezTo>
                <a:cubicBezTo>
                  <a:pt x="65" y="113"/>
                  <a:pt x="62" y="108"/>
                  <a:pt x="60" y="104"/>
                </a:cubicBezTo>
                <a:lnTo>
                  <a:pt x="149" y="104"/>
                </a:lnTo>
                <a:close/>
                <a:moveTo>
                  <a:pt x="53" y="92"/>
                </a:moveTo>
                <a:cubicBezTo>
                  <a:pt x="52" y="92"/>
                  <a:pt x="51" y="92"/>
                  <a:pt x="49" y="92"/>
                </a:cubicBezTo>
                <a:cubicBezTo>
                  <a:pt x="49" y="92"/>
                  <a:pt x="47" y="92"/>
                  <a:pt x="46" y="92"/>
                </a:cubicBezTo>
                <a:cubicBezTo>
                  <a:pt x="46" y="92"/>
                  <a:pt x="46" y="91"/>
                  <a:pt x="44" y="89"/>
                </a:cubicBezTo>
                <a:cubicBezTo>
                  <a:pt x="44" y="89"/>
                  <a:pt x="43" y="89"/>
                  <a:pt x="43" y="86"/>
                </a:cubicBezTo>
                <a:cubicBezTo>
                  <a:pt x="43" y="86"/>
                  <a:pt x="43" y="85"/>
                  <a:pt x="43" y="84"/>
                </a:cubicBezTo>
                <a:cubicBezTo>
                  <a:pt x="43" y="70"/>
                  <a:pt x="43" y="70"/>
                  <a:pt x="43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84"/>
                  <a:pt x="49" y="84"/>
                  <a:pt x="49" y="84"/>
                </a:cubicBezTo>
                <a:cubicBezTo>
                  <a:pt x="49" y="86"/>
                  <a:pt x="49" y="86"/>
                  <a:pt x="49" y="86"/>
                </a:cubicBezTo>
                <a:cubicBezTo>
                  <a:pt x="51" y="86"/>
                  <a:pt x="51" y="88"/>
                  <a:pt x="52" y="88"/>
                </a:cubicBezTo>
                <a:cubicBezTo>
                  <a:pt x="54" y="88"/>
                  <a:pt x="54" y="87"/>
                  <a:pt x="55" y="86"/>
                </a:cubicBezTo>
                <a:cubicBezTo>
                  <a:pt x="56" y="86"/>
                  <a:pt x="57" y="86"/>
                  <a:pt x="57" y="84"/>
                </a:cubicBezTo>
                <a:cubicBezTo>
                  <a:pt x="57" y="70"/>
                  <a:pt x="57" y="70"/>
                  <a:pt x="57" y="70"/>
                </a:cubicBezTo>
                <a:cubicBezTo>
                  <a:pt x="63" y="70"/>
                  <a:pt x="63" y="70"/>
                  <a:pt x="63" y="70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86"/>
                  <a:pt x="63" y="86"/>
                  <a:pt x="63" y="86"/>
                </a:cubicBezTo>
                <a:cubicBezTo>
                  <a:pt x="62" y="89"/>
                  <a:pt x="61" y="89"/>
                  <a:pt x="60" y="90"/>
                </a:cubicBezTo>
                <a:cubicBezTo>
                  <a:pt x="60" y="92"/>
                  <a:pt x="58" y="92"/>
                  <a:pt x="57" y="92"/>
                </a:cubicBezTo>
                <a:cubicBezTo>
                  <a:pt x="57" y="92"/>
                  <a:pt x="55" y="92"/>
                  <a:pt x="53" y="92"/>
                </a:cubicBezTo>
                <a:close/>
                <a:moveTo>
                  <a:pt x="119" y="75"/>
                </a:moveTo>
                <a:cubicBezTo>
                  <a:pt x="119" y="70"/>
                  <a:pt x="119" y="70"/>
                  <a:pt x="119" y="70"/>
                </a:cubicBezTo>
                <a:cubicBezTo>
                  <a:pt x="140" y="70"/>
                  <a:pt x="140" y="70"/>
                  <a:pt x="140" y="70"/>
                </a:cubicBezTo>
                <a:cubicBezTo>
                  <a:pt x="140" y="75"/>
                  <a:pt x="140" y="75"/>
                  <a:pt x="140" y="75"/>
                </a:cubicBezTo>
                <a:cubicBezTo>
                  <a:pt x="133" y="75"/>
                  <a:pt x="133" y="75"/>
                  <a:pt x="133" y="75"/>
                </a:cubicBezTo>
                <a:cubicBezTo>
                  <a:pt x="133" y="92"/>
                  <a:pt x="133" y="92"/>
                  <a:pt x="133" y="92"/>
                </a:cubicBezTo>
                <a:cubicBezTo>
                  <a:pt x="126" y="92"/>
                  <a:pt x="126" y="92"/>
                  <a:pt x="126" y="92"/>
                </a:cubicBezTo>
                <a:cubicBezTo>
                  <a:pt x="126" y="75"/>
                  <a:pt x="126" y="75"/>
                  <a:pt x="126" y="75"/>
                </a:cubicBezTo>
                <a:lnTo>
                  <a:pt x="119" y="75"/>
                </a:lnTo>
                <a:close/>
                <a:moveTo>
                  <a:pt x="59" y="61"/>
                </a:moveTo>
                <a:cubicBezTo>
                  <a:pt x="62" y="55"/>
                  <a:pt x="65" y="50"/>
                  <a:pt x="69" y="46"/>
                </a:cubicBezTo>
                <a:cubicBezTo>
                  <a:pt x="77" y="38"/>
                  <a:pt x="90" y="32"/>
                  <a:pt x="103" y="32"/>
                </a:cubicBezTo>
                <a:cubicBezTo>
                  <a:pt x="118" y="32"/>
                  <a:pt x="130" y="38"/>
                  <a:pt x="139" y="46"/>
                </a:cubicBezTo>
                <a:cubicBezTo>
                  <a:pt x="143" y="50"/>
                  <a:pt x="147" y="55"/>
                  <a:pt x="149" y="61"/>
                </a:cubicBezTo>
                <a:lnTo>
                  <a:pt x="59" y="61"/>
                </a:lnTo>
                <a:close/>
                <a:moveTo>
                  <a:pt x="110" y="70"/>
                </a:moveTo>
                <a:cubicBezTo>
                  <a:pt x="110" y="92"/>
                  <a:pt x="110" y="92"/>
                  <a:pt x="110" y="92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3" y="70"/>
                  <a:pt x="103" y="70"/>
                  <a:pt x="103" y="70"/>
                </a:cubicBezTo>
                <a:lnTo>
                  <a:pt x="110" y="70"/>
                </a:lnTo>
                <a:close/>
                <a:moveTo>
                  <a:pt x="93" y="81"/>
                </a:moveTo>
                <a:cubicBezTo>
                  <a:pt x="93" y="84"/>
                  <a:pt x="92" y="86"/>
                  <a:pt x="92" y="86"/>
                </a:cubicBezTo>
                <a:cubicBezTo>
                  <a:pt x="92" y="89"/>
                  <a:pt x="92" y="89"/>
                  <a:pt x="90" y="89"/>
                </a:cubicBezTo>
                <a:cubicBezTo>
                  <a:pt x="89" y="92"/>
                  <a:pt x="89" y="92"/>
                  <a:pt x="87" y="92"/>
                </a:cubicBezTo>
                <a:cubicBezTo>
                  <a:pt x="86" y="92"/>
                  <a:pt x="84" y="92"/>
                  <a:pt x="83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70"/>
                  <a:pt x="74" y="70"/>
                  <a:pt x="74" y="70"/>
                </a:cubicBezTo>
                <a:cubicBezTo>
                  <a:pt x="83" y="70"/>
                  <a:pt x="83" y="70"/>
                  <a:pt x="83" y="70"/>
                </a:cubicBezTo>
                <a:cubicBezTo>
                  <a:pt x="86" y="70"/>
                  <a:pt x="87" y="71"/>
                  <a:pt x="89" y="72"/>
                </a:cubicBezTo>
                <a:cubicBezTo>
                  <a:pt x="89" y="72"/>
                  <a:pt x="90" y="72"/>
                  <a:pt x="92" y="74"/>
                </a:cubicBezTo>
                <a:cubicBezTo>
                  <a:pt x="92" y="75"/>
                  <a:pt x="92" y="75"/>
                  <a:pt x="92" y="78"/>
                </a:cubicBezTo>
                <a:lnTo>
                  <a:pt x="93" y="81"/>
                </a:lnTo>
                <a:close/>
                <a:moveTo>
                  <a:pt x="20" y="89"/>
                </a:moveTo>
                <a:cubicBezTo>
                  <a:pt x="18" y="92"/>
                  <a:pt x="18" y="92"/>
                  <a:pt x="18" y="92"/>
                </a:cubicBezTo>
                <a:cubicBezTo>
                  <a:pt x="11" y="92"/>
                  <a:pt x="11" y="92"/>
                  <a:pt x="11" y="92"/>
                </a:cubicBezTo>
                <a:cubicBezTo>
                  <a:pt x="20" y="70"/>
                  <a:pt x="20" y="70"/>
                  <a:pt x="20" y="70"/>
                </a:cubicBezTo>
                <a:cubicBezTo>
                  <a:pt x="26" y="70"/>
                  <a:pt x="26" y="70"/>
                  <a:pt x="26" y="70"/>
                </a:cubicBezTo>
                <a:cubicBezTo>
                  <a:pt x="35" y="92"/>
                  <a:pt x="35" y="92"/>
                  <a:pt x="35" y="92"/>
                </a:cubicBezTo>
                <a:cubicBezTo>
                  <a:pt x="29" y="92"/>
                  <a:pt x="29" y="92"/>
                  <a:pt x="29" y="92"/>
                </a:cubicBezTo>
                <a:cubicBezTo>
                  <a:pt x="26" y="89"/>
                  <a:pt x="26" y="89"/>
                  <a:pt x="26" y="89"/>
                </a:cubicBezTo>
                <a:lnTo>
                  <a:pt x="20" y="89"/>
                </a:lnTo>
                <a:close/>
                <a:moveTo>
                  <a:pt x="160" y="137"/>
                </a:moveTo>
                <a:cubicBezTo>
                  <a:pt x="146" y="150"/>
                  <a:pt x="126" y="159"/>
                  <a:pt x="103" y="159"/>
                </a:cubicBezTo>
                <a:cubicBezTo>
                  <a:pt x="82" y="159"/>
                  <a:pt x="63" y="150"/>
                  <a:pt x="49" y="137"/>
                </a:cubicBezTo>
                <a:cubicBezTo>
                  <a:pt x="39" y="128"/>
                  <a:pt x="33" y="117"/>
                  <a:pt x="29" y="104"/>
                </a:cubicBezTo>
                <a:cubicBezTo>
                  <a:pt x="54" y="104"/>
                  <a:pt x="54" y="104"/>
                  <a:pt x="54" y="104"/>
                </a:cubicBezTo>
                <a:cubicBezTo>
                  <a:pt x="57" y="110"/>
                  <a:pt x="61" y="115"/>
                  <a:pt x="66" y="120"/>
                </a:cubicBezTo>
                <a:cubicBezTo>
                  <a:pt x="75" y="129"/>
                  <a:pt x="89" y="135"/>
                  <a:pt x="103" y="135"/>
                </a:cubicBezTo>
                <a:cubicBezTo>
                  <a:pt x="118" y="135"/>
                  <a:pt x="132" y="129"/>
                  <a:pt x="142" y="120"/>
                </a:cubicBezTo>
                <a:cubicBezTo>
                  <a:pt x="147" y="115"/>
                  <a:pt x="150" y="110"/>
                  <a:pt x="153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6" y="117"/>
                  <a:pt x="169" y="128"/>
                  <a:pt x="160" y="137"/>
                </a:cubicBezTo>
                <a:close/>
                <a:moveTo>
                  <a:pt x="176" y="92"/>
                </a:moveTo>
                <a:cubicBezTo>
                  <a:pt x="176" y="70"/>
                  <a:pt x="176" y="70"/>
                  <a:pt x="176" y="70"/>
                </a:cubicBezTo>
                <a:cubicBezTo>
                  <a:pt x="186" y="70"/>
                  <a:pt x="186" y="70"/>
                  <a:pt x="186" y="70"/>
                </a:cubicBezTo>
                <a:cubicBezTo>
                  <a:pt x="188" y="70"/>
                  <a:pt x="189" y="71"/>
                  <a:pt x="191" y="72"/>
                </a:cubicBezTo>
                <a:cubicBezTo>
                  <a:pt x="192" y="72"/>
                  <a:pt x="193" y="72"/>
                  <a:pt x="194" y="74"/>
                </a:cubicBezTo>
                <a:cubicBezTo>
                  <a:pt x="195" y="75"/>
                  <a:pt x="195" y="75"/>
                  <a:pt x="195" y="78"/>
                </a:cubicBezTo>
                <a:cubicBezTo>
                  <a:pt x="196" y="78"/>
                  <a:pt x="196" y="81"/>
                  <a:pt x="196" y="81"/>
                </a:cubicBezTo>
                <a:cubicBezTo>
                  <a:pt x="196" y="84"/>
                  <a:pt x="196" y="86"/>
                  <a:pt x="195" y="86"/>
                </a:cubicBezTo>
                <a:cubicBezTo>
                  <a:pt x="195" y="89"/>
                  <a:pt x="195" y="89"/>
                  <a:pt x="193" y="89"/>
                </a:cubicBezTo>
                <a:cubicBezTo>
                  <a:pt x="192" y="92"/>
                  <a:pt x="192" y="92"/>
                  <a:pt x="190" y="92"/>
                </a:cubicBezTo>
                <a:cubicBezTo>
                  <a:pt x="189" y="92"/>
                  <a:pt x="187" y="92"/>
                  <a:pt x="186" y="92"/>
                </a:cubicBezTo>
                <a:lnTo>
                  <a:pt x="176" y="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3" name="Google Shape;633;p28"/>
          <p:cNvSpPr/>
          <p:nvPr/>
        </p:nvSpPr>
        <p:spPr>
          <a:xfrm>
            <a:off x="11844338" y="6519863"/>
            <a:ext cx="22225" cy="26988"/>
          </a:xfrm>
          <a:custGeom>
            <a:avLst/>
            <a:gdLst/>
            <a:ahLst/>
            <a:cxnLst/>
            <a:rect l="l" t="t" r="r" b="b"/>
            <a:pathLst>
              <a:path w="14" h="17" extrusionOk="0">
                <a:moveTo>
                  <a:pt x="5" y="8"/>
                </a:moveTo>
                <a:lnTo>
                  <a:pt x="11" y="11"/>
                </a:lnTo>
                <a:lnTo>
                  <a:pt x="11" y="14"/>
                </a:lnTo>
                <a:lnTo>
                  <a:pt x="14" y="17"/>
                </a:lnTo>
                <a:lnTo>
                  <a:pt x="13" y="0"/>
                </a:lnTo>
                <a:lnTo>
                  <a:pt x="10" y="0"/>
                </a:lnTo>
                <a:lnTo>
                  <a:pt x="0" y="11"/>
                </a:lnTo>
                <a:lnTo>
                  <a:pt x="3" y="11"/>
                </a:lnTo>
                <a:lnTo>
                  <a:pt x="5" y="8"/>
                </a:lnTo>
                <a:close/>
                <a:moveTo>
                  <a:pt x="10" y="3"/>
                </a:moveTo>
                <a:lnTo>
                  <a:pt x="11" y="8"/>
                </a:lnTo>
                <a:lnTo>
                  <a:pt x="7" y="8"/>
                </a:lnTo>
                <a:lnTo>
                  <a:pt x="10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4" name="Google Shape;634;p28"/>
          <p:cNvSpPr/>
          <p:nvPr/>
        </p:nvSpPr>
        <p:spPr>
          <a:xfrm>
            <a:off x="11876088" y="6532563"/>
            <a:ext cx="26988" cy="31750"/>
          </a:xfrm>
          <a:custGeom>
            <a:avLst/>
            <a:gdLst/>
            <a:ahLst/>
            <a:cxnLst/>
            <a:rect l="l" t="t" r="r" b="b"/>
            <a:pathLst>
              <a:path w="17" h="20" extrusionOk="0">
                <a:moveTo>
                  <a:pt x="5" y="9"/>
                </a:moveTo>
                <a:cubicBezTo>
                  <a:pt x="7" y="9"/>
                  <a:pt x="7" y="9"/>
                  <a:pt x="7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10"/>
                  <a:pt x="7" y="11"/>
                  <a:pt x="7" y="12"/>
                </a:cubicBezTo>
                <a:cubicBezTo>
                  <a:pt x="7" y="12"/>
                  <a:pt x="7" y="12"/>
                  <a:pt x="7" y="14"/>
                </a:cubicBezTo>
                <a:cubicBezTo>
                  <a:pt x="7" y="18"/>
                  <a:pt x="7" y="18"/>
                  <a:pt x="7" y="18"/>
                </a:cubicBezTo>
                <a:cubicBezTo>
                  <a:pt x="10" y="20"/>
                  <a:pt x="10" y="20"/>
                  <a:pt x="10" y="20"/>
                </a:cubicBezTo>
                <a:cubicBezTo>
                  <a:pt x="10" y="16"/>
                  <a:pt x="10" y="16"/>
                  <a:pt x="10" y="16"/>
                </a:cubicBezTo>
                <a:cubicBezTo>
                  <a:pt x="10" y="15"/>
                  <a:pt x="10" y="15"/>
                  <a:pt x="10" y="14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3" y="12"/>
                  <a:pt x="13" y="12"/>
                </a:cubicBezTo>
                <a:cubicBezTo>
                  <a:pt x="14" y="12"/>
                  <a:pt x="15" y="12"/>
                  <a:pt x="16" y="12"/>
                </a:cubicBezTo>
                <a:cubicBezTo>
                  <a:pt x="16" y="10"/>
                  <a:pt x="16" y="9"/>
                  <a:pt x="17" y="9"/>
                </a:cubicBezTo>
                <a:cubicBezTo>
                  <a:pt x="17" y="9"/>
                  <a:pt x="17" y="6"/>
                  <a:pt x="16" y="6"/>
                </a:cubicBezTo>
                <a:cubicBezTo>
                  <a:pt x="16" y="6"/>
                  <a:pt x="15" y="6"/>
                  <a:pt x="14" y="3"/>
                </a:cubicBezTo>
                <a:cubicBezTo>
                  <a:pt x="9" y="0"/>
                  <a:pt x="9" y="0"/>
                  <a:pt x="9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2" y="13"/>
                  <a:pt x="2" y="13"/>
                  <a:pt x="2" y="13"/>
                </a:cubicBezTo>
                <a:lnTo>
                  <a:pt x="5" y="9"/>
                </a:lnTo>
                <a:close/>
                <a:moveTo>
                  <a:pt x="10" y="3"/>
                </a:moveTo>
                <a:cubicBezTo>
                  <a:pt x="11" y="6"/>
                  <a:pt x="11" y="6"/>
                  <a:pt x="11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6"/>
                  <a:pt x="13" y="7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2" y="9"/>
                  <a:pt x="11" y="9"/>
                  <a:pt x="11" y="9"/>
                </a:cubicBezTo>
                <a:cubicBezTo>
                  <a:pt x="11" y="9"/>
                  <a:pt x="10" y="9"/>
                  <a:pt x="9" y="9"/>
                </a:cubicBezTo>
                <a:cubicBezTo>
                  <a:pt x="7" y="6"/>
                  <a:pt x="7" y="6"/>
                  <a:pt x="7" y="6"/>
                </a:cubicBezTo>
                <a:lnTo>
                  <a:pt x="10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5" name="Google Shape;635;p28"/>
          <p:cNvSpPr/>
          <p:nvPr/>
        </p:nvSpPr>
        <p:spPr>
          <a:xfrm>
            <a:off x="11818938" y="6513513"/>
            <a:ext cx="14288" cy="23813"/>
          </a:xfrm>
          <a:custGeom>
            <a:avLst/>
            <a:gdLst/>
            <a:ahLst/>
            <a:cxnLst/>
            <a:rect l="l" t="t" r="r" b="b"/>
            <a:pathLst>
              <a:path w="9" h="15" extrusionOk="0">
                <a:moveTo>
                  <a:pt x="1" y="12"/>
                </a:moveTo>
                <a:cubicBezTo>
                  <a:pt x="2" y="14"/>
                  <a:pt x="3" y="15"/>
                  <a:pt x="4" y="15"/>
                </a:cubicBezTo>
                <a:cubicBezTo>
                  <a:pt x="6" y="15"/>
                  <a:pt x="7" y="15"/>
                  <a:pt x="7" y="13"/>
                </a:cubicBezTo>
                <a:cubicBezTo>
                  <a:pt x="9" y="12"/>
                  <a:pt x="9" y="12"/>
                  <a:pt x="9" y="12"/>
                </a:cubicBezTo>
                <a:cubicBezTo>
                  <a:pt x="9" y="11"/>
                  <a:pt x="9" y="9"/>
                  <a:pt x="9" y="9"/>
                </a:cubicBezTo>
                <a:cubicBezTo>
                  <a:pt x="9" y="0"/>
                  <a:pt x="9" y="0"/>
                  <a:pt x="9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11"/>
                  <a:pt x="6" y="12"/>
                </a:cubicBezTo>
                <a:cubicBezTo>
                  <a:pt x="6" y="12"/>
                  <a:pt x="6" y="12"/>
                  <a:pt x="4" y="12"/>
                </a:cubicBezTo>
                <a:cubicBezTo>
                  <a:pt x="4" y="12"/>
                  <a:pt x="3" y="12"/>
                  <a:pt x="3" y="12"/>
                </a:cubicBezTo>
                <a:cubicBezTo>
                  <a:pt x="3" y="11"/>
                  <a:pt x="3" y="9"/>
                  <a:pt x="3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2"/>
                  <a:pt x="0" y="12"/>
                  <a:pt x="1" y="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6" name="Google Shape;636;p28"/>
          <p:cNvSpPr/>
          <p:nvPr/>
        </p:nvSpPr>
        <p:spPr>
          <a:xfrm>
            <a:off x="11901488" y="6561138"/>
            <a:ext cx="23813" cy="22225"/>
          </a:xfrm>
          <a:custGeom>
            <a:avLst/>
            <a:gdLst/>
            <a:ahLst/>
            <a:cxnLst/>
            <a:rect l="l" t="t" r="r" b="b"/>
            <a:pathLst>
              <a:path w="15" h="14" extrusionOk="0">
                <a:moveTo>
                  <a:pt x="6" y="8"/>
                </a:moveTo>
                <a:lnTo>
                  <a:pt x="3" y="14"/>
                </a:lnTo>
                <a:lnTo>
                  <a:pt x="8" y="11"/>
                </a:lnTo>
                <a:lnTo>
                  <a:pt x="12" y="14"/>
                </a:lnTo>
                <a:lnTo>
                  <a:pt x="11" y="8"/>
                </a:lnTo>
                <a:lnTo>
                  <a:pt x="15" y="5"/>
                </a:lnTo>
                <a:lnTo>
                  <a:pt x="9" y="5"/>
                </a:lnTo>
                <a:lnTo>
                  <a:pt x="8" y="0"/>
                </a:lnTo>
                <a:lnTo>
                  <a:pt x="6" y="5"/>
                </a:lnTo>
                <a:lnTo>
                  <a:pt x="0" y="5"/>
                </a:lnTo>
                <a:lnTo>
                  <a:pt x="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7" name="Google Shape;637;p28"/>
          <p:cNvSpPr/>
          <p:nvPr/>
        </p:nvSpPr>
        <p:spPr>
          <a:xfrm>
            <a:off x="11787188" y="6516688"/>
            <a:ext cx="23813" cy="25400"/>
          </a:xfrm>
          <a:custGeom>
            <a:avLst/>
            <a:gdLst/>
            <a:ahLst/>
            <a:cxnLst/>
            <a:rect l="l" t="t" r="r" b="b"/>
            <a:pathLst>
              <a:path w="15" h="16" extrusionOk="0">
                <a:moveTo>
                  <a:pt x="4" y="13"/>
                </a:moveTo>
                <a:lnTo>
                  <a:pt x="9" y="10"/>
                </a:lnTo>
                <a:lnTo>
                  <a:pt x="12" y="13"/>
                </a:lnTo>
                <a:lnTo>
                  <a:pt x="15" y="13"/>
                </a:lnTo>
                <a:lnTo>
                  <a:pt x="5" y="0"/>
                </a:lnTo>
                <a:lnTo>
                  <a:pt x="1" y="2"/>
                </a:lnTo>
                <a:lnTo>
                  <a:pt x="0" y="16"/>
                </a:lnTo>
                <a:lnTo>
                  <a:pt x="3" y="16"/>
                </a:lnTo>
                <a:lnTo>
                  <a:pt x="4" y="13"/>
                </a:lnTo>
                <a:close/>
                <a:moveTo>
                  <a:pt x="4" y="5"/>
                </a:moveTo>
                <a:lnTo>
                  <a:pt x="8" y="7"/>
                </a:lnTo>
                <a:lnTo>
                  <a:pt x="4" y="10"/>
                </a:lnTo>
                <a:lnTo>
                  <a:pt x="4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8" name="Google Shape;638;p28"/>
          <p:cNvSpPr/>
          <p:nvPr/>
        </p:nvSpPr>
        <p:spPr>
          <a:xfrm>
            <a:off x="11742738" y="6527800"/>
            <a:ext cx="34925" cy="33338"/>
          </a:xfrm>
          <a:custGeom>
            <a:avLst/>
            <a:gdLst/>
            <a:ahLst/>
            <a:cxnLst/>
            <a:rect l="l" t="t" r="r" b="b"/>
            <a:pathLst>
              <a:path w="22" h="21" extrusionOk="0">
                <a:moveTo>
                  <a:pt x="15" y="18"/>
                </a:moveTo>
                <a:lnTo>
                  <a:pt x="11" y="9"/>
                </a:lnTo>
                <a:lnTo>
                  <a:pt x="20" y="15"/>
                </a:lnTo>
                <a:lnTo>
                  <a:pt x="22" y="12"/>
                </a:lnTo>
                <a:lnTo>
                  <a:pt x="17" y="0"/>
                </a:lnTo>
                <a:lnTo>
                  <a:pt x="14" y="0"/>
                </a:lnTo>
                <a:lnTo>
                  <a:pt x="18" y="10"/>
                </a:lnTo>
                <a:lnTo>
                  <a:pt x="9" y="3"/>
                </a:lnTo>
                <a:lnTo>
                  <a:pt x="7" y="6"/>
                </a:lnTo>
                <a:lnTo>
                  <a:pt x="11" y="15"/>
                </a:lnTo>
                <a:lnTo>
                  <a:pt x="3" y="9"/>
                </a:lnTo>
                <a:lnTo>
                  <a:pt x="0" y="11"/>
                </a:lnTo>
                <a:lnTo>
                  <a:pt x="12" y="21"/>
                </a:lnTo>
                <a:lnTo>
                  <a:pt x="15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9" name="Google Shape;639;p28"/>
          <p:cNvSpPr/>
          <p:nvPr/>
        </p:nvSpPr>
        <p:spPr>
          <a:xfrm>
            <a:off x="11791951" y="6719888"/>
            <a:ext cx="14288" cy="17463"/>
          </a:xfrm>
          <a:custGeom>
            <a:avLst/>
            <a:gdLst/>
            <a:ahLst/>
            <a:cxnLst/>
            <a:rect l="l" t="t" r="r" b="b"/>
            <a:pathLst>
              <a:path w="9" h="11" extrusionOk="0">
                <a:moveTo>
                  <a:pt x="8" y="6"/>
                </a:moveTo>
                <a:lnTo>
                  <a:pt x="9" y="5"/>
                </a:lnTo>
                <a:lnTo>
                  <a:pt x="3" y="3"/>
                </a:lnTo>
                <a:lnTo>
                  <a:pt x="3" y="1"/>
                </a:lnTo>
                <a:lnTo>
                  <a:pt x="9" y="3"/>
                </a:lnTo>
                <a:lnTo>
                  <a:pt x="9" y="0"/>
                </a:lnTo>
                <a:lnTo>
                  <a:pt x="2" y="0"/>
                </a:lnTo>
                <a:lnTo>
                  <a:pt x="0" y="9"/>
                </a:lnTo>
                <a:lnTo>
                  <a:pt x="7" y="11"/>
                </a:lnTo>
                <a:lnTo>
                  <a:pt x="8" y="9"/>
                </a:lnTo>
                <a:lnTo>
                  <a:pt x="3" y="9"/>
                </a:lnTo>
                <a:lnTo>
                  <a:pt x="3" y="6"/>
                </a:lnTo>
                <a:lnTo>
                  <a:pt x="8" y="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0" name="Google Shape;640;p28"/>
          <p:cNvSpPr/>
          <p:nvPr/>
        </p:nvSpPr>
        <p:spPr>
          <a:xfrm>
            <a:off x="11887201" y="6699250"/>
            <a:ext cx="19050" cy="12700"/>
          </a:xfrm>
          <a:custGeom>
            <a:avLst/>
            <a:gdLst/>
            <a:ahLst/>
            <a:cxnLst/>
            <a:rect l="l" t="t" r="r" b="b"/>
            <a:pathLst>
              <a:path w="12" h="8" extrusionOk="0">
                <a:moveTo>
                  <a:pt x="1" y="0"/>
                </a:moveTo>
                <a:lnTo>
                  <a:pt x="0" y="1"/>
                </a:lnTo>
                <a:lnTo>
                  <a:pt x="7" y="8"/>
                </a:lnTo>
                <a:lnTo>
                  <a:pt x="12" y="4"/>
                </a:lnTo>
                <a:lnTo>
                  <a:pt x="12" y="1"/>
                </a:lnTo>
                <a:lnTo>
                  <a:pt x="7" y="6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1" name="Google Shape;641;p28"/>
          <p:cNvSpPr/>
          <p:nvPr/>
        </p:nvSpPr>
        <p:spPr>
          <a:xfrm>
            <a:off x="11850688" y="6715125"/>
            <a:ext cx="15875" cy="19050"/>
          </a:xfrm>
          <a:custGeom>
            <a:avLst/>
            <a:gdLst/>
            <a:ahLst/>
            <a:cxnLst/>
            <a:rect l="l" t="t" r="r" b="b"/>
            <a:pathLst>
              <a:path w="10" h="12" extrusionOk="0">
                <a:moveTo>
                  <a:pt x="7" y="9"/>
                </a:moveTo>
                <a:cubicBezTo>
                  <a:pt x="6" y="9"/>
                  <a:pt x="6" y="9"/>
                  <a:pt x="6" y="9"/>
                </a:cubicBezTo>
                <a:cubicBezTo>
                  <a:pt x="6" y="9"/>
                  <a:pt x="5" y="9"/>
                  <a:pt x="4" y="9"/>
                </a:cubicBezTo>
                <a:cubicBezTo>
                  <a:pt x="3" y="9"/>
                  <a:pt x="3" y="9"/>
                  <a:pt x="3" y="7"/>
                </a:cubicBezTo>
                <a:cubicBezTo>
                  <a:pt x="3" y="6"/>
                  <a:pt x="3" y="6"/>
                  <a:pt x="3" y="4"/>
                </a:cubicBezTo>
                <a:cubicBezTo>
                  <a:pt x="3" y="3"/>
                  <a:pt x="3" y="3"/>
                  <a:pt x="4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9" y="3"/>
                  <a:pt x="9" y="3"/>
                  <a:pt x="9" y="3"/>
                </a:cubicBezTo>
                <a:cubicBezTo>
                  <a:pt x="9" y="3"/>
                  <a:pt x="9" y="3"/>
                  <a:pt x="9" y="3"/>
                </a:cubicBezTo>
                <a:cubicBezTo>
                  <a:pt x="8" y="3"/>
                  <a:pt x="7" y="2"/>
                  <a:pt x="7" y="1"/>
                </a:cubicBezTo>
                <a:cubicBezTo>
                  <a:pt x="6" y="0"/>
                  <a:pt x="5" y="0"/>
                  <a:pt x="3" y="1"/>
                </a:cubicBezTo>
                <a:cubicBezTo>
                  <a:pt x="3" y="2"/>
                  <a:pt x="1" y="3"/>
                  <a:pt x="0" y="3"/>
                </a:cubicBezTo>
                <a:cubicBezTo>
                  <a:pt x="0" y="6"/>
                  <a:pt x="0" y="6"/>
                  <a:pt x="0" y="9"/>
                </a:cubicBezTo>
                <a:cubicBezTo>
                  <a:pt x="1" y="9"/>
                  <a:pt x="2" y="11"/>
                  <a:pt x="3" y="12"/>
                </a:cubicBezTo>
                <a:cubicBezTo>
                  <a:pt x="4" y="12"/>
                  <a:pt x="6" y="12"/>
                  <a:pt x="7" y="12"/>
                </a:cubicBezTo>
                <a:cubicBezTo>
                  <a:pt x="8" y="12"/>
                  <a:pt x="9" y="11"/>
                  <a:pt x="9" y="9"/>
                </a:cubicBezTo>
                <a:cubicBezTo>
                  <a:pt x="10" y="9"/>
                  <a:pt x="10" y="9"/>
                  <a:pt x="10" y="6"/>
                </a:cubicBezTo>
                <a:cubicBezTo>
                  <a:pt x="8" y="6"/>
                  <a:pt x="8" y="6"/>
                  <a:pt x="8" y="6"/>
                </a:cubicBezTo>
                <a:cubicBezTo>
                  <a:pt x="8" y="8"/>
                  <a:pt x="7" y="9"/>
                  <a:pt x="7" y="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2" name="Google Shape;642;p28"/>
          <p:cNvSpPr/>
          <p:nvPr/>
        </p:nvSpPr>
        <p:spPr>
          <a:xfrm>
            <a:off x="11777663" y="6715125"/>
            <a:ext cx="15875" cy="14288"/>
          </a:xfrm>
          <a:custGeom>
            <a:avLst/>
            <a:gdLst/>
            <a:ahLst/>
            <a:cxnLst/>
            <a:rect l="l" t="t" r="r" b="b"/>
            <a:pathLst>
              <a:path w="10" h="9" extrusionOk="0">
                <a:moveTo>
                  <a:pt x="9" y="6"/>
                </a:moveTo>
                <a:cubicBezTo>
                  <a:pt x="10" y="3"/>
                  <a:pt x="10" y="3"/>
                  <a:pt x="10" y="3"/>
                </a:cubicBezTo>
                <a:cubicBezTo>
                  <a:pt x="9" y="3"/>
                  <a:pt x="9" y="2"/>
                  <a:pt x="9" y="1"/>
                </a:cubicBezTo>
                <a:cubicBezTo>
                  <a:pt x="9" y="0"/>
                  <a:pt x="7" y="0"/>
                  <a:pt x="6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9"/>
                  <a:pt x="0" y="9"/>
                  <a:pt x="0" y="9"/>
                </a:cubicBezTo>
                <a:cubicBezTo>
                  <a:pt x="1" y="9"/>
                  <a:pt x="1" y="9"/>
                  <a:pt x="1" y="9"/>
                </a:cubicBezTo>
                <a:cubicBezTo>
                  <a:pt x="3" y="6"/>
                  <a:pt x="3" y="6"/>
                  <a:pt x="3" y="6"/>
                </a:cubicBezTo>
                <a:cubicBezTo>
                  <a:pt x="4" y="6"/>
                  <a:pt x="4" y="6"/>
                  <a:pt x="4" y="6"/>
                </a:cubicBezTo>
                <a:cubicBezTo>
                  <a:pt x="5" y="6"/>
                  <a:pt x="6" y="6"/>
                  <a:pt x="6" y="6"/>
                </a:cubicBezTo>
                <a:cubicBezTo>
                  <a:pt x="6" y="6"/>
                  <a:pt x="6" y="6"/>
                  <a:pt x="4" y="5"/>
                </a:cubicBezTo>
                <a:cubicBezTo>
                  <a:pt x="3" y="4"/>
                  <a:pt x="3" y="4"/>
                  <a:pt x="3" y="4"/>
                </a:cubicBezTo>
                <a:cubicBezTo>
                  <a:pt x="4" y="1"/>
                  <a:pt x="4" y="1"/>
                  <a:pt x="4" y="1"/>
                </a:cubicBezTo>
                <a:cubicBezTo>
                  <a:pt x="6" y="2"/>
                  <a:pt x="6" y="2"/>
                  <a:pt x="6" y="2"/>
                </a:cubicBezTo>
                <a:cubicBezTo>
                  <a:pt x="6" y="3"/>
                  <a:pt x="6" y="3"/>
                  <a:pt x="7" y="3"/>
                </a:cubicBezTo>
                <a:cubicBezTo>
                  <a:pt x="7" y="4"/>
                  <a:pt x="7" y="5"/>
                  <a:pt x="7" y="5"/>
                </a:cubicBezTo>
                <a:cubicBezTo>
                  <a:pt x="6" y="6"/>
                  <a:pt x="6" y="6"/>
                  <a:pt x="6" y="6"/>
                </a:cubicBezTo>
                <a:cubicBezTo>
                  <a:pt x="7" y="6"/>
                  <a:pt x="7" y="6"/>
                  <a:pt x="7" y="6"/>
                </a:cubicBezTo>
                <a:cubicBezTo>
                  <a:pt x="8" y="6"/>
                  <a:pt x="9" y="6"/>
                  <a:pt x="9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3" name="Google Shape;643;p28"/>
          <p:cNvSpPr/>
          <p:nvPr/>
        </p:nvSpPr>
        <p:spPr>
          <a:xfrm>
            <a:off x="11879263" y="6705600"/>
            <a:ext cx="17463" cy="19050"/>
          </a:xfrm>
          <a:custGeom>
            <a:avLst/>
            <a:gdLst/>
            <a:ahLst/>
            <a:cxnLst/>
            <a:rect l="l" t="t" r="r" b="b"/>
            <a:pathLst>
              <a:path w="11" h="12" extrusionOk="0">
                <a:moveTo>
                  <a:pt x="0" y="0"/>
                </a:moveTo>
                <a:lnTo>
                  <a:pt x="3" y="12"/>
                </a:lnTo>
                <a:lnTo>
                  <a:pt x="5" y="9"/>
                </a:lnTo>
                <a:lnTo>
                  <a:pt x="3" y="7"/>
                </a:lnTo>
                <a:lnTo>
                  <a:pt x="8" y="6"/>
                </a:lnTo>
                <a:lnTo>
                  <a:pt x="9" y="6"/>
                </a:lnTo>
                <a:lnTo>
                  <a:pt x="11" y="6"/>
                </a:lnTo>
                <a:lnTo>
                  <a:pt x="3" y="0"/>
                </a:lnTo>
                <a:lnTo>
                  <a:pt x="0" y="0"/>
                </a:lnTo>
                <a:close/>
                <a:moveTo>
                  <a:pt x="3" y="6"/>
                </a:moveTo>
                <a:lnTo>
                  <a:pt x="3" y="2"/>
                </a:lnTo>
                <a:lnTo>
                  <a:pt x="5" y="3"/>
                </a:lnTo>
                <a:lnTo>
                  <a:pt x="3" y="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4" name="Google Shape;644;p28"/>
          <p:cNvSpPr/>
          <p:nvPr/>
        </p:nvSpPr>
        <p:spPr>
          <a:xfrm>
            <a:off x="11757026" y="6705600"/>
            <a:ext cx="17463" cy="19050"/>
          </a:xfrm>
          <a:custGeom>
            <a:avLst/>
            <a:gdLst/>
            <a:ahLst/>
            <a:cxnLst/>
            <a:rect l="l" t="t" r="r" b="b"/>
            <a:pathLst>
              <a:path w="11" h="12" extrusionOk="0">
                <a:moveTo>
                  <a:pt x="5" y="3"/>
                </a:moveTo>
                <a:cubicBezTo>
                  <a:pt x="5" y="3"/>
                  <a:pt x="5" y="3"/>
                  <a:pt x="5" y="3"/>
                </a:cubicBezTo>
                <a:cubicBezTo>
                  <a:pt x="5" y="3"/>
                  <a:pt x="5" y="3"/>
                  <a:pt x="4" y="3"/>
                </a:cubicBezTo>
                <a:cubicBezTo>
                  <a:pt x="0" y="6"/>
                  <a:pt x="0" y="6"/>
                  <a:pt x="0" y="6"/>
                </a:cubicBezTo>
                <a:cubicBezTo>
                  <a:pt x="2" y="9"/>
                  <a:pt x="2" y="9"/>
                  <a:pt x="2" y="9"/>
                </a:cubicBezTo>
                <a:cubicBezTo>
                  <a:pt x="4" y="6"/>
                  <a:pt x="4" y="6"/>
                  <a:pt x="4" y="6"/>
                </a:cubicBezTo>
                <a:cubicBezTo>
                  <a:pt x="8" y="9"/>
                  <a:pt x="8" y="9"/>
                  <a:pt x="8" y="9"/>
                </a:cubicBezTo>
                <a:cubicBezTo>
                  <a:pt x="7" y="12"/>
                  <a:pt x="7" y="12"/>
                  <a:pt x="7" y="12"/>
                </a:cubicBezTo>
                <a:cubicBezTo>
                  <a:pt x="9" y="12"/>
                  <a:pt x="9" y="12"/>
                  <a:pt x="9" y="12"/>
                </a:cubicBezTo>
                <a:cubicBezTo>
                  <a:pt x="11" y="2"/>
                  <a:pt x="11" y="2"/>
                  <a:pt x="11" y="2"/>
                </a:cubicBezTo>
                <a:cubicBezTo>
                  <a:pt x="9" y="0"/>
                  <a:pt x="9" y="0"/>
                  <a:pt x="9" y="0"/>
                </a:cubicBezTo>
                <a:lnTo>
                  <a:pt x="5" y="3"/>
                </a:lnTo>
                <a:close/>
                <a:moveTo>
                  <a:pt x="8" y="6"/>
                </a:moveTo>
                <a:cubicBezTo>
                  <a:pt x="5" y="6"/>
                  <a:pt x="5" y="6"/>
                  <a:pt x="5" y="6"/>
                </a:cubicBezTo>
                <a:cubicBezTo>
                  <a:pt x="8" y="3"/>
                  <a:pt x="8" y="3"/>
                  <a:pt x="8" y="3"/>
                </a:cubicBezTo>
                <a:lnTo>
                  <a:pt x="8" y="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5" name="Google Shape;645;p28"/>
          <p:cNvSpPr/>
          <p:nvPr/>
        </p:nvSpPr>
        <p:spPr>
          <a:xfrm>
            <a:off x="11806238" y="6719888"/>
            <a:ext cx="14288" cy="17463"/>
          </a:xfrm>
          <a:custGeom>
            <a:avLst/>
            <a:gdLst/>
            <a:ahLst/>
            <a:cxnLst/>
            <a:rect l="l" t="t" r="r" b="b"/>
            <a:pathLst>
              <a:path w="9" h="11" extrusionOk="0">
                <a:moveTo>
                  <a:pt x="8" y="2"/>
                </a:moveTo>
                <a:lnTo>
                  <a:pt x="6" y="9"/>
                </a:lnTo>
                <a:lnTo>
                  <a:pt x="3" y="1"/>
                </a:lnTo>
                <a:lnTo>
                  <a:pt x="1" y="0"/>
                </a:lnTo>
                <a:lnTo>
                  <a:pt x="0" y="11"/>
                </a:lnTo>
                <a:lnTo>
                  <a:pt x="3" y="11"/>
                </a:lnTo>
                <a:lnTo>
                  <a:pt x="3" y="5"/>
                </a:lnTo>
                <a:lnTo>
                  <a:pt x="5" y="11"/>
                </a:lnTo>
                <a:lnTo>
                  <a:pt x="8" y="11"/>
                </a:lnTo>
                <a:lnTo>
                  <a:pt x="9" y="3"/>
                </a:lnTo>
                <a:lnTo>
                  <a:pt x="8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6" name="Google Shape;646;p28"/>
          <p:cNvSpPr/>
          <p:nvPr/>
        </p:nvSpPr>
        <p:spPr>
          <a:xfrm>
            <a:off x="11837988" y="6719888"/>
            <a:ext cx="14288" cy="17463"/>
          </a:xfrm>
          <a:custGeom>
            <a:avLst/>
            <a:gdLst/>
            <a:ahLst/>
            <a:cxnLst/>
            <a:rect l="l" t="t" r="r" b="b"/>
            <a:pathLst>
              <a:path w="9" h="11" extrusionOk="0">
                <a:moveTo>
                  <a:pt x="7" y="2"/>
                </a:moveTo>
                <a:lnTo>
                  <a:pt x="6" y="0"/>
                </a:lnTo>
                <a:lnTo>
                  <a:pt x="0" y="1"/>
                </a:lnTo>
                <a:lnTo>
                  <a:pt x="1" y="11"/>
                </a:lnTo>
                <a:lnTo>
                  <a:pt x="9" y="10"/>
                </a:lnTo>
                <a:lnTo>
                  <a:pt x="8" y="9"/>
                </a:lnTo>
                <a:lnTo>
                  <a:pt x="3" y="9"/>
                </a:lnTo>
                <a:lnTo>
                  <a:pt x="3" y="6"/>
                </a:lnTo>
                <a:lnTo>
                  <a:pt x="3" y="3"/>
                </a:lnTo>
                <a:lnTo>
                  <a:pt x="7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7" name="Google Shape;647;p28"/>
          <p:cNvSpPr/>
          <p:nvPr/>
        </p:nvSpPr>
        <p:spPr>
          <a:xfrm>
            <a:off x="11842751" y="6726238"/>
            <a:ext cx="7938" cy="3175"/>
          </a:xfrm>
          <a:custGeom>
            <a:avLst/>
            <a:gdLst/>
            <a:ahLst/>
            <a:cxnLst/>
            <a:rect l="l" t="t" r="r" b="b"/>
            <a:pathLst>
              <a:path w="5" h="2" extrusionOk="0">
                <a:moveTo>
                  <a:pt x="0" y="2"/>
                </a:moveTo>
                <a:lnTo>
                  <a:pt x="5" y="2"/>
                </a:lnTo>
                <a:lnTo>
                  <a:pt x="5" y="0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8" name="Google Shape;648;p28"/>
          <p:cNvSpPr/>
          <p:nvPr/>
        </p:nvSpPr>
        <p:spPr>
          <a:xfrm>
            <a:off x="11820526" y="6723063"/>
            <a:ext cx="17463" cy="14288"/>
          </a:xfrm>
          <a:custGeom>
            <a:avLst/>
            <a:gdLst/>
            <a:ahLst/>
            <a:cxnLst/>
            <a:rect l="l" t="t" r="r" b="b"/>
            <a:pathLst>
              <a:path w="11" h="9" extrusionOk="0">
                <a:moveTo>
                  <a:pt x="9" y="1"/>
                </a:moveTo>
                <a:cubicBezTo>
                  <a:pt x="8" y="0"/>
                  <a:pt x="8" y="0"/>
                  <a:pt x="5" y="0"/>
                </a:cubicBezTo>
                <a:cubicBezTo>
                  <a:pt x="5" y="0"/>
                  <a:pt x="4" y="0"/>
                  <a:pt x="3" y="1"/>
                </a:cubicBezTo>
                <a:cubicBezTo>
                  <a:pt x="2" y="1"/>
                  <a:pt x="2" y="1"/>
                  <a:pt x="2" y="2"/>
                </a:cubicBezTo>
                <a:cubicBezTo>
                  <a:pt x="1" y="4"/>
                  <a:pt x="0" y="4"/>
                  <a:pt x="0" y="4"/>
                </a:cubicBezTo>
                <a:cubicBezTo>
                  <a:pt x="0" y="7"/>
                  <a:pt x="1" y="7"/>
                  <a:pt x="2" y="7"/>
                </a:cubicBezTo>
                <a:cubicBezTo>
                  <a:pt x="2" y="9"/>
                  <a:pt x="2" y="9"/>
                  <a:pt x="3" y="9"/>
                </a:cubicBezTo>
                <a:cubicBezTo>
                  <a:pt x="4" y="9"/>
                  <a:pt x="5" y="9"/>
                  <a:pt x="6" y="9"/>
                </a:cubicBezTo>
                <a:cubicBezTo>
                  <a:pt x="8" y="9"/>
                  <a:pt x="8" y="9"/>
                  <a:pt x="8" y="9"/>
                </a:cubicBezTo>
                <a:cubicBezTo>
                  <a:pt x="9" y="9"/>
                  <a:pt x="11" y="9"/>
                  <a:pt x="11" y="9"/>
                </a:cubicBezTo>
                <a:cubicBezTo>
                  <a:pt x="11" y="4"/>
                  <a:pt x="11" y="4"/>
                  <a:pt x="11" y="4"/>
                </a:cubicBezTo>
                <a:cubicBezTo>
                  <a:pt x="8" y="4"/>
                  <a:pt x="8" y="4"/>
                  <a:pt x="8" y="4"/>
                </a:cubicBezTo>
                <a:cubicBezTo>
                  <a:pt x="6" y="4"/>
                  <a:pt x="6" y="4"/>
                  <a:pt x="6" y="4"/>
                </a:cubicBezTo>
                <a:cubicBezTo>
                  <a:pt x="6" y="7"/>
                  <a:pt x="6" y="7"/>
                  <a:pt x="6" y="7"/>
                </a:cubicBezTo>
                <a:cubicBezTo>
                  <a:pt x="8" y="7"/>
                  <a:pt x="8" y="7"/>
                  <a:pt x="8" y="7"/>
                </a:cubicBezTo>
                <a:cubicBezTo>
                  <a:pt x="8" y="7"/>
                  <a:pt x="8" y="7"/>
                  <a:pt x="8" y="8"/>
                </a:cubicBezTo>
                <a:cubicBezTo>
                  <a:pt x="7" y="8"/>
                  <a:pt x="6" y="9"/>
                  <a:pt x="6" y="9"/>
                </a:cubicBezTo>
                <a:cubicBezTo>
                  <a:pt x="5" y="9"/>
                  <a:pt x="5" y="8"/>
                  <a:pt x="3" y="7"/>
                </a:cubicBezTo>
                <a:cubicBezTo>
                  <a:pt x="3" y="7"/>
                  <a:pt x="3" y="7"/>
                  <a:pt x="2" y="4"/>
                </a:cubicBezTo>
                <a:cubicBezTo>
                  <a:pt x="2" y="4"/>
                  <a:pt x="3" y="4"/>
                  <a:pt x="3" y="2"/>
                </a:cubicBezTo>
                <a:cubicBezTo>
                  <a:pt x="4" y="1"/>
                  <a:pt x="5" y="1"/>
                  <a:pt x="6" y="1"/>
                </a:cubicBezTo>
                <a:cubicBezTo>
                  <a:pt x="6" y="1"/>
                  <a:pt x="7" y="1"/>
                  <a:pt x="8" y="1"/>
                </a:cubicBezTo>
                <a:cubicBezTo>
                  <a:pt x="8" y="1"/>
                  <a:pt x="8" y="2"/>
                  <a:pt x="8" y="4"/>
                </a:cubicBezTo>
                <a:cubicBezTo>
                  <a:pt x="11" y="2"/>
                  <a:pt x="11" y="2"/>
                  <a:pt x="11" y="2"/>
                </a:cubicBezTo>
                <a:cubicBezTo>
                  <a:pt x="10" y="1"/>
                  <a:pt x="9" y="1"/>
                  <a:pt x="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9" name="Google Shape;649;p28"/>
          <p:cNvSpPr/>
          <p:nvPr/>
        </p:nvSpPr>
        <p:spPr>
          <a:xfrm>
            <a:off x="11863388" y="6710363"/>
            <a:ext cx="15875" cy="19050"/>
          </a:xfrm>
          <a:custGeom>
            <a:avLst/>
            <a:gdLst/>
            <a:ahLst/>
            <a:cxnLst/>
            <a:rect l="l" t="t" r="r" b="b"/>
            <a:pathLst>
              <a:path w="10" h="12" extrusionOk="0">
                <a:moveTo>
                  <a:pt x="10" y="3"/>
                </a:moveTo>
                <a:cubicBezTo>
                  <a:pt x="7" y="0"/>
                  <a:pt x="7" y="0"/>
                  <a:pt x="7" y="0"/>
                </a:cubicBezTo>
                <a:cubicBezTo>
                  <a:pt x="5" y="0"/>
                  <a:pt x="5" y="0"/>
                  <a:pt x="5" y="0"/>
                </a:cubicBezTo>
                <a:cubicBezTo>
                  <a:pt x="8" y="6"/>
                  <a:pt x="8" y="6"/>
                  <a:pt x="8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7"/>
                  <a:pt x="9" y="8"/>
                  <a:pt x="9" y="9"/>
                </a:cubicBezTo>
                <a:cubicBezTo>
                  <a:pt x="8" y="9"/>
                  <a:pt x="8" y="9"/>
                  <a:pt x="8" y="9"/>
                </a:cubicBezTo>
                <a:cubicBezTo>
                  <a:pt x="7" y="9"/>
                  <a:pt x="7" y="9"/>
                  <a:pt x="7" y="9"/>
                </a:cubicBezTo>
                <a:cubicBezTo>
                  <a:pt x="6" y="9"/>
                  <a:pt x="5" y="9"/>
                  <a:pt x="5" y="9"/>
                </a:cubicBezTo>
                <a:cubicBezTo>
                  <a:pt x="5" y="9"/>
                  <a:pt x="5" y="9"/>
                  <a:pt x="4" y="6"/>
                </a:cubicBezTo>
                <a:cubicBezTo>
                  <a:pt x="2" y="3"/>
                  <a:pt x="2" y="3"/>
                  <a:pt x="2" y="3"/>
                </a:cubicBezTo>
                <a:cubicBezTo>
                  <a:pt x="0" y="3"/>
                  <a:pt x="0" y="3"/>
                  <a:pt x="0" y="3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ubicBezTo>
                  <a:pt x="2" y="9"/>
                  <a:pt x="2" y="9"/>
                  <a:pt x="2" y="9"/>
                </a:cubicBezTo>
                <a:cubicBezTo>
                  <a:pt x="3" y="9"/>
                  <a:pt x="4" y="9"/>
                  <a:pt x="4" y="10"/>
                </a:cubicBezTo>
                <a:cubicBezTo>
                  <a:pt x="4" y="11"/>
                  <a:pt x="4" y="12"/>
                  <a:pt x="5" y="12"/>
                </a:cubicBezTo>
                <a:cubicBezTo>
                  <a:pt x="5" y="12"/>
                  <a:pt x="6" y="12"/>
                  <a:pt x="7" y="12"/>
                </a:cubicBezTo>
                <a:cubicBezTo>
                  <a:pt x="7" y="12"/>
                  <a:pt x="8" y="12"/>
                  <a:pt x="8" y="11"/>
                </a:cubicBezTo>
                <a:cubicBezTo>
                  <a:pt x="10" y="10"/>
                  <a:pt x="10" y="9"/>
                  <a:pt x="10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8"/>
                  <a:pt x="10" y="6"/>
                  <a:pt x="10" y="6"/>
                </a:cubicBezTo>
                <a:cubicBezTo>
                  <a:pt x="10" y="6"/>
                  <a:pt x="10" y="6"/>
                  <a:pt x="10" y="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0" name="Google Shape;650;p28"/>
          <p:cNvSpPr/>
          <p:nvPr/>
        </p:nvSpPr>
        <p:spPr>
          <a:xfrm>
            <a:off x="11725276" y="667861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2" h="12" extrusionOk="0">
                <a:moveTo>
                  <a:pt x="10" y="0"/>
                </a:moveTo>
                <a:lnTo>
                  <a:pt x="0" y="3"/>
                </a:lnTo>
                <a:lnTo>
                  <a:pt x="2" y="6"/>
                </a:lnTo>
                <a:lnTo>
                  <a:pt x="5" y="3"/>
                </a:lnTo>
                <a:lnTo>
                  <a:pt x="6" y="8"/>
                </a:lnTo>
                <a:lnTo>
                  <a:pt x="5" y="9"/>
                </a:lnTo>
                <a:lnTo>
                  <a:pt x="6" y="12"/>
                </a:lnTo>
                <a:lnTo>
                  <a:pt x="12" y="3"/>
                </a:lnTo>
                <a:lnTo>
                  <a:pt x="10" y="0"/>
                </a:lnTo>
                <a:close/>
                <a:moveTo>
                  <a:pt x="8" y="6"/>
                </a:moveTo>
                <a:lnTo>
                  <a:pt x="5" y="3"/>
                </a:lnTo>
                <a:lnTo>
                  <a:pt x="10" y="3"/>
                </a:lnTo>
                <a:lnTo>
                  <a:pt x="8" y="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1" name="Google Shape;651;p28"/>
          <p:cNvSpPr/>
          <p:nvPr/>
        </p:nvSpPr>
        <p:spPr>
          <a:xfrm>
            <a:off x="11723688" y="6664325"/>
            <a:ext cx="17463" cy="14288"/>
          </a:xfrm>
          <a:custGeom>
            <a:avLst/>
            <a:gdLst/>
            <a:ahLst/>
            <a:cxnLst/>
            <a:rect l="l" t="t" r="r" b="b"/>
            <a:pathLst>
              <a:path w="11" h="9" extrusionOk="0">
                <a:moveTo>
                  <a:pt x="9" y="6"/>
                </a:moveTo>
                <a:lnTo>
                  <a:pt x="9" y="9"/>
                </a:lnTo>
                <a:lnTo>
                  <a:pt x="11" y="9"/>
                </a:lnTo>
                <a:lnTo>
                  <a:pt x="6" y="0"/>
                </a:lnTo>
                <a:lnTo>
                  <a:pt x="6" y="0"/>
                </a:lnTo>
                <a:lnTo>
                  <a:pt x="6" y="3"/>
                </a:lnTo>
                <a:lnTo>
                  <a:pt x="0" y="9"/>
                </a:lnTo>
                <a:lnTo>
                  <a:pt x="9" y="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2" name="Google Shape;652;p28"/>
          <p:cNvSpPr/>
          <p:nvPr/>
        </p:nvSpPr>
        <p:spPr>
          <a:xfrm>
            <a:off x="11907838" y="6664325"/>
            <a:ext cx="20638" cy="20638"/>
          </a:xfrm>
          <a:custGeom>
            <a:avLst/>
            <a:gdLst/>
            <a:ahLst/>
            <a:cxnLst/>
            <a:rect l="l" t="t" r="r" b="b"/>
            <a:pathLst>
              <a:path w="13" h="13" extrusionOk="0">
                <a:moveTo>
                  <a:pt x="10" y="12"/>
                </a:moveTo>
                <a:lnTo>
                  <a:pt x="4" y="9"/>
                </a:lnTo>
                <a:lnTo>
                  <a:pt x="12" y="9"/>
                </a:lnTo>
                <a:lnTo>
                  <a:pt x="13" y="6"/>
                </a:lnTo>
                <a:lnTo>
                  <a:pt x="4" y="0"/>
                </a:lnTo>
                <a:lnTo>
                  <a:pt x="3" y="3"/>
                </a:lnTo>
                <a:lnTo>
                  <a:pt x="10" y="6"/>
                </a:lnTo>
                <a:lnTo>
                  <a:pt x="2" y="6"/>
                </a:lnTo>
                <a:lnTo>
                  <a:pt x="0" y="9"/>
                </a:lnTo>
                <a:lnTo>
                  <a:pt x="9" y="13"/>
                </a:lnTo>
                <a:lnTo>
                  <a:pt x="10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3" name="Google Shape;653;p28"/>
          <p:cNvSpPr/>
          <p:nvPr/>
        </p:nvSpPr>
        <p:spPr>
          <a:xfrm>
            <a:off x="11737976" y="6688138"/>
            <a:ext cx="19050" cy="17463"/>
          </a:xfrm>
          <a:custGeom>
            <a:avLst/>
            <a:gdLst/>
            <a:ahLst/>
            <a:cxnLst/>
            <a:rect l="l" t="t" r="r" b="b"/>
            <a:pathLst>
              <a:path w="12" h="11" extrusionOk="0">
                <a:moveTo>
                  <a:pt x="11" y="3"/>
                </a:moveTo>
                <a:lnTo>
                  <a:pt x="5" y="8"/>
                </a:lnTo>
                <a:lnTo>
                  <a:pt x="8" y="0"/>
                </a:lnTo>
                <a:lnTo>
                  <a:pt x="6" y="0"/>
                </a:lnTo>
                <a:lnTo>
                  <a:pt x="0" y="6"/>
                </a:lnTo>
                <a:lnTo>
                  <a:pt x="0" y="8"/>
                </a:lnTo>
                <a:lnTo>
                  <a:pt x="5" y="3"/>
                </a:lnTo>
                <a:lnTo>
                  <a:pt x="3" y="11"/>
                </a:lnTo>
                <a:lnTo>
                  <a:pt x="5" y="11"/>
                </a:lnTo>
                <a:lnTo>
                  <a:pt x="12" y="6"/>
                </a:lnTo>
                <a:lnTo>
                  <a:pt x="11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4" name="Google Shape;654;p28"/>
          <p:cNvSpPr/>
          <p:nvPr/>
        </p:nvSpPr>
        <p:spPr>
          <a:xfrm>
            <a:off x="11896726" y="6689725"/>
            <a:ext cx="14288" cy="11113"/>
          </a:xfrm>
          <a:custGeom>
            <a:avLst/>
            <a:gdLst/>
            <a:ahLst/>
            <a:cxnLst/>
            <a:rect l="l" t="t" r="r" b="b"/>
            <a:pathLst>
              <a:path w="9" h="7" extrusionOk="0">
                <a:moveTo>
                  <a:pt x="0" y="2"/>
                </a:moveTo>
                <a:lnTo>
                  <a:pt x="7" y="7"/>
                </a:lnTo>
                <a:lnTo>
                  <a:pt x="9" y="7"/>
                </a:lnTo>
                <a:lnTo>
                  <a:pt x="1" y="0"/>
                </a:lnTo>
                <a:lnTo>
                  <a:pt x="0" y="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5" name="Google Shape;655;p28"/>
          <p:cNvSpPr/>
          <p:nvPr/>
        </p:nvSpPr>
        <p:spPr>
          <a:xfrm>
            <a:off x="11747501" y="6697663"/>
            <a:ext cx="19050" cy="12700"/>
          </a:xfrm>
          <a:custGeom>
            <a:avLst/>
            <a:gdLst/>
            <a:ahLst/>
            <a:cxnLst/>
            <a:rect l="l" t="t" r="r" b="b"/>
            <a:pathLst>
              <a:path w="12" h="8" extrusionOk="0">
                <a:moveTo>
                  <a:pt x="12" y="5"/>
                </a:moveTo>
                <a:cubicBezTo>
                  <a:pt x="12" y="5"/>
                  <a:pt x="12" y="5"/>
                  <a:pt x="11" y="2"/>
                </a:cubicBezTo>
                <a:cubicBezTo>
                  <a:pt x="11" y="2"/>
                  <a:pt x="11" y="2"/>
                  <a:pt x="9" y="2"/>
                </a:cubicBezTo>
                <a:cubicBezTo>
                  <a:pt x="7" y="0"/>
                  <a:pt x="7" y="0"/>
                  <a:pt x="7" y="0"/>
                </a:cubicBezTo>
                <a:cubicBezTo>
                  <a:pt x="0" y="8"/>
                  <a:pt x="0" y="8"/>
                  <a:pt x="0" y="8"/>
                </a:cubicBezTo>
                <a:cubicBezTo>
                  <a:pt x="2" y="8"/>
                  <a:pt x="2" y="8"/>
                  <a:pt x="2" y="8"/>
                </a:cubicBezTo>
                <a:cubicBezTo>
                  <a:pt x="5" y="5"/>
                  <a:pt x="5" y="5"/>
                  <a:pt x="5" y="5"/>
                </a:cubicBezTo>
                <a:cubicBezTo>
                  <a:pt x="8" y="2"/>
                  <a:pt x="8" y="2"/>
                  <a:pt x="8" y="2"/>
                </a:cubicBezTo>
                <a:cubicBezTo>
                  <a:pt x="8" y="2"/>
                  <a:pt x="9" y="4"/>
                  <a:pt x="9" y="4"/>
                </a:cubicBezTo>
                <a:cubicBezTo>
                  <a:pt x="9" y="5"/>
                  <a:pt x="9" y="5"/>
                  <a:pt x="9" y="5"/>
                </a:cubicBezTo>
                <a:cubicBezTo>
                  <a:pt x="9" y="5"/>
                  <a:pt x="9" y="5"/>
                  <a:pt x="9" y="5"/>
                </a:cubicBezTo>
                <a:cubicBezTo>
                  <a:pt x="9" y="5"/>
                  <a:pt x="8" y="5"/>
                  <a:pt x="8" y="5"/>
                </a:cubicBezTo>
                <a:cubicBezTo>
                  <a:pt x="8" y="5"/>
                  <a:pt x="7" y="5"/>
                  <a:pt x="6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7"/>
                  <a:pt x="5" y="7"/>
                  <a:pt x="5" y="7"/>
                </a:cubicBezTo>
                <a:cubicBezTo>
                  <a:pt x="6" y="8"/>
                  <a:pt x="6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9" y="8"/>
                  <a:pt x="9" y="8"/>
                </a:cubicBezTo>
                <a:cubicBezTo>
                  <a:pt x="10" y="8"/>
                  <a:pt x="10" y="8"/>
                  <a:pt x="10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6"/>
                  <a:pt x="12" y="5"/>
                  <a:pt x="12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2074704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34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d" smtClean="0"/>
              <a:pPr/>
              <a:t>‹#›</a:t>
            </a:fld>
            <a:endParaRPr lang="id"/>
          </a:p>
        </p:txBody>
      </p:sp>
    </p:spTree>
    <p:extLst>
      <p:ext uri="{BB962C8B-B14F-4D97-AF65-F5344CB8AC3E}">
        <p14:creationId xmlns:p14="http://schemas.microsoft.com/office/powerpoint/2010/main" val="36969351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58689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57.png"/><Relationship Id="rId21" Type="http://schemas.openxmlformats.org/officeDocument/2006/relationships/image" Target="../media/image75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image" Target="../media/image56.png"/><Relationship Id="rId16" Type="http://schemas.openxmlformats.org/officeDocument/2006/relationships/image" Target="../media/image70.png"/><Relationship Id="rId20" Type="http://schemas.openxmlformats.org/officeDocument/2006/relationships/image" Target="../media/image7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19" Type="http://schemas.openxmlformats.org/officeDocument/2006/relationships/image" Target="../media/image73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66"/>
          <p:cNvSpPr txBox="1"/>
          <p:nvPr/>
        </p:nvSpPr>
        <p:spPr>
          <a:xfrm>
            <a:off x="329042" y="5052330"/>
            <a:ext cx="7766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  <a:buSzPts val="1100"/>
            </a:pPr>
            <a:r>
              <a:rPr lang="en-US" sz="2400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Iwan Ginda </a:t>
            </a:r>
            <a:r>
              <a:rPr lang="en-US" sz="2400" kern="0" dirty="0" err="1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Harahap</a:t>
            </a:r>
            <a:r>
              <a:rPr lang="en-US" sz="2400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SE.Ak</a:t>
            </a:r>
            <a:r>
              <a:rPr lang="en-US" sz="2400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., </a:t>
            </a:r>
            <a:r>
              <a:rPr lang="en-US" sz="2400" kern="0" dirty="0" err="1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Msi.Ak</a:t>
            </a:r>
            <a:r>
              <a:rPr lang="en-US" sz="2400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,</a:t>
            </a:r>
          </a:p>
          <a:p>
            <a:pPr defTabSz="1219170">
              <a:buClr>
                <a:srgbClr val="000000"/>
              </a:buClr>
              <a:buSzPts val="1100"/>
            </a:pPr>
            <a:r>
              <a:rPr lang="en-US" sz="2400" kern="0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CA, CPA, SAJ, CPRM, </a:t>
            </a:r>
            <a:r>
              <a:rPr lang="en-US" sz="2400" kern="0" dirty="0" err="1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CFrA</a:t>
            </a:r>
            <a:endParaRPr lang="en-US" sz="2400" kern="0" dirty="0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27" name="Google Shape;1127;p66"/>
          <p:cNvSpPr txBox="1"/>
          <p:nvPr/>
        </p:nvSpPr>
        <p:spPr>
          <a:xfrm>
            <a:off x="329042" y="6037175"/>
            <a:ext cx="6258189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  <a:buSzPts val="1900"/>
            </a:pPr>
            <a:r>
              <a:rPr lang="en-US" sz="1867" b="1" kern="0" dirty="0" err="1">
                <a:solidFill>
                  <a:srgbClr val="888888"/>
                </a:solidFill>
                <a:latin typeface="Arial"/>
                <a:cs typeface="Arial"/>
                <a:sym typeface="Arial"/>
              </a:rPr>
              <a:t>Direktorat</a:t>
            </a:r>
            <a:r>
              <a:rPr lang="en-US" sz="1867" b="1" kern="0" dirty="0">
                <a:solidFill>
                  <a:srgbClr val="888888"/>
                </a:solidFill>
                <a:latin typeface="Arial"/>
                <a:cs typeface="Arial"/>
                <a:sym typeface="Arial"/>
              </a:rPr>
              <a:t> Audit, </a:t>
            </a:r>
            <a:r>
              <a:rPr lang="en-US" sz="1867" b="1" kern="0" dirty="0" err="1">
                <a:solidFill>
                  <a:srgbClr val="888888"/>
                </a:solidFill>
                <a:latin typeface="Arial"/>
                <a:cs typeface="Arial"/>
                <a:sym typeface="Arial"/>
              </a:rPr>
              <a:t>Kepatuhan</a:t>
            </a:r>
            <a:r>
              <a:rPr lang="en-US" sz="1867" b="1" kern="0" dirty="0">
                <a:solidFill>
                  <a:srgbClr val="888888"/>
                </a:solidFill>
                <a:latin typeface="Arial"/>
                <a:cs typeface="Arial"/>
                <a:sym typeface="Arial"/>
              </a:rPr>
              <a:t> dan </a:t>
            </a:r>
            <a:r>
              <a:rPr lang="en-US" sz="1867" b="1" kern="0" dirty="0" err="1">
                <a:solidFill>
                  <a:srgbClr val="888888"/>
                </a:solidFill>
                <a:latin typeface="Arial"/>
                <a:cs typeface="Arial"/>
                <a:sym typeface="Arial"/>
              </a:rPr>
              <a:t>Manajemen</a:t>
            </a:r>
            <a:r>
              <a:rPr lang="en-US" sz="1867" b="1" kern="0" dirty="0">
                <a:solidFill>
                  <a:srgbClr val="888888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1867" b="1" kern="0" dirty="0" err="1">
                <a:solidFill>
                  <a:srgbClr val="888888"/>
                </a:solidFill>
                <a:latin typeface="Arial"/>
                <a:cs typeface="Arial"/>
                <a:sym typeface="Arial"/>
              </a:rPr>
              <a:t>Risiko</a:t>
            </a:r>
            <a:endParaRPr lang="en-US" sz="1867" b="1" kern="0" dirty="0">
              <a:solidFill>
                <a:srgbClr val="888888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7829B2-3A44-DC2A-EAC6-AE4B0B4B98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62033" y="2186734"/>
            <a:ext cx="9144000" cy="1306617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6"/>
                </a:solidFill>
                <a:latin typeface="Bookman Old Style" panose="02050604050505020204" pitchFamily="18" charset="0"/>
              </a:rPr>
            </a:br>
            <a:r>
              <a:rPr lang="en-US" sz="3600" b="1" dirty="0" err="1">
                <a:solidFill>
                  <a:schemeClr val="accent6"/>
                </a:solidFill>
                <a:latin typeface="Bookman Old Style" panose="02050604050505020204" pitchFamily="18" charset="0"/>
              </a:rPr>
              <a:t>Sosialisasi</a:t>
            </a:r>
            <a:r>
              <a:rPr lang="en-US" sz="3600" b="1" dirty="0">
                <a:solidFill>
                  <a:schemeClr val="accent6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b="1" dirty="0" err="1">
                <a:solidFill>
                  <a:schemeClr val="accent6"/>
                </a:solidFill>
                <a:latin typeface="Bookman Old Style" panose="02050604050505020204" pitchFamily="18" charset="0"/>
              </a:rPr>
              <a:t>Pengendalian</a:t>
            </a:r>
            <a:r>
              <a:rPr lang="en-US" sz="3600" b="1" dirty="0">
                <a:solidFill>
                  <a:schemeClr val="accent6"/>
                </a:solidFill>
                <a:latin typeface="Bookman Old Style" panose="02050604050505020204" pitchFamily="18" charset="0"/>
              </a:rPr>
              <a:t> Internal</a:t>
            </a:r>
            <a:br>
              <a:rPr lang="en-US" sz="3600" b="1" dirty="0">
                <a:solidFill>
                  <a:schemeClr val="accent6"/>
                </a:solidFill>
                <a:latin typeface="Bookman Old Style" panose="02050604050505020204" pitchFamily="18" charset="0"/>
              </a:rPr>
            </a:br>
            <a:r>
              <a:rPr lang="en-US" sz="3600" b="1" dirty="0">
                <a:solidFill>
                  <a:schemeClr val="accent6"/>
                </a:solidFill>
                <a:latin typeface="Bookman Old Style" panose="02050604050505020204" pitchFamily="18" charset="0"/>
              </a:rPr>
              <a:t>&amp; Audit Internal </a:t>
            </a:r>
            <a:br>
              <a:rPr lang="en-US" sz="3600" b="1">
                <a:solidFill>
                  <a:schemeClr val="accent6"/>
                </a:solidFill>
                <a:latin typeface="Bookman Old Style" panose="02050604050505020204" pitchFamily="18" charset="0"/>
              </a:rPr>
            </a:br>
            <a:r>
              <a:rPr lang="en-US" sz="3600" b="1">
                <a:solidFill>
                  <a:schemeClr val="accent6"/>
                </a:solidFill>
                <a:latin typeface="Bookman Old Style" panose="02050604050505020204" pitchFamily="18" charset="0"/>
              </a:rPr>
              <a:t>Se-Nusa </a:t>
            </a:r>
            <a:r>
              <a:rPr lang="en-US" sz="3600" b="1" dirty="0">
                <a:solidFill>
                  <a:schemeClr val="accent6"/>
                </a:solidFill>
                <a:latin typeface="Bookman Old Style" panose="02050604050505020204" pitchFamily="18" charset="0"/>
              </a:rPr>
              <a:t>Tenggara Barat :</a:t>
            </a:r>
            <a:br>
              <a:rPr lang="en-US" sz="3600" b="1" dirty="0">
                <a:solidFill>
                  <a:schemeClr val="accent6"/>
                </a:solidFill>
                <a:latin typeface="Bookman Old Style" panose="02050604050505020204" pitchFamily="18" charset="0"/>
              </a:rPr>
            </a:br>
            <a:r>
              <a:rPr lang="en-US" sz="3600" b="1" dirty="0">
                <a:solidFill>
                  <a:schemeClr val="accent6"/>
                </a:solidFill>
                <a:latin typeface="Bookman Old Style" panose="02050604050505020204" pitchFamily="18" charset="0"/>
              </a:rPr>
              <a:t>Overview </a:t>
            </a:r>
            <a:r>
              <a:rPr lang="en-US" sz="3600" b="1" dirty="0" err="1">
                <a:solidFill>
                  <a:schemeClr val="accent6"/>
                </a:solidFill>
                <a:latin typeface="Bookman Old Style" panose="02050604050505020204" pitchFamily="18" charset="0"/>
              </a:rPr>
              <a:t>Pengendalian</a:t>
            </a:r>
            <a:r>
              <a:rPr lang="en-US" sz="3600" b="1" dirty="0">
                <a:solidFill>
                  <a:schemeClr val="accent6"/>
                </a:solidFill>
                <a:latin typeface="Bookman Old Style" panose="02050604050505020204" pitchFamily="18" charset="0"/>
              </a:rPr>
              <a:t> Internal &amp;</a:t>
            </a:r>
            <a:br>
              <a:rPr lang="en-US" sz="3600" b="1" dirty="0">
                <a:solidFill>
                  <a:schemeClr val="accent6"/>
                </a:solidFill>
                <a:latin typeface="Bookman Old Style" panose="02050604050505020204" pitchFamily="18" charset="0"/>
              </a:rPr>
            </a:br>
            <a:r>
              <a:rPr lang="en-US" sz="3600" b="1" dirty="0">
                <a:solidFill>
                  <a:schemeClr val="accent6"/>
                </a:solidFill>
                <a:latin typeface="Bookman Old Style" panose="02050604050505020204" pitchFamily="18" charset="0"/>
              </a:rPr>
              <a:t>Audit Internal BAZNAS</a:t>
            </a:r>
            <a:endParaRPr lang="id-ID" sz="28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201" y="1898967"/>
            <a:ext cx="7397167" cy="457106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6"/>
          <p:cNvSpPr txBox="1"/>
          <p:nvPr/>
        </p:nvSpPr>
        <p:spPr>
          <a:xfrm>
            <a:off x="1166600" y="1062367"/>
            <a:ext cx="6115600" cy="5420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Data Kelembagaan Pengelola Zakat</a:t>
            </a:r>
            <a:endParaRPr sz="1867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71;p16"/>
          <p:cNvSpPr/>
          <p:nvPr/>
        </p:nvSpPr>
        <p:spPr>
          <a:xfrm>
            <a:off x="8825833" y="1991400"/>
            <a:ext cx="2663200" cy="4006000"/>
          </a:xfrm>
          <a:prstGeom prst="rect">
            <a:avLst/>
          </a:prstGeom>
          <a:solidFill>
            <a:srgbClr val="D9EAD3"/>
          </a:solidFill>
          <a:ln>
            <a:noFill/>
          </a:ln>
          <a:effectLst>
            <a:outerShdw blurRad="214313" dist="28575" dir="7200000" algn="bl" rotWithShape="0">
              <a:srgbClr val="000000">
                <a:alpha val="39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2" name="Google Shape;72;p16"/>
          <p:cNvSpPr txBox="1"/>
          <p:nvPr/>
        </p:nvSpPr>
        <p:spPr>
          <a:xfrm>
            <a:off x="8708233" y="2087967"/>
            <a:ext cx="2780800" cy="3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189" indent="-245527" defTabSz="1219170"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Hingga tahun 2025 semester 1, kelembagaan Pengelola Zakat terdiri dari:</a:t>
            </a: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761981" indent="-245527" defTabSz="1219170"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BAZNAS RI (1)</a:t>
            </a: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761981" indent="-245527" defTabSz="1219170"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BAZNAS Provinsi (34)</a:t>
            </a: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761981" indent="-245527" defTabSz="1219170"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BAZNAS Kota/Kab (489)</a:t>
            </a: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761981" indent="-245527" defTabSz="1219170"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LAZ (190)</a:t>
            </a: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397923" defTabSz="1219170"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Total Kelembagaan Pengelola Zakat (714)</a:t>
            </a: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457189" indent="-245527" defTabSz="1219170"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Pertumbuhan Pengelola Zakat dari tahun 2018-2024 naik </a:t>
            </a:r>
            <a:r>
              <a:rPr lang="en" sz="1467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21.76%</a:t>
            </a:r>
            <a:endParaRPr sz="1467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3" name="Google Shape;73;p16"/>
          <p:cNvSpPr txBox="1"/>
          <p:nvPr/>
        </p:nvSpPr>
        <p:spPr>
          <a:xfrm>
            <a:off x="639200" y="6363967"/>
            <a:ext cx="2356800" cy="3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1333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*Data Semester 1 - 2025</a:t>
            </a:r>
            <a:endParaRPr sz="1333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965600" y="1878500"/>
            <a:ext cx="7424400" cy="441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Poin</a:t>
            </a:r>
            <a:endParaRPr/>
          </a:p>
        </p:txBody>
      </p:sp>
      <p:pic>
        <p:nvPicPr>
          <p:cNvPr id="88" name="Google Shape;88;p18" title="Chart"/>
          <p:cNvPicPr preferRelativeResize="0"/>
          <p:nvPr/>
        </p:nvPicPr>
        <p:blipFill rotWithShape="1">
          <a:blip r:embed="rId3">
            <a:alphaModFix/>
          </a:blip>
          <a:srcRect t="10898" b="3492"/>
          <a:stretch/>
        </p:blipFill>
        <p:spPr>
          <a:xfrm>
            <a:off x="325601" y="1931267"/>
            <a:ext cx="8017097" cy="424329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/>
          <p:nvPr/>
        </p:nvSpPr>
        <p:spPr>
          <a:xfrm>
            <a:off x="1142967" y="708867"/>
            <a:ext cx="6115600" cy="5420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Kinerja Pengumpulan ZIS-DSKL 2020 - 2025</a:t>
            </a:r>
            <a:endParaRPr sz="1867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965600" y="6174567"/>
            <a:ext cx="2356800" cy="3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1333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*Data Target- 2025</a:t>
            </a:r>
            <a:endParaRPr sz="1333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1425800" y="1141933"/>
            <a:ext cx="3216800" cy="3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1600" i="1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*Dalam Triliun Rupiah</a:t>
            </a:r>
            <a:endParaRPr sz="1600" i="1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2" name="Google Shape;92;p18"/>
          <p:cNvSpPr/>
          <p:nvPr/>
        </p:nvSpPr>
        <p:spPr>
          <a:xfrm>
            <a:off x="8893333" y="1993000"/>
            <a:ext cx="2663200" cy="4006000"/>
          </a:xfrm>
          <a:prstGeom prst="rect">
            <a:avLst/>
          </a:prstGeom>
          <a:solidFill>
            <a:srgbClr val="D9EAD3"/>
          </a:solidFill>
          <a:ln>
            <a:noFill/>
          </a:ln>
          <a:effectLst>
            <a:outerShdw blurRad="214313" dist="28575" dir="7200000" algn="bl" rotWithShape="0">
              <a:srgbClr val="000000">
                <a:alpha val="39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8877333" y="2191167"/>
            <a:ext cx="2780800" cy="3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189" indent="-169329" defTabSz="1219170"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Pengumpulan Zakat Nasional memiliki tren yang positif dalam 5 tahun terakhir</a:t>
            </a: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457189" indent="-76198" defTabSz="1219170">
              <a:buClr>
                <a:srgbClr val="000000"/>
              </a:buClr>
            </a:pP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457189" indent="-169329" defTabSz="1219170"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Pertumbuhan pengumpulan tertinggi juga terjadi pada tahun 2022 yaitu sebesar 59.2% yoy</a:t>
            </a: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457189" indent="-76198" defTabSz="1219170">
              <a:buClr>
                <a:srgbClr val="000000"/>
              </a:buClr>
            </a:pP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457189" indent="-169329" defTabSz="1219170"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Pertumbuhan Pengumpulan ZIS 2020-2025 meningkat </a:t>
            </a:r>
            <a:r>
              <a:rPr lang="en" sz="1733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223.31%</a:t>
            </a:r>
            <a:endParaRPr sz="1733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/>
        </p:nvSpPr>
        <p:spPr>
          <a:xfrm>
            <a:off x="639200" y="6363967"/>
            <a:ext cx="2356800" cy="3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1333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*Data Semester 1 - 2025</a:t>
            </a:r>
            <a:endParaRPr sz="1333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9" name="Google Shape;99;p19"/>
          <p:cNvSpPr txBox="1"/>
          <p:nvPr/>
        </p:nvSpPr>
        <p:spPr>
          <a:xfrm>
            <a:off x="490999" y="6374090"/>
            <a:ext cx="3896400" cy="46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 defTabSz="1219170">
              <a:lnSpc>
                <a:spcPct val="115000"/>
              </a:lnSpc>
              <a:spcAft>
                <a:spcPts val="1067"/>
              </a:spcAft>
              <a:buClr>
                <a:srgbClr val="000000"/>
              </a:buClr>
              <a:buSzPts val="800"/>
            </a:pPr>
            <a:r>
              <a:rPr lang="en" sz="8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Sumber: Laporan Pengelolaan Zakat Nasional, diolah (2024)</a:t>
            </a:r>
            <a:endParaRPr sz="8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9"/>
          <p:cNvSpPr txBox="1"/>
          <p:nvPr/>
        </p:nvSpPr>
        <p:spPr>
          <a:xfrm>
            <a:off x="6003251" y="6221693"/>
            <a:ext cx="6161200" cy="46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 defTabSz="1219170">
              <a:lnSpc>
                <a:spcPct val="115000"/>
              </a:lnSpc>
              <a:spcAft>
                <a:spcPts val="1067"/>
              </a:spcAft>
              <a:buClr>
                <a:srgbClr val="000000"/>
              </a:buClr>
              <a:buSzPts val="800"/>
            </a:pPr>
            <a:endParaRPr sz="8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" name="Google Shape;101;p19"/>
          <p:cNvCxnSpPr/>
          <p:nvPr/>
        </p:nvCxnSpPr>
        <p:spPr>
          <a:xfrm rot="10800000" flipH="1">
            <a:off x="4927800" y="2253367"/>
            <a:ext cx="616400" cy="278000"/>
          </a:xfrm>
          <a:prstGeom prst="straightConnector1">
            <a:avLst/>
          </a:prstGeom>
          <a:noFill/>
          <a:ln w="7150" cap="flat" cmpd="sng">
            <a:solidFill>
              <a:srgbClr val="FA8536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02" name="Google Shape;102;p19"/>
          <p:cNvSpPr txBox="1">
            <a:spLocks noGrp="1"/>
          </p:cNvSpPr>
          <p:nvPr>
            <p:ph type="sldNum" idx="12"/>
          </p:nvPr>
        </p:nvSpPr>
        <p:spPr>
          <a:xfrm>
            <a:off x="8706213" y="4351292"/>
            <a:ext cx="508400" cy="48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4</a:t>
            </a:fld>
            <a:endParaRPr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3" name="Google Shape;103;p19"/>
          <p:cNvSpPr/>
          <p:nvPr/>
        </p:nvSpPr>
        <p:spPr>
          <a:xfrm>
            <a:off x="8495900" y="1826433"/>
            <a:ext cx="3158000" cy="4254400"/>
          </a:xfrm>
          <a:prstGeom prst="rect">
            <a:avLst/>
          </a:prstGeom>
          <a:solidFill>
            <a:srgbClr val="D9EAD3"/>
          </a:solidFill>
          <a:ln>
            <a:noFill/>
          </a:ln>
          <a:effectLst>
            <a:outerShdw blurRad="344518" dist="45936" dir="7200000" algn="bl" rotWithShape="0">
              <a:srgbClr val="000000">
                <a:alpha val="39000"/>
              </a:srgbClr>
            </a:outerShdw>
          </a:effectLst>
        </p:spPr>
        <p:txBody>
          <a:bodyPr spcFirstLastPara="1" wrap="square" lIns="195967" tIns="195967" rIns="195967" bIns="195967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30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8733527" y="1941603"/>
            <a:ext cx="2920400" cy="40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5967" tIns="195967" rIns="195967" bIns="195967" anchor="t" anchorCtr="0">
            <a:noAutofit/>
          </a:bodyPr>
          <a:lstStyle/>
          <a:p>
            <a:pPr marL="237061" indent="-237061" defTabSz="1219170">
              <a:lnSpc>
                <a:spcPct val="115000"/>
              </a:lnSpc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333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Penyaluran ZIS DSKL Nasional memiliki </a:t>
            </a:r>
            <a:r>
              <a:rPr lang="en" sz="1333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tren yang positif</a:t>
            </a:r>
            <a:endParaRPr sz="1333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37061" indent="-237061" defTabSz="1219170">
              <a:lnSpc>
                <a:spcPct val="115000"/>
              </a:lnSpc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333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Penyaluran ZIS DSKL Pada tahun 2024 mencapai Rp39,48 triliun</a:t>
            </a:r>
            <a:endParaRPr sz="13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37061" indent="-237061" defTabSz="1219170">
              <a:lnSpc>
                <a:spcPct val="115000"/>
              </a:lnSpc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333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Pertumbuhan penyaluran selama 2018-2024 mengalami fluktuasi. Tahun 2022 dan 2023 menjadi tahun dengan pertumbuhan penyaluran tertinggi yoy</a:t>
            </a:r>
            <a:endParaRPr sz="13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37061" indent="-237061" defTabSz="1219170">
              <a:lnSpc>
                <a:spcPct val="115000"/>
              </a:lnSpc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333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Pada tahun 2025 Penyaluran ZIS DSKL Nasional </a:t>
            </a:r>
            <a:r>
              <a:rPr lang="en" sz="1333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ditargetkan</a:t>
            </a:r>
            <a:r>
              <a:rPr lang="en" sz="1333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mencapai angka Rp.45,5 triliun.</a:t>
            </a:r>
            <a:endParaRPr sz="1333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05" name="Google Shape;105;p19" title="Char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199" y="1691152"/>
            <a:ext cx="6924735" cy="4348752"/>
          </a:xfrm>
          <a:prstGeom prst="rect">
            <a:avLst/>
          </a:prstGeom>
          <a:noFill/>
          <a:ln w="80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6" name="Google Shape;106;p19"/>
          <p:cNvCxnSpPr/>
          <p:nvPr/>
        </p:nvCxnSpPr>
        <p:spPr>
          <a:xfrm rot="10800000" flipH="1">
            <a:off x="1772969" y="3500436"/>
            <a:ext cx="3954400" cy="1630800"/>
          </a:xfrm>
          <a:prstGeom prst="straightConnector1">
            <a:avLst/>
          </a:prstGeom>
          <a:noFill/>
          <a:ln w="8025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7" name="Google Shape;107;p19"/>
          <p:cNvCxnSpPr/>
          <p:nvPr/>
        </p:nvCxnSpPr>
        <p:spPr>
          <a:xfrm rot="10800000" flipH="1">
            <a:off x="5727495" y="3188196"/>
            <a:ext cx="692800" cy="312400"/>
          </a:xfrm>
          <a:prstGeom prst="straightConnector1">
            <a:avLst/>
          </a:prstGeom>
          <a:noFill/>
          <a:ln w="8025" cap="flat" cmpd="sng">
            <a:solidFill>
              <a:srgbClr val="FA8536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08" name="Google Shape;108;p19"/>
          <p:cNvSpPr txBox="1"/>
          <p:nvPr/>
        </p:nvSpPr>
        <p:spPr>
          <a:xfrm>
            <a:off x="1142967" y="708867"/>
            <a:ext cx="6115600" cy="5420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Kinerja Penyaluran ZIS-DSKL 2020 - 2025</a:t>
            </a:r>
            <a:endParaRPr sz="1867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1425800" y="1243533"/>
            <a:ext cx="3216800" cy="3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1600" i="1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*Dalam Triliun Rupiah</a:t>
            </a:r>
            <a:endParaRPr sz="1600" i="1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 title="Chart"/>
          <p:cNvPicPr preferRelativeResize="0"/>
          <p:nvPr/>
        </p:nvPicPr>
        <p:blipFill rotWithShape="1">
          <a:blip r:embed="rId3">
            <a:alphaModFix/>
          </a:blip>
          <a:srcRect t="9624"/>
          <a:stretch/>
        </p:blipFill>
        <p:spPr>
          <a:xfrm>
            <a:off x="120770" y="1531634"/>
            <a:ext cx="9185395" cy="448639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1190100" y="1109500"/>
            <a:ext cx="6115600" cy="5420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Tren Muzaki Tahun 2020 - 2025</a:t>
            </a:r>
            <a:endParaRPr sz="1867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1508300" y="1651500"/>
            <a:ext cx="3216800" cy="3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1600" i="1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*Dalam Juta Jiwa</a:t>
            </a:r>
            <a:endParaRPr sz="1600" i="1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639200" y="6363967"/>
            <a:ext cx="2356800" cy="3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1333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*Data Semester 1 - 2025</a:t>
            </a:r>
            <a:endParaRPr sz="1333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8" name="Google Shape;118;p20"/>
          <p:cNvSpPr/>
          <p:nvPr/>
        </p:nvSpPr>
        <p:spPr>
          <a:xfrm>
            <a:off x="9258600" y="1953133"/>
            <a:ext cx="2663200" cy="4006000"/>
          </a:xfrm>
          <a:prstGeom prst="rect">
            <a:avLst/>
          </a:prstGeom>
          <a:solidFill>
            <a:srgbClr val="D9EAD3"/>
          </a:solidFill>
          <a:ln>
            <a:noFill/>
          </a:ln>
          <a:effectLst>
            <a:outerShdw blurRad="214313" dist="28575" dir="7200000" algn="bl" rotWithShape="0">
              <a:srgbClr val="000000">
                <a:alpha val="39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9242600" y="2151300"/>
            <a:ext cx="2462800" cy="37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189" indent="-169329" defTabSz="1219170"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Hingga tahun 2024, jumlah muzaki nasional ada 28.46 juta muzaki</a:t>
            </a: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457189" indent="-76198" defTabSz="1219170">
              <a:buClr>
                <a:srgbClr val="000000"/>
              </a:buClr>
            </a:pP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457189" indent="-169329" defTabSz="1219170"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Rata-rata pertumbuhan tahunan jumlah muzaki dari tahun 2018 hingga 2024 adalah sekitar 42,4% per tahun</a:t>
            </a: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defTabSz="1219170">
              <a:buClr>
                <a:srgbClr val="000000"/>
              </a:buClr>
            </a:pP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457189" indent="-169329" defTabSz="1219170"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" sz="14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Pertumbuhan Muzaki 2018-2024 naik 754.65%</a:t>
            </a: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2"/>
          <p:cNvSpPr/>
          <p:nvPr/>
        </p:nvSpPr>
        <p:spPr>
          <a:xfrm>
            <a:off x="361507" y="1434583"/>
            <a:ext cx="2900626" cy="1648859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Satuan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Audit Internal (SAI)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Periode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2016 -2018</a:t>
            </a:r>
          </a:p>
        </p:txBody>
      </p:sp>
      <p:sp>
        <p:nvSpPr>
          <p:cNvPr id="1013" name="Google Shape;1013;p2"/>
          <p:cNvSpPr/>
          <p:nvPr/>
        </p:nvSpPr>
        <p:spPr>
          <a:xfrm>
            <a:off x="4551719" y="1434583"/>
            <a:ext cx="3088562" cy="1648859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Direktorat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Kepatuhan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dan Audit Internal (DKAI)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Periode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2018 s/d 2021</a:t>
            </a:r>
          </a:p>
        </p:txBody>
      </p:sp>
      <p:sp>
        <p:nvSpPr>
          <p:cNvPr id="1014" name="Google Shape;1014;p2"/>
          <p:cNvSpPr/>
          <p:nvPr/>
        </p:nvSpPr>
        <p:spPr>
          <a:xfrm>
            <a:off x="7754692" y="1965890"/>
            <a:ext cx="1117970" cy="93016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5" name="Google Shape;1015;p2"/>
          <p:cNvSpPr txBox="1"/>
          <p:nvPr/>
        </p:nvSpPr>
        <p:spPr>
          <a:xfrm>
            <a:off x="222847" y="3158924"/>
            <a:ext cx="11852788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 panose="020F0502020204030204"/>
              <a:buAutoNum type="arabicPeriod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Tahun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2016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dibentuk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SAI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sebagai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unit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pelaksana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audit internal, SAI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dipimpin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oleh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Kepala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Divisi dan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bertanggung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jawab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penuh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kepada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Ketua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BAZNAS RI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serta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di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Supervisi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oleh Wakil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Ketua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BAZNAS RI.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 panose="020F0502020204030204"/>
              <a:buAutoNum type="arabicPeriod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tahun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2018 SAI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terjadi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perubahan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struktur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menjadi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Direktorat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Kepatuhan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dan Audit Internal (DKAI)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dipimpin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oleh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Direktur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bertanggung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jawab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penuh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kepada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Ketua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BAZNAS RI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serta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di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Supervisi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oleh Wakil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Ketua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BAZNAS RI,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 panose="020F0502020204030204"/>
              <a:buAutoNum type="arabicPeriod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Tahun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2021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terjadi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perubahan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struktur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menjadi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Direktorat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Audit Internal,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Kepatuhan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dan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Manajemen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Risiko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(DAKM)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dipimpin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oleh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Direktur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bertanggung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jawab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penuh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kepada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Ketua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BAZNAS RI dan di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Supervisi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oleh Wakil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Ketua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BAZNAS RI.</a:t>
            </a:r>
          </a:p>
        </p:txBody>
      </p:sp>
      <p:sp>
        <p:nvSpPr>
          <p:cNvPr id="1016" name="Google Shape;1016;p2"/>
          <p:cNvSpPr/>
          <p:nvPr/>
        </p:nvSpPr>
        <p:spPr>
          <a:xfrm>
            <a:off x="8987073" y="1434583"/>
            <a:ext cx="3088562" cy="1648859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Direktorat Audit Internal, Kepatuhan dan Manajemen Risiko (DAKM) Periode 2021 s/d 2025</a:t>
            </a:r>
          </a:p>
        </p:txBody>
      </p:sp>
      <p:sp>
        <p:nvSpPr>
          <p:cNvPr id="1017" name="Google Shape;1017;p2"/>
          <p:cNvSpPr/>
          <p:nvPr/>
        </p:nvSpPr>
        <p:spPr>
          <a:xfrm>
            <a:off x="3319338" y="1965890"/>
            <a:ext cx="1117970" cy="93016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" name="Google Shape;1022;p3">
            <a:extLst>
              <a:ext uri="{FF2B5EF4-FFF2-40B4-BE49-F238E27FC236}">
                <a16:creationId xmlns:a16="http://schemas.microsoft.com/office/drawing/2014/main" id="{965CACBF-866A-FD2F-ECAA-CB5532E97C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5776" y="126365"/>
            <a:ext cx="9349740" cy="98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ct val="100000"/>
              <a:buFont typeface="Arial Black" panose="020B0A04020102020204"/>
              <a:buNone/>
            </a:pPr>
            <a:r>
              <a:rPr lang="en-US" dirty="0" err="1"/>
              <a:t>Transformasi</a:t>
            </a:r>
            <a:r>
              <a:rPr lang="en-US" dirty="0"/>
              <a:t> Unit </a:t>
            </a:r>
            <a:r>
              <a:rPr lang="en-US" dirty="0" err="1"/>
              <a:t>Kerja</a:t>
            </a:r>
            <a:r>
              <a:rPr lang="en-US" dirty="0"/>
              <a:t> Audit Internal BAZNAS RI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58"/>
          <p:cNvSpPr txBox="1"/>
          <p:nvPr/>
        </p:nvSpPr>
        <p:spPr>
          <a:xfrm>
            <a:off x="415600" y="3602733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/>
            <a:r>
              <a:rPr lang="en" sz="4427">
                <a:solidFill>
                  <a:srgbClr val="239047"/>
                </a:solidFill>
                <a:latin typeface="Arial Black"/>
                <a:ea typeface="Arial Black"/>
                <a:cs typeface="Arial Black"/>
                <a:sym typeface="Arial Black"/>
              </a:rPr>
              <a:t>AUDIT, KEPATUHAN DAN</a:t>
            </a:r>
            <a:endParaRPr sz="4427">
              <a:solidFill>
                <a:srgbClr val="23904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algn="ctr"/>
            <a:r>
              <a:rPr lang="en" sz="4427">
                <a:solidFill>
                  <a:srgbClr val="239047"/>
                </a:solidFill>
                <a:latin typeface="Arial Black"/>
                <a:ea typeface="Arial Black"/>
                <a:cs typeface="Arial Black"/>
                <a:sym typeface="Arial Black"/>
              </a:rPr>
              <a:t>MANAJEMEN RISIKO</a:t>
            </a:r>
            <a:endParaRPr sz="4427">
              <a:solidFill>
                <a:srgbClr val="23904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59"/>
          <p:cNvSpPr txBox="1"/>
          <p:nvPr/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560" kern="0">
                <a:solidFill>
                  <a:srgbClr val="239047"/>
                </a:solidFill>
                <a:latin typeface="Arial Black"/>
                <a:ea typeface="Arial Black"/>
                <a:cs typeface="Arial Black"/>
                <a:sym typeface="Arial Black"/>
              </a:rPr>
              <a:t>KEBIJAKAN AUDIT INTERNAL BAZNAS </a:t>
            </a:r>
            <a:endParaRPr sz="2560" kern="0">
              <a:solidFill>
                <a:srgbClr val="23904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879" name="Google Shape;879;p59" title="legal-pap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92834" y="1705300"/>
            <a:ext cx="2179165" cy="2179165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59"/>
          <p:cNvSpPr/>
          <p:nvPr/>
        </p:nvSpPr>
        <p:spPr>
          <a:xfrm>
            <a:off x="415600" y="1661767"/>
            <a:ext cx="2571600" cy="1216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Piagam Audit Internal BAZNAS </a:t>
            </a:r>
            <a:endParaRPr sz="18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81" name="Google Shape;881;p59"/>
          <p:cNvSpPr/>
          <p:nvPr/>
        </p:nvSpPr>
        <p:spPr>
          <a:xfrm>
            <a:off x="415600" y="3130900"/>
            <a:ext cx="2571600" cy="12160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Panduan Tata Kelola Satuan Audit Internal BAZNAS</a:t>
            </a:r>
            <a:endParaRPr sz="18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82" name="Google Shape;882;p59"/>
          <p:cNvSpPr/>
          <p:nvPr/>
        </p:nvSpPr>
        <p:spPr>
          <a:xfrm>
            <a:off x="415600" y="4600033"/>
            <a:ext cx="2571600" cy="1216000"/>
          </a:xfrm>
          <a:prstGeom prst="rect">
            <a:avLst/>
          </a:prstGeom>
          <a:solidFill>
            <a:srgbClr val="38761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SOP Audit Internal BAZNAS </a:t>
            </a:r>
            <a:endParaRPr sz="1867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83" name="Google Shape;883;p59"/>
          <p:cNvSpPr/>
          <p:nvPr/>
        </p:nvSpPr>
        <p:spPr>
          <a:xfrm>
            <a:off x="3193967" y="1661867"/>
            <a:ext cx="6098400" cy="1216000"/>
          </a:xfrm>
          <a:prstGeom prst="roundRect">
            <a:avLst>
              <a:gd name="adj" fmla="val 1229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SK Ketua BAZNAS No 98 Tahun 2024 Tentang Piagam Audit BAZNAS</a:t>
            </a: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84" name="Google Shape;884;p59"/>
          <p:cNvSpPr/>
          <p:nvPr/>
        </p:nvSpPr>
        <p:spPr>
          <a:xfrm>
            <a:off x="3193967" y="3130900"/>
            <a:ext cx="6098400" cy="1216000"/>
          </a:xfrm>
          <a:prstGeom prst="roundRect">
            <a:avLst>
              <a:gd name="adj" fmla="val 1229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SK Ketua BAZNAS No 99 Tahun 2024 Tentang </a:t>
            </a: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</a:pPr>
            <a:r>
              <a:rPr lang="en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Tata Kelola Satuan Audit Internal BAZNAS</a:t>
            </a: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85" name="Google Shape;885;p59"/>
          <p:cNvSpPr/>
          <p:nvPr/>
        </p:nvSpPr>
        <p:spPr>
          <a:xfrm>
            <a:off x="3193967" y="4600033"/>
            <a:ext cx="6098400" cy="1216000"/>
          </a:xfrm>
          <a:prstGeom prst="roundRect">
            <a:avLst>
              <a:gd name="adj" fmla="val 1229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r>
              <a:rPr lang="en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SK Ketua BAZNAS No 46 Tahun 2023 Tentang Pengesahan Prosedur Pengelolaan Zakat</a:t>
            </a: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886" name="Google Shape;886;p59"/>
          <p:cNvCxnSpPr>
            <a:stCxn id="880" idx="3"/>
            <a:endCxn id="883" idx="1"/>
          </p:cNvCxnSpPr>
          <p:nvPr/>
        </p:nvCxnSpPr>
        <p:spPr>
          <a:xfrm>
            <a:off x="2987200" y="2269767"/>
            <a:ext cx="20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7" name="Google Shape;887;p59"/>
          <p:cNvCxnSpPr>
            <a:stCxn id="881" idx="3"/>
            <a:endCxn id="884" idx="1"/>
          </p:cNvCxnSpPr>
          <p:nvPr/>
        </p:nvCxnSpPr>
        <p:spPr>
          <a:xfrm>
            <a:off x="2987200" y="3738900"/>
            <a:ext cx="20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8" name="Google Shape;888;p59"/>
          <p:cNvCxnSpPr>
            <a:stCxn id="882" idx="3"/>
            <a:endCxn id="885" idx="1"/>
          </p:cNvCxnSpPr>
          <p:nvPr/>
        </p:nvCxnSpPr>
        <p:spPr>
          <a:xfrm>
            <a:off x="2987200" y="5208033"/>
            <a:ext cx="20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60"/>
          <p:cNvSpPr txBox="1"/>
          <p:nvPr/>
        </p:nvSpPr>
        <p:spPr>
          <a:xfrm>
            <a:off x="756203" y="420375"/>
            <a:ext cx="9889600" cy="605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3533" tIns="96733" rIns="193533" bIns="96733" anchor="t" anchorCtr="0">
            <a:sp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en" sz="2667">
                <a:solidFill>
                  <a:srgbClr val="239047"/>
                </a:solidFill>
                <a:latin typeface="Arial Black"/>
                <a:ea typeface="Arial Black"/>
                <a:cs typeface="Arial Black"/>
                <a:sym typeface="Arial Black"/>
              </a:rPr>
              <a:t>SATUAN AUDIT INTERNAL (SAI) BAZNAS </a:t>
            </a:r>
            <a:endParaRPr sz="2667">
              <a:solidFill>
                <a:srgbClr val="23904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894" name="Google Shape;894;p60"/>
          <p:cNvGraphicFramePr/>
          <p:nvPr/>
        </p:nvGraphicFramePr>
        <p:xfrm>
          <a:off x="337589" y="1808073"/>
          <a:ext cx="5431867" cy="230630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7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554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>
                          <a:solidFill>
                            <a:schemeClr val="lt1"/>
                          </a:solidFill>
                        </a:rPr>
                        <a:t>Region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ctr">
                    <a:solidFill>
                      <a:srgbClr val="9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>
                          <a:solidFill>
                            <a:schemeClr val="lt1"/>
                          </a:solidFill>
                        </a:rPr>
                        <a:t>Unit SAI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ctr">
                    <a:solidFill>
                      <a:srgbClr val="9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none" strike="noStrike" cap="none">
                          <a:solidFill>
                            <a:schemeClr val="lt1"/>
                          </a:solidFill>
                        </a:rPr>
                        <a:t>Total </a:t>
                      </a:r>
                      <a:r>
                        <a:rPr lang="en" sz="2500" b="1">
                          <a:solidFill>
                            <a:schemeClr val="lt1"/>
                          </a:solidFill>
                        </a:rPr>
                        <a:t>Wilayah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ctr">
                    <a:solidFill>
                      <a:srgbClr val="9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>
                          <a:solidFill>
                            <a:schemeClr val="lt1"/>
                          </a:solidFill>
                        </a:rPr>
                        <a:t>%</a:t>
                      </a:r>
                      <a:endParaRPr sz="19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6767" marR="6767" marT="6767" marB="0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>
                          <a:solidFill>
                            <a:schemeClr val="lt1"/>
                          </a:solidFill>
                        </a:rPr>
                        <a:t>Personil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9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54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Provinsi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11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34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32%</a:t>
                      </a:r>
                      <a:endParaRPr sz="1900" u="none" strike="noStrike" cap="none"/>
                    </a:p>
                  </a:txBody>
                  <a:tcPr marL="6767" marR="6767" marT="6767" marB="0" anchor="b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23 orang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54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Kab./Kota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88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513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17%</a:t>
                      </a:r>
                      <a:endParaRPr sz="1900" u="none" strike="noStrike" cap="none"/>
                    </a:p>
                  </a:txBody>
                  <a:tcPr marL="6767" marR="6767" marT="6767" marB="0" anchor="b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165 orang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95" name="Google Shape;895;p60"/>
          <p:cNvGraphicFramePr/>
          <p:nvPr/>
        </p:nvGraphicFramePr>
        <p:xfrm>
          <a:off x="337587" y="2968862"/>
          <a:ext cx="5431900" cy="159333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07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0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>
                          <a:solidFill>
                            <a:schemeClr val="lt1"/>
                          </a:solidFill>
                        </a:rPr>
                        <a:t>Region</a:t>
                      </a:r>
                      <a:endParaRPr sz="19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5467" marR="5467" marT="5467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none" strike="noStrike" cap="none">
                          <a:solidFill>
                            <a:schemeClr val="lt1"/>
                          </a:solidFill>
                        </a:rPr>
                        <a:t>Barat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9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none" strike="noStrike" cap="none">
                          <a:solidFill>
                            <a:schemeClr val="lt1"/>
                          </a:solidFill>
                        </a:rPr>
                        <a:t>Tengah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ctr">
                    <a:solidFill>
                      <a:srgbClr val="9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none" strike="noStrike" cap="none">
                          <a:solidFill>
                            <a:schemeClr val="lt1"/>
                          </a:solidFill>
                        </a:rPr>
                        <a:t>Timur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ctr">
                    <a:solidFill>
                      <a:srgbClr val="9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15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Provinsi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6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4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1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54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Kab./Kota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51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34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3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96" name="Google Shape;896;p60"/>
          <p:cNvSpPr/>
          <p:nvPr/>
        </p:nvSpPr>
        <p:spPr>
          <a:xfrm>
            <a:off x="589767" y="1275267"/>
            <a:ext cx="4803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Sebelum</a:t>
            </a: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SK 98/2024 dan SK 99/2024</a:t>
            </a:r>
            <a:endParaRPr sz="2133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897" name="Google Shape;897;p60"/>
          <p:cNvGraphicFramePr/>
          <p:nvPr/>
        </p:nvGraphicFramePr>
        <p:xfrm>
          <a:off x="6477689" y="1808073"/>
          <a:ext cx="5431867" cy="230630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7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554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>
                          <a:solidFill>
                            <a:schemeClr val="lt1"/>
                          </a:solidFill>
                        </a:rPr>
                        <a:t>Region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390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>
                          <a:solidFill>
                            <a:schemeClr val="lt1"/>
                          </a:solidFill>
                        </a:rPr>
                        <a:t>Unit SAI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390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none" strike="noStrike" cap="none">
                          <a:solidFill>
                            <a:schemeClr val="lt1"/>
                          </a:solidFill>
                        </a:rPr>
                        <a:t>Total </a:t>
                      </a:r>
                      <a:r>
                        <a:rPr lang="en" sz="2500" b="1">
                          <a:solidFill>
                            <a:schemeClr val="lt1"/>
                          </a:solidFill>
                        </a:rPr>
                        <a:t>Wilayah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390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>
                          <a:solidFill>
                            <a:schemeClr val="lt1"/>
                          </a:solidFill>
                        </a:rPr>
                        <a:t>%</a:t>
                      </a:r>
                      <a:endParaRPr sz="19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6767" marR="6767" marT="6767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390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>
                          <a:solidFill>
                            <a:schemeClr val="lt1"/>
                          </a:solidFill>
                        </a:rPr>
                        <a:t>Personil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39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54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Provinsi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24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34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70%</a:t>
                      </a:r>
                      <a:endParaRPr sz="1900" u="none" strike="noStrike" cap="none"/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47</a:t>
                      </a:r>
                      <a:r>
                        <a:rPr lang="en" sz="1900" u="none" strike="noStrike" cap="none"/>
                        <a:t> orang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54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Kab./Kota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153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51</a:t>
                      </a:r>
                      <a:r>
                        <a:rPr lang="en" sz="2500"/>
                        <a:t>4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30%</a:t>
                      </a:r>
                      <a:endParaRPr sz="1900" u="none" strike="noStrike" cap="none"/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218</a:t>
                      </a:r>
                      <a:r>
                        <a:rPr lang="en" sz="1900" u="none" strike="noStrike" cap="none"/>
                        <a:t> orang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98" name="Google Shape;898;p60"/>
          <p:cNvGraphicFramePr/>
          <p:nvPr/>
        </p:nvGraphicFramePr>
        <p:xfrm>
          <a:off x="6477687" y="2968862"/>
          <a:ext cx="5431900" cy="159333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07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0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>
                          <a:solidFill>
                            <a:schemeClr val="lt1"/>
                          </a:solidFill>
                        </a:rPr>
                        <a:t>Region</a:t>
                      </a:r>
                      <a:endParaRPr sz="19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5467" marR="5467" marT="5467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390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none" strike="noStrike" cap="none">
                          <a:solidFill>
                            <a:schemeClr val="lt1"/>
                          </a:solidFill>
                        </a:rPr>
                        <a:t>Barat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390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none" strike="noStrike" cap="none">
                          <a:solidFill>
                            <a:schemeClr val="lt1"/>
                          </a:solidFill>
                        </a:rPr>
                        <a:t>Tengah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390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 u="none" strike="noStrike" cap="none">
                          <a:solidFill>
                            <a:schemeClr val="lt1"/>
                          </a:solidFill>
                        </a:rPr>
                        <a:t>Timur</a:t>
                      </a:r>
                      <a:endParaRPr sz="19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39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15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Provinsi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13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9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2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54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Kab./Kota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67" marR="6767" marT="67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108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u="none" strike="noStrike" cap="none"/>
                        <a:t>3</a:t>
                      </a:r>
                      <a:r>
                        <a:rPr lang="en" sz="2500"/>
                        <a:t>6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/>
                        <a:t>9</a:t>
                      </a:r>
                      <a:endParaRPr sz="19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67" marR="5467" marT="5467" marB="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99" name="Google Shape;899;p60"/>
          <p:cNvSpPr/>
          <p:nvPr/>
        </p:nvSpPr>
        <p:spPr>
          <a:xfrm>
            <a:off x="6729867" y="1275267"/>
            <a:ext cx="48036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" sz="2400">
                <a:solidFill>
                  <a:srgbClr val="368E42"/>
                </a:solidFill>
                <a:latin typeface="Calibri"/>
                <a:ea typeface="Calibri"/>
                <a:cs typeface="Calibri"/>
                <a:sym typeface="Calibri"/>
              </a:rPr>
              <a:t>Sesudah</a:t>
            </a: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SK 98/2024 dan SK 99/2024</a:t>
            </a:r>
            <a:endParaRPr sz="2133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00" name="Google Shape;900;p60"/>
          <p:cNvSpPr/>
          <p:nvPr/>
        </p:nvSpPr>
        <p:spPr>
          <a:xfrm rot="5400000">
            <a:off x="5016133" y="2618267"/>
            <a:ext cx="2173600" cy="553200"/>
          </a:xfrm>
          <a:prstGeom prst="triangle">
            <a:avLst>
              <a:gd name="adj" fmla="val 49545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pic>
        <p:nvPicPr>
          <p:cNvPr id="901" name="Google Shape;901;p60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867" y="4200049"/>
            <a:ext cx="2443968" cy="225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60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4862" y="4174267"/>
            <a:ext cx="3371540" cy="225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60" title="Points score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3733" y="4191315"/>
            <a:ext cx="2458488" cy="2267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60" title="Points score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38066" y="4153183"/>
            <a:ext cx="3371532" cy="227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BAC61FE-FBB7-5135-5EF1-DBB3E0E3A2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934"/>
            <a:ext cx="12192000" cy="685206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61"/>
          <p:cNvSpPr txBox="1"/>
          <p:nvPr/>
        </p:nvSpPr>
        <p:spPr>
          <a:xfrm>
            <a:off x="756203" y="420375"/>
            <a:ext cx="9889600" cy="605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3533" tIns="96733" rIns="193533" bIns="96733" anchor="t" anchorCtr="0">
            <a:spAutoFit/>
          </a:bodyPr>
          <a:lstStyle/>
          <a:p>
            <a:pPr defTabSz="1219170">
              <a:buClr>
                <a:srgbClr val="000000"/>
              </a:buClr>
              <a:buSzPts val="1100"/>
            </a:pPr>
            <a:r>
              <a:rPr lang="en" sz="2667" kern="0">
                <a:solidFill>
                  <a:srgbClr val="239047"/>
                </a:solidFill>
                <a:latin typeface="Arial Black"/>
                <a:ea typeface="Arial Black"/>
                <a:cs typeface="Arial Black"/>
                <a:sym typeface="Arial Black"/>
              </a:rPr>
              <a:t>JUMLAH KASUS PER PERIODE MASA</a:t>
            </a:r>
            <a:endParaRPr sz="2667" kern="0">
              <a:solidFill>
                <a:srgbClr val="23904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910" name="Google Shape;910;p61"/>
          <p:cNvGraphicFramePr/>
          <p:nvPr/>
        </p:nvGraphicFramePr>
        <p:xfrm>
          <a:off x="576802" y="1192558"/>
          <a:ext cx="4874833" cy="51423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3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1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063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Tahun</a:t>
                      </a: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Ditangani </a:t>
                      </a:r>
                      <a:r>
                        <a:rPr lang="en" sz="16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Satuan </a:t>
                      </a:r>
                      <a:r>
                        <a:rPr lang="en" sz="16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Audit Internal BAZNAS RI</a:t>
                      </a: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Ditangani Aparat Penegak Hukum</a:t>
                      </a: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>
                    <a:solidFill>
                      <a:srgbClr val="274E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53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2019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 Kasus 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53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2020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 Kasus 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53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2021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 Kasus 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453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2022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 Kasus 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53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2023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4 Kasus 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12 Kasus 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453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 Kasus 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9 Kasus 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453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2025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 Kasus 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6 Kasus </a:t>
                      </a:r>
                      <a:endParaRPr sz="170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733" marR="7733" marT="773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11" name="Google Shape;911;p61"/>
          <p:cNvSpPr txBox="1">
            <a:spLocks noGrp="1"/>
          </p:cNvSpPr>
          <p:nvPr>
            <p:ph type="body" idx="1"/>
          </p:nvPr>
        </p:nvSpPr>
        <p:spPr>
          <a:xfrm>
            <a:off x="5498533" y="3615733"/>
            <a:ext cx="6060400" cy="23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indent="0">
              <a:lnSpc>
                <a:spcPct val="100000"/>
              </a:lnSpc>
              <a:buSzPts val="935"/>
              <a:buNone/>
            </a:pPr>
            <a:r>
              <a:rPr lang="en" sz="1867">
                <a:solidFill>
                  <a:schemeClr val="dk1"/>
                </a:solidFill>
              </a:rPr>
              <a:t>Peningkatan jumlah case  yang ditangani oleh Aparat Penegak Hukum (APH) di 3 tahun terakhir disebabkan oleh pengaduan masyarakat langsung kepada Aparat Penegak Hukum (APH)</a:t>
            </a:r>
            <a:endParaRPr sz="1867">
              <a:solidFill>
                <a:schemeClr val="dk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067"/>
              </a:spcBef>
              <a:buSzPts val="935"/>
              <a:buNone/>
            </a:pPr>
            <a:r>
              <a:rPr lang="en" sz="1867">
                <a:solidFill>
                  <a:schemeClr val="dk1"/>
                </a:solidFill>
              </a:rPr>
              <a:t>Penurunan jumlah case yang ditangani oleh DAKM - Divisi Audit BAZNAS RI disebabkan oleh penanganan case oleh beberapa unit kerja lain (Biro Hukum dan Kelembagaan, Biro Kerjasama, Koordinasi, dan Harmonisasi, Divisi Kepatuhan dan Manajemen Risiko)</a:t>
            </a:r>
            <a:endParaRPr sz="1867">
              <a:solidFill>
                <a:schemeClr val="dk1"/>
              </a:solidFill>
            </a:endParaRPr>
          </a:p>
          <a:p>
            <a:pPr marL="507987" indent="-321725">
              <a:lnSpc>
                <a:spcPct val="100000"/>
              </a:lnSpc>
              <a:spcBef>
                <a:spcPts val="1067"/>
              </a:spcBef>
              <a:spcAft>
                <a:spcPts val="1600"/>
              </a:spcAft>
              <a:buClr>
                <a:schemeClr val="dk1"/>
              </a:buClr>
              <a:buSzPts val="1785"/>
              <a:buNone/>
            </a:pPr>
            <a:endParaRPr sz="1867"/>
          </a:p>
        </p:txBody>
      </p:sp>
      <p:pic>
        <p:nvPicPr>
          <p:cNvPr id="912" name="Google Shape;912;p61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1633" y="1135400"/>
            <a:ext cx="5064632" cy="2498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62"/>
          <p:cNvSpPr txBox="1"/>
          <p:nvPr/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560" kern="0">
                <a:solidFill>
                  <a:srgbClr val="239047"/>
                </a:solidFill>
                <a:latin typeface="Arial Black"/>
                <a:ea typeface="Arial Black"/>
                <a:cs typeface="Arial Black"/>
                <a:sym typeface="Arial Black"/>
              </a:rPr>
              <a:t>KEPATUHAN DAN MANAJEMEN RISIKO DI BAZNAS </a:t>
            </a:r>
            <a:endParaRPr sz="2560" kern="0">
              <a:solidFill>
                <a:srgbClr val="23904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918" name="Google Shape;91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401" y="1752400"/>
            <a:ext cx="6178735" cy="423903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62"/>
          <p:cNvSpPr/>
          <p:nvPr/>
        </p:nvSpPr>
        <p:spPr>
          <a:xfrm>
            <a:off x="6867933" y="2535717"/>
            <a:ext cx="4824400" cy="2672400"/>
          </a:xfrm>
          <a:prstGeom prst="roundRect">
            <a:avLst>
              <a:gd name="adj" fmla="val 1085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Fungsi Kepatuhan dan Manajemen Risiko pertama kali dibentuk melalui SK No. 57 Tahun 2021 Tentang Rincian Organisasi dan Tata Kerja BAZNAS</a:t>
            </a: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</a:pPr>
            <a:r>
              <a:rPr lang="en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Hal ini merupakan terobosan pada Lembaga Zakat yang sebelumnya belum pernah ada di Indonesia</a:t>
            </a: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920" name="Google Shape;920;p62"/>
          <p:cNvCxnSpPr>
            <a:stCxn id="918" idx="3"/>
            <a:endCxn id="919" idx="1"/>
          </p:cNvCxnSpPr>
          <p:nvPr/>
        </p:nvCxnSpPr>
        <p:spPr>
          <a:xfrm>
            <a:off x="6391135" y="3871917"/>
            <a:ext cx="47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63"/>
          <p:cNvSpPr/>
          <p:nvPr/>
        </p:nvSpPr>
        <p:spPr>
          <a:xfrm>
            <a:off x="478467" y="4106833"/>
            <a:ext cx="5233200" cy="2073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26" name="Google Shape;926;p63"/>
          <p:cNvSpPr txBox="1"/>
          <p:nvPr/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560" kern="0">
                <a:solidFill>
                  <a:srgbClr val="239047"/>
                </a:solidFill>
                <a:latin typeface="Arial Black"/>
                <a:ea typeface="Arial Black"/>
                <a:cs typeface="Arial Black"/>
                <a:sym typeface="Arial Black"/>
              </a:rPr>
              <a:t>FUNGSI MANAJEMEN RISIKO</a:t>
            </a:r>
            <a:endParaRPr sz="2560" kern="0">
              <a:solidFill>
                <a:srgbClr val="23904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27" name="Google Shape;927;p63"/>
          <p:cNvSpPr txBox="1">
            <a:spLocks noGrp="1"/>
          </p:cNvSpPr>
          <p:nvPr>
            <p:ph type="body" idx="4294967295"/>
          </p:nvPr>
        </p:nvSpPr>
        <p:spPr>
          <a:xfrm>
            <a:off x="415600" y="1502500"/>
            <a:ext cx="11266800" cy="10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1067"/>
              </a:spcBef>
              <a:buSzPts val="935"/>
              <a:buNone/>
            </a:pPr>
            <a:r>
              <a:rPr lang="en" sz="1867">
                <a:solidFill>
                  <a:schemeClr val="dk1"/>
                </a:solidFill>
              </a:rPr>
              <a:t>Sejak Tahun 2022, setiap transaksi senilai di atas 200 juta akan mendapatkan proses analisa risiko mendalam yang mengukur segala risiko terkait pada transaksi tersebut menggunakan 7 kategori risiko yang telah ditetapkan</a:t>
            </a:r>
            <a:endParaRPr sz="1867">
              <a:solidFill>
                <a:schemeClr val="dk1"/>
              </a:solidFill>
            </a:endParaRPr>
          </a:p>
          <a:p>
            <a:pPr marL="507987" indent="-321725">
              <a:lnSpc>
                <a:spcPct val="100000"/>
              </a:lnSpc>
              <a:spcBef>
                <a:spcPts val="1067"/>
              </a:spcBef>
              <a:spcAft>
                <a:spcPts val="1600"/>
              </a:spcAft>
              <a:buClr>
                <a:schemeClr val="dk1"/>
              </a:buClr>
              <a:buSzPts val="1785"/>
              <a:buNone/>
            </a:pPr>
            <a:endParaRPr sz="1867"/>
          </a:p>
        </p:txBody>
      </p:sp>
      <p:sp>
        <p:nvSpPr>
          <p:cNvPr id="928" name="Google Shape;928;p63"/>
          <p:cNvSpPr/>
          <p:nvPr/>
        </p:nvSpPr>
        <p:spPr>
          <a:xfrm>
            <a:off x="478467" y="2651500"/>
            <a:ext cx="5482000" cy="1325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TRANSAKSI</a:t>
            </a: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29" name="Google Shape;929;p63"/>
          <p:cNvSpPr/>
          <p:nvPr/>
        </p:nvSpPr>
        <p:spPr>
          <a:xfrm>
            <a:off x="548233" y="3877567"/>
            <a:ext cx="1136400" cy="857200"/>
          </a:xfrm>
          <a:prstGeom prst="upArrowCallout">
            <a:avLst>
              <a:gd name="adj1" fmla="val 9309"/>
              <a:gd name="adj2" fmla="val 15119"/>
              <a:gd name="adj3" fmla="val 18603"/>
              <a:gd name="adj4" fmla="val 64977"/>
            </a:avLst>
          </a:prstGeom>
          <a:solidFill>
            <a:srgbClr val="38761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200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Risiko Stratejik</a:t>
            </a:r>
            <a:endParaRPr sz="12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30" name="Google Shape;930;p63"/>
          <p:cNvSpPr/>
          <p:nvPr/>
        </p:nvSpPr>
        <p:spPr>
          <a:xfrm>
            <a:off x="1857867" y="3877567"/>
            <a:ext cx="1136400" cy="857200"/>
          </a:xfrm>
          <a:prstGeom prst="upArrowCallout">
            <a:avLst>
              <a:gd name="adj1" fmla="val 9309"/>
              <a:gd name="adj2" fmla="val 15119"/>
              <a:gd name="adj3" fmla="val 18603"/>
              <a:gd name="adj4" fmla="val 64977"/>
            </a:avLst>
          </a:prstGeom>
          <a:solidFill>
            <a:srgbClr val="38761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200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Risiko Keuangan</a:t>
            </a:r>
            <a:endParaRPr sz="12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31" name="Google Shape;931;p63"/>
          <p:cNvSpPr/>
          <p:nvPr/>
        </p:nvSpPr>
        <p:spPr>
          <a:xfrm>
            <a:off x="3167500" y="3877567"/>
            <a:ext cx="1136400" cy="857200"/>
          </a:xfrm>
          <a:prstGeom prst="upArrowCallout">
            <a:avLst>
              <a:gd name="adj1" fmla="val 9309"/>
              <a:gd name="adj2" fmla="val 15119"/>
              <a:gd name="adj3" fmla="val 18603"/>
              <a:gd name="adj4" fmla="val 64977"/>
            </a:avLst>
          </a:prstGeom>
          <a:solidFill>
            <a:srgbClr val="38761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200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Risiko Kepatuhan</a:t>
            </a:r>
            <a:endParaRPr sz="12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32" name="Google Shape;932;p63"/>
          <p:cNvSpPr/>
          <p:nvPr/>
        </p:nvSpPr>
        <p:spPr>
          <a:xfrm>
            <a:off x="4477133" y="3877567"/>
            <a:ext cx="1136400" cy="857200"/>
          </a:xfrm>
          <a:prstGeom prst="upArrowCallout">
            <a:avLst>
              <a:gd name="adj1" fmla="val 9309"/>
              <a:gd name="adj2" fmla="val 15119"/>
              <a:gd name="adj3" fmla="val 18603"/>
              <a:gd name="adj4" fmla="val 64977"/>
            </a:avLst>
          </a:prstGeom>
          <a:solidFill>
            <a:srgbClr val="38761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200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Risiko Reputasi</a:t>
            </a:r>
            <a:endParaRPr sz="12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33" name="Google Shape;933;p63"/>
          <p:cNvSpPr/>
          <p:nvPr/>
        </p:nvSpPr>
        <p:spPr>
          <a:xfrm>
            <a:off x="1209967" y="4734767"/>
            <a:ext cx="1136400" cy="857200"/>
          </a:xfrm>
          <a:prstGeom prst="upArrowCallout">
            <a:avLst>
              <a:gd name="adj1" fmla="val 9309"/>
              <a:gd name="adj2" fmla="val 15119"/>
              <a:gd name="adj3" fmla="val 18603"/>
              <a:gd name="adj4" fmla="val 64977"/>
            </a:avLst>
          </a:prstGeom>
          <a:solidFill>
            <a:srgbClr val="274E1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200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Risiko Keselamatan</a:t>
            </a:r>
            <a:endParaRPr sz="12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34" name="Google Shape;934;p63"/>
          <p:cNvSpPr/>
          <p:nvPr/>
        </p:nvSpPr>
        <p:spPr>
          <a:xfrm>
            <a:off x="2512684" y="4734767"/>
            <a:ext cx="1136400" cy="857200"/>
          </a:xfrm>
          <a:prstGeom prst="upArrowCallout">
            <a:avLst>
              <a:gd name="adj1" fmla="val 9309"/>
              <a:gd name="adj2" fmla="val 15119"/>
              <a:gd name="adj3" fmla="val 18603"/>
              <a:gd name="adj4" fmla="val 64977"/>
            </a:avLst>
          </a:prstGeom>
          <a:solidFill>
            <a:srgbClr val="274E1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200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Risiko Operasional</a:t>
            </a:r>
            <a:endParaRPr sz="12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35" name="Google Shape;935;p63"/>
          <p:cNvSpPr/>
          <p:nvPr/>
        </p:nvSpPr>
        <p:spPr>
          <a:xfrm>
            <a:off x="3815417" y="4734767"/>
            <a:ext cx="1136400" cy="857200"/>
          </a:xfrm>
          <a:prstGeom prst="upArrowCallout">
            <a:avLst>
              <a:gd name="adj1" fmla="val 9309"/>
              <a:gd name="adj2" fmla="val 15119"/>
              <a:gd name="adj3" fmla="val 18603"/>
              <a:gd name="adj4" fmla="val 64977"/>
            </a:avLst>
          </a:prstGeom>
          <a:solidFill>
            <a:srgbClr val="274E1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200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Risiko Lain-Lain</a:t>
            </a:r>
            <a:endParaRPr sz="12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36" name="Google Shape;936;p63"/>
          <p:cNvSpPr txBox="1"/>
          <p:nvPr/>
        </p:nvSpPr>
        <p:spPr>
          <a:xfrm>
            <a:off x="912067" y="5591968"/>
            <a:ext cx="4366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240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PROSES ANALISA RISIKO</a:t>
            </a:r>
            <a:endParaRPr sz="2400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937" name="Google Shape;937;p63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1" y="2784900"/>
            <a:ext cx="5825132" cy="3567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64"/>
          <p:cNvSpPr txBox="1"/>
          <p:nvPr/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560" kern="0">
                <a:solidFill>
                  <a:srgbClr val="239047"/>
                </a:solidFill>
                <a:latin typeface="Arial Black"/>
                <a:ea typeface="Arial Black"/>
                <a:cs typeface="Arial Black"/>
                <a:sym typeface="Arial Black"/>
              </a:rPr>
              <a:t>FUNGSI PENGADUAN</a:t>
            </a:r>
            <a:endParaRPr sz="2560" kern="0">
              <a:solidFill>
                <a:srgbClr val="23904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943" name="Google Shape;943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601" y="1458567"/>
            <a:ext cx="11416433" cy="1978360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64"/>
          <p:cNvSpPr txBox="1"/>
          <p:nvPr/>
        </p:nvSpPr>
        <p:spPr>
          <a:xfrm>
            <a:off x="415600" y="3638334"/>
            <a:ext cx="3634400" cy="25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" sz="1867" u="sng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PROSEDUR INTERNAL</a:t>
            </a:r>
            <a:endParaRPr sz="1867" u="sng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n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Setiap pengaduan dicatat dan diadministrasikan pada dokumen Berita Acara Analisa Pengaduan (BAAP) yang kemudian diberikan rekomendasi tindak lanjut kepada pihak yang terkait</a:t>
            </a: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945" name="Google Shape;945;p64"/>
          <p:cNvGraphicFramePr/>
          <p:nvPr/>
        </p:nvGraphicFramePr>
        <p:xfrm>
          <a:off x="4127867" y="3777933"/>
          <a:ext cx="7510800" cy="23366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5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1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1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1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</a:rPr>
                        <a:t>2023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L="121900" marR="121900" marT="121900" marB="121900" anchor="ctr">
                    <a:solidFill>
                      <a:srgbClr val="0B77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</a:rPr>
                        <a:t>2024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L="121900" marR="121900" marT="121900" marB="12190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77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</a:rPr>
                        <a:t>2025 (Agustus)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L="121900" marR="121900" marT="121900" marB="12190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77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Administratif</a:t>
                      </a:r>
                      <a:endParaRPr sz="1300"/>
                    </a:p>
                  </a:txBody>
                  <a:tcPr marL="121900" marR="121900" marT="121900" marB="121900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Etik</a:t>
                      </a:r>
                      <a:endParaRPr sz="1300"/>
                    </a:p>
                  </a:txBody>
                  <a:tcPr marL="121900" marR="121900" marT="121900" marB="121900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Administratif</a:t>
                      </a:r>
                      <a:endParaRPr sz="1300"/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Etik</a:t>
                      </a:r>
                      <a:endParaRPr sz="1300"/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Administratif</a:t>
                      </a:r>
                      <a:endParaRPr sz="1300"/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Etik</a:t>
                      </a:r>
                      <a:endParaRPr sz="1300"/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11</a:t>
                      </a:r>
                      <a:endParaRPr sz="13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-</a:t>
                      </a:r>
                      <a:endParaRPr sz="13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4</a:t>
                      </a:r>
                      <a:endParaRPr sz="1300"/>
                    </a:p>
                  </a:txBody>
                  <a:tcPr marL="121900" marR="121900" marT="121900" marB="12190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16</a:t>
                      </a:r>
                      <a:endParaRPr sz="1300"/>
                    </a:p>
                  </a:txBody>
                  <a:tcPr marL="121900" marR="121900" marT="121900" marB="12190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-</a:t>
                      </a:r>
                      <a:endParaRPr sz="1300"/>
                    </a:p>
                  </a:txBody>
                  <a:tcPr marL="121900" marR="121900" marT="121900" marB="12190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3</a:t>
                      </a:r>
                      <a:endParaRPr sz="1300"/>
                    </a:p>
                  </a:txBody>
                  <a:tcPr marL="121900" marR="121900" marT="121900" marB="12190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0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11</a:t>
                      </a:r>
                      <a:endParaRPr sz="1300"/>
                    </a:p>
                  </a:txBody>
                  <a:tcPr marL="121900" marR="121900" marT="121900" marB="1219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20</a:t>
                      </a:r>
                      <a:endParaRPr sz="1300"/>
                    </a:p>
                  </a:txBody>
                  <a:tcPr marL="121900" marR="121900" marT="121900" marB="1219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3</a:t>
                      </a:r>
                      <a:endParaRPr sz="1300"/>
                    </a:p>
                  </a:txBody>
                  <a:tcPr marL="121900" marR="121900" marT="121900" marB="1219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000">
                <a:tc gridSpan="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TOTAL : 34 PENGADUAN</a:t>
                      </a:r>
                      <a:endParaRPr sz="1300"/>
                    </a:p>
                  </a:txBody>
                  <a:tcPr marL="121900" marR="121900" marT="121900" marB="121900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65"/>
          <p:cNvSpPr txBox="1"/>
          <p:nvPr/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560" kern="0">
                <a:solidFill>
                  <a:srgbClr val="239047"/>
                </a:solidFill>
                <a:latin typeface="Arial Black"/>
                <a:ea typeface="Arial Black"/>
                <a:cs typeface="Arial Black"/>
                <a:sym typeface="Arial Black"/>
              </a:rPr>
              <a:t>BAZNAS DALAM SURVEY PENILAIAN INTEGRITAS KPK</a:t>
            </a:r>
            <a:endParaRPr sz="2560" kern="0">
              <a:solidFill>
                <a:srgbClr val="23904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951" name="Google Shape;951;p65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600" y="1482029"/>
            <a:ext cx="5619632" cy="46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65"/>
          <p:cNvSpPr txBox="1"/>
          <p:nvPr/>
        </p:nvSpPr>
        <p:spPr>
          <a:xfrm>
            <a:off x="5683467" y="1881234"/>
            <a:ext cx="5992000" cy="4351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372524" defTabSz="1219170">
              <a:buClr>
                <a:srgbClr val="000000"/>
              </a:buClr>
              <a:buSzPts val="800"/>
              <a:buFont typeface="Arial"/>
              <a:buChar char="●"/>
            </a:pPr>
            <a:r>
              <a:rPr lang="en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Pihak eksternal menilai risiko gratifikasi/suap/pemerasan dalam 12 bulan terakhir relatif rendah, namun tetap perlu diantisipasi.</a:t>
            </a:r>
            <a:endParaRPr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372524" defTabSz="1219170">
              <a:buClr>
                <a:srgbClr val="000000"/>
              </a:buClr>
              <a:buSzPts val="800"/>
              <a:buFont typeface="Arial"/>
              <a:buChar char="●"/>
            </a:pPr>
            <a:r>
              <a:rPr lang="en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Pelaksanaan tugas berisiko korupsi tinggi pada beberapa komponen: penyalahgunaan fasilitas, konflik kepentingan (SARA/kerabat/almamater), perintah atasan yang tidak sesuai aturan, gratifikasi, serta pelanggaran disiplin.</a:t>
            </a:r>
            <a:endParaRPr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372524" defTabSz="1219170">
              <a:buClr>
                <a:srgbClr val="000000"/>
              </a:buClr>
              <a:buSzPts val="800"/>
              <a:buFont typeface="Arial"/>
              <a:buChar char="●"/>
            </a:pPr>
            <a:r>
              <a:rPr lang="en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Pengelolaan anggaran berisiko tinggi, terutama pada perjalanan dinas, pembayaran honor/transport yang tidak sesuai SPJ, dan penyalahgunaan anggaran oleh pejabat.</a:t>
            </a:r>
            <a:endParaRPr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372524" defTabSz="1219170">
              <a:buClr>
                <a:srgbClr val="000000"/>
              </a:buClr>
              <a:buSzPts val="800"/>
              <a:buFont typeface="Arial"/>
              <a:buChar char="●"/>
            </a:pPr>
            <a:r>
              <a:rPr lang="en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PBJ berisiko sangat tinggi: pengaturan tender, kedekatan pejabat–pemenang, harga tidak wajar, gratifikasi vendor, dan hasil yang tidak bermanfaat.</a:t>
            </a:r>
            <a:endParaRPr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372524" defTabSz="1219170">
              <a:buClr>
                <a:srgbClr val="000000"/>
              </a:buClr>
              <a:buSzPts val="800"/>
              <a:buFont typeface="Arial"/>
              <a:buChar char="●"/>
            </a:pPr>
            <a:r>
              <a:rPr lang="en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Pengelolaan SDM (promosi/mutasi) berisiko tinggi akibat konflik kepentingan berbasis kekerabatan, kedekatan, atau kesamaan almamater/golongan/organisasi.</a:t>
            </a:r>
            <a:endParaRPr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372524" defTabSz="1219170">
              <a:buClr>
                <a:srgbClr val="000000"/>
              </a:buClr>
              <a:buSzPts val="800"/>
              <a:buFont typeface="Arial"/>
              <a:buChar char="●"/>
            </a:pPr>
            <a:r>
              <a:rPr lang="en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Pengawasan internal cukup baik menekan perdagangan pengaruh, namun kewaspadaan perlu ditingkatkan pada penetapan program, pemenang tender, perizinan, sanksi/denda, rekrutmen, dan penyaluran bantuan.</a:t>
            </a:r>
            <a:endParaRPr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372524" defTabSz="1219170">
              <a:buClr>
                <a:srgbClr val="000000"/>
              </a:buClr>
              <a:buSzPts val="800"/>
              <a:buFont typeface="Arial"/>
              <a:buChar char="●"/>
            </a:pPr>
            <a:r>
              <a:rPr lang="en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Sosialisasi antikorupsi di atas rata-rata nasional, tetapi perlu dirancang lebih efektif agar pegawai menghindari konflik kepentingan serta melaporkan/menolak gratifikasi dan tindak korupsi.</a:t>
            </a:r>
            <a:endParaRPr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372524" defTabSz="1219170">
              <a:buClr>
                <a:srgbClr val="000000"/>
              </a:buClr>
              <a:buSzPts val="800"/>
              <a:buFont typeface="Arial"/>
              <a:buChar char="●"/>
            </a:pPr>
            <a:r>
              <a:rPr lang="en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Indikator transparansi baik (di atas rata-rata nasional), terutama terkait kecukupan informasi dan kemudahan akses eksternal.</a:t>
            </a:r>
            <a:endParaRPr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372524" defTabSz="1219170">
              <a:buClr>
                <a:srgbClr val="000000"/>
              </a:buClr>
              <a:buSzPts val="800"/>
              <a:buFont typeface="Arial"/>
              <a:buChar char="●"/>
            </a:pPr>
            <a:r>
              <a:rPr lang="en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Meski demikian, sebagian aspek transparansi dan keadilan layanan masih berisiko tinggi: kejelasan dan kemudahan SOP, pencegahan perlakuan istimewa, serta penghindaran konflik kepentingan dalam layanan.</a:t>
            </a:r>
            <a:endParaRPr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609585" indent="-372524" defTabSz="1219170">
              <a:buClr>
                <a:srgbClr val="000000"/>
              </a:buClr>
              <a:buSzPts val="800"/>
              <a:buFont typeface="Arial"/>
              <a:buChar char="●"/>
            </a:pPr>
            <a:r>
              <a:rPr lang="en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Upaya pencegahan korupsi melampaui rata-rata nasional, namun perlu penguatan kanal pengaduan, perlindungan pelapor, kepastian tindak lanjut, serta penegasan integritas dan kepatuhan pegawai.</a:t>
            </a:r>
            <a:endParaRPr sz="1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53" name="Google Shape;953;p65"/>
          <p:cNvSpPr txBox="1"/>
          <p:nvPr/>
        </p:nvSpPr>
        <p:spPr>
          <a:xfrm>
            <a:off x="5840667" y="1467301"/>
            <a:ext cx="5733200" cy="574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" sz="2133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REKOMENDASI &amp; SIMPULAN KPK</a:t>
            </a:r>
            <a:endParaRPr sz="2133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66"/>
          <p:cNvSpPr txBox="1"/>
          <p:nvPr/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" sz="2560" kern="0">
                <a:solidFill>
                  <a:srgbClr val="239047"/>
                </a:solidFill>
                <a:latin typeface="Arial Black"/>
                <a:ea typeface="Arial Black"/>
                <a:cs typeface="Arial Black"/>
                <a:sym typeface="Arial Black"/>
              </a:rPr>
              <a:t>PENGHARGAAN TOP GRC AWARD - 2024</a:t>
            </a:r>
            <a:endParaRPr sz="2560" kern="0">
              <a:solidFill>
                <a:srgbClr val="23904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959" name="Google Shape;95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567" y="1231701"/>
            <a:ext cx="8883548" cy="5094633"/>
          </a:xfrm>
          <a:prstGeom prst="rect">
            <a:avLst/>
          </a:prstGeom>
          <a:noFill/>
          <a:ln>
            <a:noFill/>
          </a:ln>
        </p:spPr>
      </p:pic>
      <p:sp>
        <p:nvSpPr>
          <p:cNvPr id="960" name="Google Shape;960;p66"/>
          <p:cNvSpPr txBox="1"/>
          <p:nvPr/>
        </p:nvSpPr>
        <p:spPr>
          <a:xfrm>
            <a:off x="9346367" y="4109934"/>
            <a:ext cx="2667600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" sz="160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Penghargaan Top GRC </a:t>
            </a:r>
            <a:r>
              <a:rPr lang="en" sz="1600" i="1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(Governance, Risk and Compliance)</a:t>
            </a:r>
            <a:r>
              <a:rPr lang="en" sz="160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 adalah penghargaan yang mengapresiasi suatu lembaga atas pencapaian tata kelola, manajemen risiko dan kepatuhannya.</a:t>
            </a:r>
            <a:endParaRPr sz="1600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14"/>
          <p:cNvSpPr txBox="1">
            <a:spLocks noGrp="1"/>
          </p:cNvSpPr>
          <p:nvPr>
            <p:ph type="title"/>
          </p:nvPr>
        </p:nvSpPr>
        <p:spPr>
          <a:xfrm>
            <a:off x="187401" y="211585"/>
            <a:ext cx="9106371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 panose="020B0A04020102020204"/>
              <a:buNone/>
            </a:pPr>
            <a:r>
              <a:rPr lang="en-US" sz="2800" b="1">
                <a:solidFill>
                  <a:schemeClr val="lt1"/>
                </a:solidFill>
              </a:rPr>
              <a:t>Kasus Penyalahgunaan Pengelolaan ZIS-DSKL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1108" name="Google Shape;1108;p14"/>
          <p:cNvSpPr/>
          <p:nvPr/>
        </p:nvSpPr>
        <p:spPr>
          <a:xfrm>
            <a:off x="838200" y="365125"/>
            <a:ext cx="9333865" cy="98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ts val="2730"/>
              <a:buFont typeface="Arial Black" panose="020B0A04020102020204"/>
              <a:buNone/>
              <a:tabLst/>
              <a:defRPr/>
            </a:pPr>
            <a:r>
              <a:rPr kumimoji="0" lang="en-US" sz="2730" b="0" i="0" u="none" strike="noStrike" kern="0" cap="none" spc="0" normalizeH="0" baseline="0" noProof="0">
                <a:ln>
                  <a:noFill/>
                </a:ln>
                <a:solidFill>
                  <a:srgbClr val="32C463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Kategori/Cluster Audit yang dilakukan oleh Audit Internal BAZNAS RI</a:t>
            </a:r>
          </a:p>
        </p:txBody>
      </p:sp>
      <p:sp>
        <p:nvSpPr>
          <p:cNvPr id="1109" name="Google Shape;1109;p14"/>
          <p:cNvSpPr/>
          <p:nvPr/>
        </p:nvSpPr>
        <p:spPr>
          <a:xfrm>
            <a:off x="657225" y="1971675"/>
            <a:ext cx="4990465" cy="1911985"/>
          </a:xfrm>
          <a:prstGeom prst="rect">
            <a:avLst/>
          </a:prstGeom>
          <a:noFill/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10" name="Google Shape;1110;p14"/>
          <p:cNvSpPr txBox="1"/>
          <p:nvPr/>
        </p:nvSpPr>
        <p:spPr>
          <a:xfrm>
            <a:off x="657225" y="2000250"/>
            <a:ext cx="4991100" cy="9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Audit Reguler di BAZNAS 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Tahun 2020-2025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11" name="Google Shape;1111;p14"/>
          <p:cNvSpPr txBox="1"/>
          <p:nvPr/>
        </p:nvSpPr>
        <p:spPr>
          <a:xfrm>
            <a:off x="674050" y="2576199"/>
            <a:ext cx="5041200" cy="13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Audit di Unit Kerja : 23 Unit Kerja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Audit Lainnya : 19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12" name="Google Shape;1112;p14"/>
          <p:cNvSpPr/>
          <p:nvPr/>
        </p:nvSpPr>
        <p:spPr>
          <a:xfrm>
            <a:off x="6171565" y="1971675"/>
            <a:ext cx="4990465" cy="1911985"/>
          </a:xfrm>
          <a:prstGeom prst="rect">
            <a:avLst/>
          </a:prstGeom>
          <a:noFill/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13" name="Google Shape;1113;p14"/>
          <p:cNvSpPr/>
          <p:nvPr/>
        </p:nvSpPr>
        <p:spPr>
          <a:xfrm>
            <a:off x="3194685" y="4035425"/>
            <a:ext cx="4990465" cy="1978025"/>
          </a:xfrm>
          <a:prstGeom prst="rect">
            <a:avLst/>
          </a:prstGeom>
          <a:noFill/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14" name="Google Shape;1114;p14"/>
          <p:cNvSpPr txBox="1"/>
          <p:nvPr/>
        </p:nvSpPr>
        <p:spPr>
          <a:xfrm>
            <a:off x="6172200" y="2000250"/>
            <a:ext cx="4989900" cy="21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Audit Investigasi di BAZNAS Daerah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2020-2025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15" name="Google Shape;1115;p14"/>
          <p:cNvSpPr txBox="1"/>
          <p:nvPr/>
        </p:nvSpPr>
        <p:spPr>
          <a:xfrm>
            <a:off x="3657600" y="4075418"/>
            <a:ext cx="4064100" cy="21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Non Assurance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di BAZNAS Daerah</a:t>
            </a:r>
          </a:p>
        </p:txBody>
      </p:sp>
      <p:sp>
        <p:nvSpPr>
          <p:cNvPr id="1116" name="Google Shape;1116;p14"/>
          <p:cNvSpPr txBox="1"/>
          <p:nvPr/>
        </p:nvSpPr>
        <p:spPr>
          <a:xfrm>
            <a:off x="6238557" y="2626360"/>
            <a:ext cx="5041200" cy="15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Audit di BAZNAS Provinsi : 5 BAZNAS Provinsi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Audit di BAZNAS Kabupaten/Kota : 16 BAZNAS Kabupaten/Kota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17" name="Google Shape;1117;p14"/>
          <p:cNvSpPr txBox="1"/>
          <p:nvPr/>
        </p:nvSpPr>
        <p:spPr>
          <a:xfrm>
            <a:off x="3194685" y="4577080"/>
            <a:ext cx="5041265" cy="1436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Pendampingan Audit Tindaklanjut Hasil Audit untuk Tujuan Tertentu (Audit Syariah) : 9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Reviu SOP/Sosialisasi/Training  :  15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15"/>
          <p:cNvSpPr txBox="1">
            <a:spLocks noGrp="1"/>
          </p:cNvSpPr>
          <p:nvPr>
            <p:ph type="title"/>
          </p:nvPr>
        </p:nvSpPr>
        <p:spPr>
          <a:xfrm>
            <a:off x="187401" y="211585"/>
            <a:ext cx="9106371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 panose="020B0A04020102020204"/>
              <a:buNone/>
            </a:pPr>
            <a:r>
              <a:rPr lang="en-US" sz="2800" b="1">
                <a:solidFill>
                  <a:schemeClr val="lt1"/>
                </a:solidFill>
              </a:rPr>
              <a:t>Kasus Penyalahgunaan Pengelolaan ZIS-DSKL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1123" name="Google Shape;1123;p15"/>
          <p:cNvSpPr/>
          <p:nvPr/>
        </p:nvSpPr>
        <p:spPr>
          <a:xfrm>
            <a:off x="838200" y="365125"/>
            <a:ext cx="9333865" cy="98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ts val="2520"/>
              <a:buFont typeface="Arial Black" panose="020B0A04020102020204"/>
              <a:buNone/>
              <a:tabLst/>
              <a:defRPr/>
            </a:pPr>
            <a:r>
              <a:rPr kumimoji="0" lang="en-US" sz="2520" b="0" i="0" u="none" strike="noStrike" kern="0" cap="none" spc="0" normalizeH="0" baseline="0" noProof="0">
                <a:ln>
                  <a:noFill/>
                </a:ln>
                <a:solidFill>
                  <a:srgbClr val="32C463"/>
                </a:solidFill>
                <a:effectLst/>
                <a:uLnTx/>
                <a:uFillTx/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Kategori/Cluster Tiap Case Seputar Pengendalian, Audit, dan Penanganan Kasus oleh APH </a:t>
            </a:r>
          </a:p>
        </p:txBody>
      </p:sp>
      <p:sp>
        <p:nvSpPr>
          <p:cNvPr id="1124" name="Google Shape;1124;p15"/>
          <p:cNvSpPr/>
          <p:nvPr/>
        </p:nvSpPr>
        <p:spPr>
          <a:xfrm>
            <a:off x="657225" y="1971675"/>
            <a:ext cx="4990465" cy="1911985"/>
          </a:xfrm>
          <a:prstGeom prst="rect">
            <a:avLst/>
          </a:prstGeom>
          <a:noFill/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25" name="Google Shape;1125;p15"/>
          <p:cNvSpPr txBox="1"/>
          <p:nvPr/>
        </p:nvSpPr>
        <p:spPr>
          <a:xfrm>
            <a:off x="657225" y="2000250"/>
            <a:ext cx="4991100" cy="955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Audit Untuk Tujuan Tertentu (Audit Syariah)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oleh Inspektorat Jenderal Kementerian Agama 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(Tahun 2022 - 2025)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26" name="Google Shape;1126;p15"/>
          <p:cNvSpPr txBox="1"/>
          <p:nvPr/>
        </p:nvSpPr>
        <p:spPr>
          <a:xfrm>
            <a:off x="657225" y="3103880"/>
            <a:ext cx="5041265" cy="65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BAZNAS : 21 BAZNAS Provinsi/Kabupaten/Kota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LAZ         : 7 LAZ Nasional/Provinsi/Kabupaten/Kota</a:t>
            </a:r>
          </a:p>
        </p:txBody>
      </p:sp>
      <p:sp>
        <p:nvSpPr>
          <p:cNvPr id="1127" name="Google Shape;1127;p15"/>
          <p:cNvSpPr/>
          <p:nvPr/>
        </p:nvSpPr>
        <p:spPr>
          <a:xfrm>
            <a:off x="6171565" y="1971675"/>
            <a:ext cx="4990465" cy="1911985"/>
          </a:xfrm>
          <a:prstGeom prst="rect">
            <a:avLst/>
          </a:prstGeom>
          <a:noFill/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28" name="Google Shape;1128;p15"/>
          <p:cNvSpPr/>
          <p:nvPr/>
        </p:nvSpPr>
        <p:spPr>
          <a:xfrm>
            <a:off x="3194685" y="4035425"/>
            <a:ext cx="4990465" cy="1841500"/>
          </a:xfrm>
          <a:prstGeom prst="rect">
            <a:avLst/>
          </a:prstGeom>
          <a:noFill/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29" name="Google Shape;1129;p15"/>
          <p:cNvSpPr txBox="1"/>
          <p:nvPr/>
        </p:nvSpPr>
        <p:spPr>
          <a:xfrm>
            <a:off x="6172200" y="2000250"/>
            <a:ext cx="4989830" cy="1198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Audit Investigasi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oleh Direktorat Audit, Kepatuhan dan Manajemen Risiko BAZNAS 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(Tahun 2019-2025)</a:t>
            </a:r>
          </a:p>
        </p:txBody>
      </p:sp>
      <p:sp>
        <p:nvSpPr>
          <p:cNvPr id="1130" name="Google Shape;1130;p15"/>
          <p:cNvSpPr txBox="1"/>
          <p:nvPr/>
        </p:nvSpPr>
        <p:spPr>
          <a:xfrm>
            <a:off x="6171565" y="3239770"/>
            <a:ext cx="4991100" cy="6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BAZNAS : 24 BAZNAS Provinsi/Kabupaten/Kota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LAZ         : -</a:t>
            </a:r>
          </a:p>
        </p:txBody>
      </p:sp>
      <p:sp>
        <p:nvSpPr>
          <p:cNvPr id="1131" name="Google Shape;1131;p15"/>
          <p:cNvSpPr txBox="1"/>
          <p:nvPr/>
        </p:nvSpPr>
        <p:spPr>
          <a:xfrm>
            <a:off x="3657600" y="4075430"/>
            <a:ext cx="4064000" cy="922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Kasus ditangani oleh Aparat Penegak Hukum (APH)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(Tahun 2023-2025)</a:t>
            </a:r>
          </a:p>
        </p:txBody>
      </p:sp>
      <p:sp>
        <p:nvSpPr>
          <p:cNvPr id="1132" name="Google Shape;1132;p15"/>
          <p:cNvSpPr txBox="1"/>
          <p:nvPr/>
        </p:nvSpPr>
        <p:spPr>
          <a:xfrm>
            <a:off x="3194685" y="5187950"/>
            <a:ext cx="4991100" cy="6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BAZNAS : 26 BAZNAS Provinsi/Kabupaten/Kota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LAZ         : 1 LAZ Nasional/Provinsi/Kabupaten/Kota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17"/>
          <p:cNvSpPr txBox="1">
            <a:spLocks noGrp="1"/>
          </p:cNvSpPr>
          <p:nvPr>
            <p:ph type="title"/>
          </p:nvPr>
        </p:nvSpPr>
        <p:spPr>
          <a:xfrm>
            <a:off x="410210" y="365125"/>
            <a:ext cx="9984740" cy="98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ct val="100000"/>
              <a:buFont typeface="Arial Black" panose="020B0A04020102020204"/>
              <a:buNone/>
            </a:pPr>
            <a:r>
              <a:rPr lang="en-US"/>
              <a:t>Audit Investigasi oleh Direktorat Audit, Kepatuhan </a:t>
            </a:r>
            <a:br>
              <a:rPr lang="en-US"/>
            </a:br>
            <a:r>
              <a:rPr lang="en-US"/>
              <a:t>dan Manajemen Risiko BAZNAS RI</a:t>
            </a:r>
            <a:br>
              <a:rPr lang="en-US"/>
            </a:br>
            <a:r>
              <a:rPr lang="en-US" b="1"/>
              <a:t>(Tahun 2019-2025)</a:t>
            </a:r>
          </a:p>
        </p:txBody>
      </p:sp>
      <p:sp>
        <p:nvSpPr>
          <p:cNvPr id="1144" name="Google Shape;1144;p17"/>
          <p:cNvSpPr txBox="1">
            <a:spLocks noGrp="1"/>
          </p:cNvSpPr>
          <p:nvPr>
            <p:ph type="body" idx="1"/>
          </p:nvPr>
        </p:nvSpPr>
        <p:spPr>
          <a:xfrm>
            <a:off x="410210" y="1825625"/>
            <a:ext cx="10515600" cy="319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/>
              <a:t>Direktorat Audit, Kepatuhan, dan Manajemen Risiko - Divisi Audit menangani sebanyak 23 kasus, dimana 20 kasus diselesaikan secara internal (termasuk pengembalian nilai kerugian dan pemberhentian pimpinan BAZNAS Pronvinsi dan BAZNAS Kabupaten/Kota) dan 3 kasus beralih di Kejaksaan Tinggi maupun Kejaksaan Negeri (1 kasus tidak ditindaklanjuti oleh kejaksaan/selesai, 1 kasus sudah diputuskan oleh pengadilan, dan kasus lainnya sedang berproses.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18"/>
          <p:cNvSpPr txBox="1">
            <a:spLocks noGrp="1"/>
          </p:cNvSpPr>
          <p:nvPr>
            <p:ph type="title"/>
          </p:nvPr>
        </p:nvSpPr>
        <p:spPr>
          <a:xfrm>
            <a:off x="267335" y="365125"/>
            <a:ext cx="9984740" cy="98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463"/>
              </a:buClr>
              <a:buSzPct val="100000"/>
              <a:buFont typeface="Arial Black" panose="020B0A04020102020204"/>
              <a:buNone/>
            </a:pPr>
            <a:r>
              <a:rPr lang="en-US" b="1"/>
              <a:t>Kasus ditangani oleh Aparat Penegak Hukum (APH)</a:t>
            </a:r>
            <a:br>
              <a:rPr lang="en-US" b="1"/>
            </a:br>
            <a:r>
              <a:rPr lang="en-US" b="1"/>
              <a:t>(Tahun 2023-2025)</a:t>
            </a:r>
          </a:p>
        </p:txBody>
      </p:sp>
      <p:sp>
        <p:nvSpPr>
          <p:cNvPr id="1150" name="Google Shape;1150;p18"/>
          <p:cNvSpPr txBox="1">
            <a:spLocks noGrp="1"/>
          </p:cNvSpPr>
          <p:nvPr>
            <p:ph type="body" idx="1"/>
          </p:nvPr>
        </p:nvSpPr>
        <p:spPr>
          <a:xfrm>
            <a:off x="513185" y="1825625"/>
            <a:ext cx="10515600" cy="41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/>
              <a:t>Seluruh 27 case BAZNAS Provinsi dan BAZNAS Kabupaten/Kota dan LAZ ditangani oleh Kejaksaan Tinggi dan Kejaksaan Negeri. Dari total 27 case terdiri dari :</a:t>
            </a:r>
          </a:p>
          <a:p>
            <a:pPr marL="51435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 b="1"/>
              <a:t>Proses Penyidikan di Kejaksaan Tinggi dan Kejaksaan Negeri sebanyak 4 case</a:t>
            </a:r>
          </a:p>
          <a:p>
            <a:pPr marL="51435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 b="1"/>
              <a:t>Perkara dihentikan di Kejaksaan Tinggi dan Kejaksaan Negeri sebanyak 3 case</a:t>
            </a:r>
          </a:p>
          <a:p>
            <a:pPr marL="51435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 b="1"/>
              <a:t>Berketetapan hukum di Kejaksaan Tinggi dan Kejaksaan Negeri sebanyak 20 case</a:t>
            </a:r>
            <a:endParaRPr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20"/>
          <p:cNvSpPr txBox="1">
            <a:spLocks noGrp="1"/>
          </p:cNvSpPr>
          <p:nvPr>
            <p:ph type="title"/>
          </p:nvPr>
        </p:nvSpPr>
        <p:spPr>
          <a:xfrm>
            <a:off x="463550" y="476885"/>
            <a:ext cx="10687050" cy="443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 Black" panose="020B0A04020102020204"/>
              <a:buNone/>
            </a:pPr>
            <a:r>
              <a:rPr lang="en-US" sz="2800" b="1">
                <a:solidFill>
                  <a:srgbClr val="00B050"/>
                </a:solidFill>
              </a:rPr>
              <a:t>Solusi dan Rekomendasi Dari Tiap Cluster </a:t>
            </a:r>
            <a:r>
              <a:rPr lang="en-US" sz="2800" b="1" i="1">
                <a:solidFill>
                  <a:srgbClr val="00B050"/>
                </a:solidFill>
              </a:rPr>
              <a:t>Case</a:t>
            </a:r>
          </a:p>
        </p:txBody>
      </p:sp>
      <p:sp>
        <p:nvSpPr>
          <p:cNvPr id="1176" name="Google Shape;1176;p20"/>
          <p:cNvSpPr/>
          <p:nvPr/>
        </p:nvSpPr>
        <p:spPr>
          <a:xfrm>
            <a:off x="463550" y="139509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77" name="Google Shape;1177;p20"/>
          <p:cNvSpPr txBox="1"/>
          <p:nvPr/>
        </p:nvSpPr>
        <p:spPr>
          <a:xfrm>
            <a:off x="257175" y="1264920"/>
            <a:ext cx="11378565" cy="1783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 panose="020F0502020204030204"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Audit Untuk Tujuan Tertentu (Audit Syariah) oleh Inspektorat Jenderal Kementerian Agama RI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722630" marR="0" lvl="0" indent="-34988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Penyusunan dan Implementasi Tata Kelola (Kebijakan, Pedoman, Standar Operasional Prosedur), Pengendalian Internal, dan Manajemen Risiko Pengelolaan ZIS-DSKL di BAZNAS Provinsi dan BAZNAS Kabupaten/Kota</a:t>
            </a:r>
          </a:p>
          <a:p>
            <a:pPr marL="722630" marR="0" lvl="0" indent="-34988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Sosialisasi berkesinambungan kepatuhan syariah pengelolaan ZIS-DSKL</a:t>
            </a:r>
          </a:p>
          <a:p>
            <a:pPr marL="722630" marR="0" lvl="0" indent="-34988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Pendampingan Tindak Lanjut Hasil Audit Syariah</a:t>
            </a:r>
          </a:p>
          <a:p>
            <a:pPr marL="722630" marR="0" lvl="0" indent="-34988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Memperkuat fungsi Satuan Audit Internal di BAZNAS Provinsi dan BAZNAS Kabupaten/Kota</a:t>
            </a:r>
          </a:p>
        </p:txBody>
      </p:sp>
      <p:sp>
        <p:nvSpPr>
          <p:cNvPr id="1178" name="Google Shape;1178;p20"/>
          <p:cNvSpPr txBox="1"/>
          <p:nvPr/>
        </p:nvSpPr>
        <p:spPr>
          <a:xfrm>
            <a:off x="257175" y="3201035"/>
            <a:ext cx="11378700" cy="17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 panose="020F0502020204030204"/>
              <a:buAutoNum type="arabicPeriod" startAt="2"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Audit Investigasi oleh Direktorat Audit, Kepatuhan dan Manajemen Risiko BAZNAS RI</a:t>
            </a:r>
          </a:p>
          <a:p>
            <a:pPr marL="722630" marR="0" lvl="0" indent="-34988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Penyusunan dan Implementasi Tata Kelola (Kebijakan, Pedoman, Standar Operasional Prosedur), Pengendalian Internal, dan Manajemen Risiko Pengelolaan ZIS-DSKL di BAZNAS Provinsi dan BAZNAS Kabupaten/Kota</a:t>
            </a:r>
          </a:p>
          <a:p>
            <a:pPr marL="722630" marR="0" lvl="0" indent="-34988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Sosialisasi berkesinambungan pengendalian internal dan Audit Internal pengelolaan ZIS-DSKL</a:t>
            </a:r>
          </a:p>
          <a:p>
            <a:pPr marL="722630" marR="0" lvl="0" indent="-34988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Memperkuat fungsi Koordinasi Satuan Audit Internal BAZNAS RI dengan BAZNAS Provinsi dan BAZNAS Kabupaten/Kota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  <a:tabLst/>
              <a:defRPr/>
            </a:pP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79" name="Google Shape;1179;p20"/>
          <p:cNvSpPr txBox="1"/>
          <p:nvPr/>
        </p:nvSpPr>
        <p:spPr>
          <a:xfrm>
            <a:off x="257175" y="5034840"/>
            <a:ext cx="11378700" cy="17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 panose="020F0502020204030204"/>
              <a:buAutoNum type="arabicPeriod" startAt="3"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Kasus ditangani oleh Aparat Penegak Hukum (APH)</a:t>
            </a:r>
          </a:p>
          <a:p>
            <a:pPr marL="722630" marR="0" lvl="0" indent="-34988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 panose="020F0502020204030204"/>
              <a:buAutoNum type="arabicPeriod" startAt="3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Kerjasama dengan Aparat Penegak Hukum (APH) dalam rangka pencegahan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722630" marR="0" lvl="0" indent="-34988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 panose="020F0502020204030204"/>
              <a:buAutoNum type="arabicPeriod" startAt="3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Peningkatan upaya pencegahan dilakukan secara internal sehingga mencegah kasus beralih ke Aparat Penegak Hukum (APH).</a:t>
            </a:r>
          </a:p>
          <a:p>
            <a:pPr marL="722630" marR="0" lvl="0" indent="-34988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 panose="020F0502020204030204"/>
              <a:buAutoNum type="arabicPeriod" startAt="3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Penguatan fungsi audit internal di BAZNAS RI, BAZNAS Provinsi, dan BAZNAS Kabupaten/Kota</a:t>
            </a:r>
          </a:p>
          <a:p>
            <a:pPr marL="457200" marR="0" lvl="0" indent="-330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 panose="020F0502020204030204"/>
              <a:buNone/>
              <a:tabLst/>
              <a:defRPr/>
            </a:pP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382760" cy="98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00000"/>
              <a:buFont typeface="Arial Black" panose="020B0A04020102020204"/>
              <a:buNone/>
            </a:pPr>
            <a:r>
              <a:rPr lang="en-US" b="1">
                <a:solidFill>
                  <a:srgbClr val="00B050"/>
                </a:solidFill>
              </a:rPr>
              <a:t>Review Tingkat/Jumlah </a:t>
            </a:r>
            <a:r>
              <a:rPr lang="en-US" b="1" i="1">
                <a:solidFill>
                  <a:srgbClr val="00B050"/>
                </a:solidFill>
              </a:rPr>
              <a:t>Case</a:t>
            </a:r>
            <a:r>
              <a:rPr lang="en-US" b="1">
                <a:solidFill>
                  <a:srgbClr val="00B050"/>
                </a:solidFill>
              </a:rPr>
              <a:t> Per Periode Tertentu</a:t>
            </a:r>
            <a:br>
              <a:rPr lang="en-US" b="1">
                <a:solidFill>
                  <a:srgbClr val="00B050"/>
                </a:solidFill>
              </a:rPr>
            </a:br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191" name="Google Shape;119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/>
              <a:t>Peningkatan jumlah case  yang ditangani oleh Aparat Penegak Hukum (APH) di 3 tahun terakhir disebabkan oleh pengaduan masyarakat langsung kepada Aparat Penegak Hukum (APH)</a:t>
            </a:r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lang="en-US"/>
              <a:t>Penurunan jumlah case yang ditangani oleh DAKM - Divisi Audit BAZNAS RI disebabkan oleh penanganan case oleh beberapa unit kerja lain (Biro Hukum dan Kelembagaan, Biro Kerjasama, Koordinasi, dan Harmonisasi, Divisi Kepatuhan dan Manajemen Risiko)</a:t>
            </a:r>
          </a:p>
          <a:p>
            <a:pPr marL="514350" lvl="0" indent="-336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23"/>
          <p:cNvSpPr txBox="1">
            <a:spLocks noGrp="1"/>
          </p:cNvSpPr>
          <p:nvPr>
            <p:ph type="title"/>
          </p:nvPr>
        </p:nvSpPr>
        <p:spPr>
          <a:xfrm>
            <a:off x="151187" y="204326"/>
            <a:ext cx="9106371" cy="874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 Black" panose="020B0A04020102020204"/>
              <a:buNone/>
            </a:pPr>
            <a:r>
              <a:rPr lang="en-US" sz="2800" b="1">
                <a:solidFill>
                  <a:srgbClr val="00B050"/>
                </a:solidFill>
              </a:rPr>
              <a:t>Pengelolaan Penanganan Penyalahgunaan Pengelolaan ZIS-DSKL</a:t>
            </a:r>
          </a:p>
        </p:txBody>
      </p:sp>
      <p:sp>
        <p:nvSpPr>
          <p:cNvPr id="1197" name="Google Shape;1197;p23"/>
          <p:cNvSpPr/>
          <p:nvPr/>
        </p:nvSpPr>
        <p:spPr>
          <a:xfrm>
            <a:off x="5001528" y="1457771"/>
            <a:ext cx="2157413" cy="88582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Pelanggaran</a:t>
            </a:r>
          </a:p>
        </p:txBody>
      </p:sp>
      <p:sp>
        <p:nvSpPr>
          <p:cNvPr id="1198" name="Google Shape;1198;p23"/>
          <p:cNvSpPr/>
          <p:nvPr/>
        </p:nvSpPr>
        <p:spPr>
          <a:xfrm>
            <a:off x="1193910" y="1457770"/>
            <a:ext cx="2157413" cy="885825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Adminitrasi</a:t>
            </a:r>
          </a:p>
        </p:txBody>
      </p:sp>
      <p:sp>
        <p:nvSpPr>
          <p:cNvPr id="1199" name="Google Shape;1199;p23"/>
          <p:cNvSpPr/>
          <p:nvPr/>
        </p:nvSpPr>
        <p:spPr>
          <a:xfrm>
            <a:off x="8554078" y="1457770"/>
            <a:ext cx="2157413" cy="8858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Pidana</a:t>
            </a:r>
          </a:p>
        </p:txBody>
      </p:sp>
      <p:cxnSp>
        <p:nvCxnSpPr>
          <p:cNvPr id="1200" name="Google Shape;1200;p23"/>
          <p:cNvCxnSpPr/>
          <p:nvPr/>
        </p:nvCxnSpPr>
        <p:spPr>
          <a:xfrm rot="10800000" flipH="1">
            <a:off x="7174706" y="1869152"/>
            <a:ext cx="1395137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201" name="Google Shape;1201;p23"/>
          <p:cNvSpPr txBox="1"/>
          <p:nvPr/>
        </p:nvSpPr>
        <p:spPr>
          <a:xfrm>
            <a:off x="838200" y="2534254"/>
            <a:ext cx="3390900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 panose="020F0502020204030204"/>
              <a:buAutoNum type="arabicPeriod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BAZNAS dan LAZ di seluruh tingkatan tidak menyampaikan laporan pengelolaan zakat secara berkala. (UU 23/2011 Ps. 19)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 panose="020F0502020204030204"/>
              <a:buAutoNum type="arabicPeriod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BAZNAS dan LAZ di seluruh tingkatan tidak memberikan Bukti Setor Zakat. (UU 23/2011 Ps. 23)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 panose="020F0502020204030204"/>
              <a:buAutoNum type="arabicPeriod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BAZNAS dan LAZ di seluruh tingkatan tidak melakukan pencatatan secara tersendiri untuk pengelolan infak, sedekah dan DSKL (UU 23/2011 Ps. 28)</a:t>
            </a:r>
          </a:p>
        </p:txBody>
      </p:sp>
      <p:sp>
        <p:nvSpPr>
          <p:cNvPr id="1202" name="Google Shape;1202;p23"/>
          <p:cNvSpPr txBox="1"/>
          <p:nvPr/>
        </p:nvSpPr>
        <p:spPr>
          <a:xfrm>
            <a:off x="8185546" y="2575012"/>
            <a:ext cx="3390900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 panose="020F0502020204030204"/>
              <a:buAutoNum type="arabicPeriod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Pengelola Zakat melakukan “penggelapan” zakat. (UU 23/2011 Ps. 37)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 panose="020F0502020204030204"/>
              <a:buAutoNum type="arabicPeriod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Pengelola Zakat melakukan pendistribusian tidak sesuai syariat Islam. (UU 23/2011 Ps. 39)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 panose="020F0502020204030204"/>
              <a:buAutoNum type="arabicPeriod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Bertindak seolah-olah Amil Zakat/Pengelola Zakat tanpa izin pejabat yang berwenang (UU 23/2011 Ps. 38)</a:t>
            </a:r>
          </a:p>
        </p:txBody>
      </p:sp>
      <p:cxnSp>
        <p:nvCxnSpPr>
          <p:cNvPr id="1203" name="Google Shape;1203;p23"/>
          <p:cNvCxnSpPr/>
          <p:nvPr/>
        </p:nvCxnSpPr>
        <p:spPr>
          <a:xfrm rot="10800000">
            <a:off x="3367088" y="1869152"/>
            <a:ext cx="1650205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204" name="Google Shape;1204;p23"/>
          <p:cNvSpPr/>
          <p:nvPr/>
        </p:nvSpPr>
        <p:spPr>
          <a:xfrm>
            <a:off x="5720664" y="2575012"/>
            <a:ext cx="719140" cy="1938226"/>
          </a:xfrm>
          <a:prstGeom prst="down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rgbClr val="24775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05" name="Google Shape;1205;p23"/>
          <p:cNvSpPr/>
          <p:nvPr/>
        </p:nvSpPr>
        <p:spPr>
          <a:xfrm>
            <a:off x="5054489" y="4686644"/>
            <a:ext cx="2157413" cy="8858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AFAFAF"/>
              </a:gs>
              <a:gs pos="50000">
                <a:schemeClr val="accent3"/>
              </a:gs>
              <a:gs pos="100000">
                <a:srgbClr val="919191"/>
              </a:gs>
            </a:gsLst>
            <a:lin ang="5400000" scaled="0"/>
          </a:gra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SANKSI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24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 Penyalahgunaan zakat untuk kepentingan pribadi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Penyaluran zakat yang tidak sesuai syariat Islam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Terlibat kegiatan politik praktis (tidak netral)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Penyalahgunaan jabatan untuk melakukan pelanggaran.</a:t>
            </a:r>
          </a:p>
        </p:txBody>
      </p:sp>
      <p:sp>
        <p:nvSpPr>
          <p:cNvPr id="1211" name="Google Shape;1211;p24"/>
          <p:cNvSpPr txBox="1">
            <a:spLocks noGrp="1"/>
          </p:cNvSpPr>
          <p:nvPr>
            <p:ph type="title"/>
          </p:nvPr>
        </p:nvSpPr>
        <p:spPr>
          <a:xfrm>
            <a:off x="1542491" y="388750"/>
            <a:ext cx="9106371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 Black" panose="020B0A04020102020204"/>
              <a:buNone/>
            </a:pPr>
            <a:r>
              <a:rPr lang="en-US" sz="2800" b="1">
                <a:solidFill>
                  <a:srgbClr val="00B050"/>
                </a:solidFill>
              </a:rPr>
              <a:t>Kasus Penyalahgunaan yang Pernah dan Berpotensi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7CF8AA-A8EB-4793-91D6-45AFC7677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8599" y="2889863"/>
            <a:ext cx="9847275" cy="78850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lin Sans FB" panose="020E0602020502020306" pitchFamily="34" charset="0"/>
                <a:cs typeface="Arial"/>
                <a:sym typeface="Arial"/>
              </a:rPr>
              <a:t>verview</a:t>
            </a:r>
            <a:r>
              <a:rPr kumimoji="0" lang="en-US" altLang="zh-CN" sz="6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lin Sans FB" panose="020E0602020502020306" pitchFamily="34" charset="0"/>
                <a:cs typeface="Arial"/>
                <a:sym typeface="Arial"/>
              </a:rPr>
              <a:t> Audit Internal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D319DF-5D8D-4294-A06A-B8512197276D}"/>
              </a:ext>
            </a:extLst>
          </p:cNvPr>
          <p:cNvSpPr/>
          <p:nvPr/>
        </p:nvSpPr>
        <p:spPr>
          <a:xfrm>
            <a:off x="675861" y="1843950"/>
            <a:ext cx="2040835" cy="3170099"/>
          </a:xfrm>
          <a:prstGeom prst="rect">
            <a:avLst/>
          </a:prstGeom>
          <a:solidFill>
            <a:srgbClr val="92D050"/>
          </a:solidFill>
          <a:ln>
            <a:solidFill>
              <a:schemeClr val="bg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0" b="1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C000"/>
                </a:solidFill>
                <a:latin typeface="Arial"/>
              </a:rPr>
              <a:t>O</a:t>
            </a:r>
            <a:endParaRPr kumimoji="0" lang="en-US" sz="20000" b="1" i="0" u="none" strike="noStrike" kern="1200" cap="none" spc="0" normalizeH="0" baseline="0" noProof="0" dirty="0">
              <a:ln w="22225">
                <a:solidFill>
                  <a:srgbClr val="C0504D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13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4.bp.blogspot.com/-Zz5M9McWHBU/VPz8kyUbc9I/AAAAAAAAAfE/2JPlMsQ8irM/s1600/Pengertian%2BAud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1" y="1278322"/>
            <a:ext cx="11999638" cy="101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7145" y="2495555"/>
            <a:ext cx="1193712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"Audit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proses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sistematis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mengevaluasi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bukti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kejadian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objektif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kebijakan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kecocokan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kesesuaian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pernyataan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kriteria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ditetapkan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menyampaikan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hasilnya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pihak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berkepentingan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</a:p>
          <a:p>
            <a:pPr algn="just"/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085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9545" y="1292771"/>
            <a:ext cx="11745310" cy="5565355"/>
            <a:chOff x="0" y="447801"/>
            <a:chExt cx="9144000" cy="6410325"/>
          </a:xfrm>
        </p:grpSpPr>
        <p:sp>
          <p:nvSpPr>
            <p:cNvPr id="3" name="object 3"/>
            <p:cNvSpPr/>
            <p:nvPr/>
          </p:nvSpPr>
          <p:spPr>
            <a:xfrm>
              <a:off x="6910578" y="457961"/>
              <a:ext cx="576072" cy="57607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6910578" y="457961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79" h="576580">
                  <a:moveTo>
                    <a:pt x="0" y="58038"/>
                  </a:moveTo>
                  <a:lnTo>
                    <a:pt x="4568" y="35468"/>
                  </a:lnTo>
                  <a:lnTo>
                    <a:pt x="17018" y="17018"/>
                  </a:lnTo>
                  <a:lnTo>
                    <a:pt x="35468" y="4568"/>
                  </a:lnTo>
                  <a:lnTo>
                    <a:pt x="58039" y="0"/>
                  </a:lnTo>
                  <a:lnTo>
                    <a:pt x="518032" y="0"/>
                  </a:lnTo>
                  <a:lnTo>
                    <a:pt x="540603" y="4568"/>
                  </a:lnTo>
                  <a:lnTo>
                    <a:pt x="559054" y="17018"/>
                  </a:lnTo>
                  <a:lnTo>
                    <a:pt x="571503" y="35468"/>
                  </a:lnTo>
                  <a:lnTo>
                    <a:pt x="576072" y="58038"/>
                  </a:lnTo>
                  <a:lnTo>
                    <a:pt x="576072" y="518033"/>
                  </a:lnTo>
                  <a:lnTo>
                    <a:pt x="571503" y="540603"/>
                  </a:lnTo>
                  <a:lnTo>
                    <a:pt x="559054" y="559053"/>
                  </a:lnTo>
                  <a:lnTo>
                    <a:pt x="540603" y="571503"/>
                  </a:lnTo>
                  <a:lnTo>
                    <a:pt x="518032" y="576072"/>
                  </a:lnTo>
                  <a:lnTo>
                    <a:pt x="58039" y="576072"/>
                  </a:lnTo>
                  <a:lnTo>
                    <a:pt x="35468" y="571503"/>
                  </a:lnTo>
                  <a:lnTo>
                    <a:pt x="17018" y="559053"/>
                  </a:lnTo>
                  <a:lnTo>
                    <a:pt x="4568" y="540603"/>
                  </a:lnTo>
                  <a:lnTo>
                    <a:pt x="0" y="518033"/>
                  </a:lnTo>
                  <a:lnTo>
                    <a:pt x="0" y="58038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7582661" y="457961"/>
              <a:ext cx="574548" cy="5760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7582661" y="457961"/>
              <a:ext cx="574675" cy="576580"/>
            </a:xfrm>
            <a:custGeom>
              <a:avLst/>
              <a:gdLst/>
              <a:ahLst/>
              <a:cxnLst/>
              <a:rect l="l" t="t" r="r" b="b"/>
              <a:pathLst>
                <a:path w="574675" h="576580">
                  <a:moveTo>
                    <a:pt x="0" y="57912"/>
                  </a:moveTo>
                  <a:lnTo>
                    <a:pt x="4548" y="35361"/>
                  </a:lnTo>
                  <a:lnTo>
                    <a:pt x="16954" y="16954"/>
                  </a:lnTo>
                  <a:lnTo>
                    <a:pt x="35361" y="4548"/>
                  </a:lnTo>
                  <a:lnTo>
                    <a:pt x="57912" y="0"/>
                  </a:lnTo>
                  <a:lnTo>
                    <a:pt x="516636" y="0"/>
                  </a:lnTo>
                  <a:lnTo>
                    <a:pt x="539186" y="4548"/>
                  </a:lnTo>
                  <a:lnTo>
                    <a:pt x="557593" y="16954"/>
                  </a:lnTo>
                  <a:lnTo>
                    <a:pt x="569999" y="35361"/>
                  </a:lnTo>
                  <a:lnTo>
                    <a:pt x="574548" y="57912"/>
                  </a:lnTo>
                  <a:lnTo>
                    <a:pt x="574548" y="518160"/>
                  </a:lnTo>
                  <a:lnTo>
                    <a:pt x="569999" y="540710"/>
                  </a:lnTo>
                  <a:lnTo>
                    <a:pt x="557593" y="559117"/>
                  </a:lnTo>
                  <a:lnTo>
                    <a:pt x="539186" y="571523"/>
                  </a:lnTo>
                  <a:lnTo>
                    <a:pt x="516636" y="576072"/>
                  </a:lnTo>
                  <a:lnTo>
                    <a:pt x="57912" y="576072"/>
                  </a:lnTo>
                  <a:lnTo>
                    <a:pt x="35361" y="571523"/>
                  </a:lnTo>
                  <a:lnTo>
                    <a:pt x="16954" y="559117"/>
                  </a:lnTo>
                  <a:lnTo>
                    <a:pt x="4548" y="540710"/>
                  </a:lnTo>
                  <a:lnTo>
                    <a:pt x="0" y="518160"/>
                  </a:lnTo>
                  <a:lnTo>
                    <a:pt x="0" y="57912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257793" y="457961"/>
              <a:ext cx="576072" cy="5760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257793" y="457961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79" h="576580">
                  <a:moveTo>
                    <a:pt x="0" y="58038"/>
                  </a:moveTo>
                  <a:lnTo>
                    <a:pt x="4568" y="35468"/>
                  </a:lnTo>
                  <a:lnTo>
                    <a:pt x="17017" y="17018"/>
                  </a:lnTo>
                  <a:lnTo>
                    <a:pt x="35468" y="4568"/>
                  </a:lnTo>
                  <a:lnTo>
                    <a:pt x="58038" y="0"/>
                  </a:lnTo>
                  <a:lnTo>
                    <a:pt x="518032" y="0"/>
                  </a:lnTo>
                  <a:lnTo>
                    <a:pt x="540603" y="4568"/>
                  </a:lnTo>
                  <a:lnTo>
                    <a:pt x="559053" y="17018"/>
                  </a:lnTo>
                  <a:lnTo>
                    <a:pt x="571503" y="35468"/>
                  </a:lnTo>
                  <a:lnTo>
                    <a:pt x="576072" y="58038"/>
                  </a:lnTo>
                  <a:lnTo>
                    <a:pt x="576072" y="518033"/>
                  </a:lnTo>
                  <a:lnTo>
                    <a:pt x="571503" y="540603"/>
                  </a:lnTo>
                  <a:lnTo>
                    <a:pt x="559053" y="559053"/>
                  </a:lnTo>
                  <a:lnTo>
                    <a:pt x="540603" y="571503"/>
                  </a:lnTo>
                  <a:lnTo>
                    <a:pt x="518032" y="576072"/>
                  </a:lnTo>
                  <a:lnTo>
                    <a:pt x="58038" y="576072"/>
                  </a:lnTo>
                  <a:lnTo>
                    <a:pt x="35468" y="571503"/>
                  </a:lnTo>
                  <a:lnTo>
                    <a:pt x="17018" y="559053"/>
                  </a:lnTo>
                  <a:lnTo>
                    <a:pt x="4568" y="540603"/>
                  </a:lnTo>
                  <a:lnTo>
                    <a:pt x="0" y="518033"/>
                  </a:lnTo>
                  <a:lnTo>
                    <a:pt x="0" y="58038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882" y="400304"/>
            <a:ext cx="5639435" cy="635000"/>
          </a:xfrm>
          <a:prstGeom prst="rect">
            <a:avLst/>
          </a:prstGeom>
        </p:spPr>
        <p:txBody>
          <a:bodyPr vert="horz" wrap="square" lIns="0" tIns="12065" rIns="0" bIns="0" rtlCol="0" anchor="t" anchorCtr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000" b="1" spc="-10" dirty="0">
                <a:solidFill>
                  <a:schemeClr val="bg1"/>
                </a:solidFill>
                <a:latin typeface="Arial"/>
                <a:cs typeface="Arial"/>
              </a:rPr>
              <a:t>Konsep </a:t>
            </a:r>
            <a:r>
              <a:rPr sz="4000" b="1" spc="-5" dirty="0">
                <a:solidFill>
                  <a:schemeClr val="bg1"/>
                </a:solidFill>
                <a:latin typeface="Arial"/>
                <a:cs typeface="Arial"/>
              </a:rPr>
              <a:t>Dasar</a:t>
            </a:r>
            <a:r>
              <a:rPr sz="4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4000" b="1" spc="-5" dirty="0">
                <a:solidFill>
                  <a:schemeClr val="bg1"/>
                </a:solidFill>
                <a:latin typeface="Arial"/>
                <a:cs typeface="Arial"/>
              </a:rPr>
              <a:t>Auditing</a:t>
            </a:r>
            <a:endParaRPr sz="4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591556" y="1962911"/>
            <a:ext cx="4422775" cy="3108960"/>
            <a:chOff x="4067555" y="1962911"/>
            <a:chExt cx="4422775" cy="3108960"/>
          </a:xfrm>
        </p:grpSpPr>
        <p:sp>
          <p:nvSpPr>
            <p:cNvPr id="11" name="object 11"/>
            <p:cNvSpPr/>
            <p:nvPr/>
          </p:nvSpPr>
          <p:spPr>
            <a:xfrm>
              <a:off x="4067555" y="2709671"/>
              <a:ext cx="685800" cy="1752600"/>
            </a:xfrm>
            <a:custGeom>
              <a:avLst/>
              <a:gdLst/>
              <a:ahLst/>
              <a:cxnLst/>
              <a:rect l="l" t="t" r="r" b="b"/>
              <a:pathLst>
                <a:path w="685800" h="1752600">
                  <a:moveTo>
                    <a:pt x="685800" y="0"/>
                  </a:moveTo>
                  <a:lnTo>
                    <a:pt x="0" y="876300"/>
                  </a:lnTo>
                  <a:lnTo>
                    <a:pt x="685800" y="17526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335175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053583" y="2025395"/>
              <a:ext cx="3436619" cy="30464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023866" y="1981961"/>
              <a:ext cx="3395472" cy="300532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023866" y="1981961"/>
              <a:ext cx="3395979" cy="3005455"/>
            </a:xfrm>
            <a:custGeom>
              <a:avLst/>
              <a:gdLst/>
              <a:ahLst/>
              <a:cxnLst/>
              <a:rect l="l" t="t" r="r" b="b"/>
              <a:pathLst>
                <a:path w="3395979" h="3005454">
                  <a:moveTo>
                    <a:pt x="0" y="500888"/>
                  </a:moveTo>
                  <a:lnTo>
                    <a:pt x="2293" y="452653"/>
                  </a:lnTo>
                  <a:lnTo>
                    <a:pt x="9032" y="405714"/>
                  </a:lnTo>
                  <a:lnTo>
                    <a:pt x="20008" y="360282"/>
                  </a:lnTo>
                  <a:lnTo>
                    <a:pt x="35010" y="316567"/>
                  </a:lnTo>
                  <a:lnTo>
                    <a:pt x="53829" y="274777"/>
                  </a:lnTo>
                  <a:lnTo>
                    <a:pt x="76254" y="235124"/>
                  </a:lnTo>
                  <a:lnTo>
                    <a:pt x="102075" y="197818"/>
                  </a:lnTo>
                  <a:lnTo>
                    <a:pt x="131083" y="163067"/>
                  </a:lnTo>
                  <a:lnTo>
                    <a:pt x="163067" y="131083"/>
                  </a:lnTo>
                  <a:lnTo>
                    <a:pt x="197818" y="102075"/>
                  </a:lnTo>
                  <a:lnTo>
                    <a:pt x="235124" y="76254"/>
                  </a:lnTo>
                  <a:lnTo>
                    <a:pt x="274777" y="53829"/>
                  </a:lnTo>
                  <a:lnTo>
                    <a:pt x="316567" y="35010"/>
                  </a:lnTo>
                  <a:lnTo>
                    <a:pt x="360282" y="20008"/>
                  </a:lnTo>
                  <a:lnTo>
                    <a:pt x="405714" y="9032"/>
                  </a:lnTo>
                  <a:lnTo>
                    <a:pt x="452653" y="2293"/>
                  </a:lnTo>
                  <a:lnTo>
                    <a:pt x="500888" y="0"/>
                  </a:lnTo>
                  <a:lnTo>
                    <a:pt x="2894584" y="0"/>
                  </a:lnTo>
                  <a:lnTo>
                    <a:pt x="2942818" y="2293"/>
                  </a:lnTo>
                  <a:lnTo>
                    <a:pt x="2989757" y="9032"/>
                  </a:lnTo>
                  <a:lnTo>
                    <a:pt x="3035189" y="20008"/>
                  </a:lnTo>
                  <a:lnTo>
                    <a:pt x="3078904" y="35010"/>
                  </a:lnTo>
                  <a:lnTo>
                    <a:pt x="3120694" y="53829"/>
                  </a:lnTo>
                  <a:lnTo>
                    <a:pt x="3160347" y="76254"/>
                  </a:lnTo>
                  <a:lnTo>
                    <a:pt x="3197653" y="102075"/>
                  </a:lnTo>
                  <a:lnTo>
                    <a:pt x="3232404" y="131083"/>
                  </a:lnTo>
                  <a:lnTo>
                    <a:pt x="3264388" y="163067"/>
                  </a:lnTo>
                  <a:lnTo>
                    <a:pt x="3293396" y="197818"/>
                  </a:lnTo>
                  <a:lnTo>
                    <a:pt x="3319217" y="235124"/>
                  </a:lnTo>
                  <a:lnTo>
                    <a:pt x="3341642" y="274777"/>
                  </a:lnTo>
                  <a:lnTo>
                    <a:pt x="3360461" y="316567"/>
                  </a:lnTo>
                  <a:lnTo>
                    <a:pt x="3375463" y="360282"/>
                  </a:lnTo>
                  <a:lnTo>
                    <a:pt x="3386439" y="405714"/>
                  </a:lnTo>
                  <a:lnTo>
                    <a:pt x="3393178" y="452653"/>
                  </a:lnTo>
                  <a:lnTo>
                    <a:pt x="3395472" y="500888"/>
                  </a:lnTo>
                  <a:lnTo>
                    <a:pt x="3395472" y="2504440"/>
                  </a:lnTo>
                  <a:lnTo>
                    <a:pt x="3393178" y="2552674"/>
                  </a:lnTo>
                  <a:lnTo>
                    <a:pt x="3386439" y="2599613"/>
                  </a:lnTo>
                  <a:lnTo>
                    <a:pt x="3375463" y="2645045"/>
                  </a:lnTo>
                  <a:lnTo>
                    <a:pt x="3360461" y="2688760"/>
                  </a:lnTo>
                  <a:lnTo>
                    <a:pt x="3341642" y="2730550"/>
                  </a:lnTo>
                  <a:lnTo>
                    <a:pt x="3319217" y="2770203"/>
                  </a:lnTo>
                  <a:lnTo>
                    <a:pt x="3293396" y="2807509"/>
                  </a:lnTo>
                  <a:lnTo>
                    <a:pt x="3264388" y="2842260"/>
                  </a:lnTo>
                  <a:lnTo>
                    <a:pt x="3232404" y="2874244"/>
                  </a:lnTo>
                  <a:lnTo>
                    <a:pt x="3197653" y="2903252"/>
                  </a:lnTo>
                  <a:lnTo>
                    <a:pt x="3160347" y="2929073"/>
                  </a:lnTo>
                  <a:lnTo>
                    <a:pt x="3120694" y="2951498"/>
                  </a:lnTo>
                  <a:lnTo>
                    <a:pt x="3078904" y="2970317"/>
                  </a:lnTo>
                  <a:lnTo>
                    <a:pt x="3035189" y="2985319"/>
                  </a:lnTo>
                  <a:lnTo>
                    <a:pt x="2989757" y="2996295"/>
                  </a:lnTo>
                  <a:lnTo>
                    <a:pt x="2942818" y="3003034"/>
                  </a:lnTo>
                  <a:lnTo>
                    <a:pt x="2894584" y="3005328"/>
                  </a:lnTo>
                  <a:lnTo>
                    <a:pt x="500888" y="3005328"/>
                  </a:lnTo>
                  <a:lnTo>
                    <a:pt x="452653" y="3003034"/>
                  </a:lnTo>
                  <a:lnTo>
                    <a:pt x="405714" y="2996295"/>
                  </a:lnTo>
                  <a:lnTo>
                    <a:pt x="360282" y="2985319"/>
                  </a:lnTo>
                  <a:lnTo>
                    <a:pt x="316567" y="2970317"/>
                  </a:lnTo>
                  <a:lnTo>
                    <a:pt x="274777" y="2951498"/>
                  </a:lnTo>
                  <a:lnTo>
                    <a:pt x="235124" y="2929073"/>
                  </a:lnTo>
                  <a:lnTo>
                    <a:pt x="197818" y="2903252"/>
                  </a:lnTo>
                  <a:lnTo>
                    <a:pt x="163067" y="2874244"/>
                  </a:lnTo>
                  <a:lnTo>
                    <a:pt x="131083" y="2842260"/>
                  </a:lnTo>
                  <a:lnTo>
                    <a:pt x="102075" y="2807509"/>
                  </a:lnTo>
                  <a:lnTo>
                    <a:pt x="76254" y="2770203"/>
                  </a:lnTo>
                  <a:lnTo>
                    <a:pt x="53829" y="2730550"/>
                  </a:lnTo>
                  <a:lnTo>
                    <a:pt x="35010" y="2688760"/>
                  </a:lnTo>
                  <a:lnTo>
                    <a:pt x="20008" y="2645045"/>
                  </a:lnTo>
                  <a:lnTo>
                    <a:pt x="9032" y="2599613"/>
                  </a:lnTo>
                  <a:lnTo>
                    <a:pt x="2293" y="2552674"/>
                  </a:lnTo>
                  <a:lnTo>
                    <a:pt x="0" y="2504440"/>
                  </a:lnTo>
                  <a:lnTo>
                    <a:pt x="0" y="50088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782180" y="2140738"/>
            <a:ext cx="2926080" cy="163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-635" algn="ctr" defTabSz="914400" rtl="0" eaLnBrk="1" fontAlgn="auto" latinLnBrk="0" hangingPunct="1">
              <a:lnSpc>
                <a:spcPct val="11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Konsep adalah </a:t>
            </a: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bentuk 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abstraksi </a:t>
            </a:r>
            <a:r>
              <a:rPr kumimoji="0" sz="1600" b="1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yang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diambil dari  pengamatan, pengalaman, ide  </a:t>
            </a: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umum </a:t>
            </a:r>
            <a:r>
              <a:rPr kumimoji="0" sz="1600" b="1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yang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membantu kita  melihat kesamaan dan  perbedaan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09029" y="3947541"/>
            <a:ext cx="299275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Mautz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dan Sharaf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(1961) 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mengemukakan bahwa dalam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teori  auditing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ada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lima konsep 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dasar,</a:t>
            </a:r>
            <a:r>
              <a:rPr kumimoji="0" sz="1400" b="0" i="0" u="none" strike="noStrike" kern="1200" cap="none" spc="-1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yaitu: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004060" y="1674876"/>
            <a:ext cx="3416807" cy="688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90775" y="1852929"/>
            <a:ext cx="161607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Bukti</a:t>
            </a:r>
            <a:r>
              <a:rPr kumimoji="0" sz="1600" b="1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</a:t>
            </a:r>
            <a:r>
              <a:rPr kumimoji="0" sz="1600" b="1" i="1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Evidence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991868" y="1729740"/>
            <a:ext cx="3456940" cy="1426845"/>
            <a:chOff x="467868" y="1729739"/>
            <a:chExt cx="3456940" cy="1426845"/>
          </a:xfrm>
        </p:grpSpPr>
        <p:sp>
          <p:nvSpPr>
            <p:cNvPr id="20" name="object 20"/>
            <p:cNvSpPr/>
            <p:nvPr/>
          </p:nvSpPr>
          <p:spPr>
            <a:xfrm>
              <a:off x="467868" y="1729739"/>
              <a:ext cx="537972" cy="69189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07492" y="2467355"/>
              <a:ext cx="3416808" cy="68884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903600" y="2521966"/>
            <a:ext cx="19558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8140" marR="5080" lvl="0" indent="-346075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</a:t>
            </a:r>
            <a:r>
              <a:rPr kumimoji="0" lang="en-US" sz="1600" b="1" i="0" u="none" strike="noStrike" kern="1200" cap="none" spc="-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600" b="1" i="0" u="none" strike="noStrike" kern="1200" cap="none" spc="-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hati-hatian</a:t>
            </a:r>
            <a:r>
              <a:rPr kumimoji="0" sz="16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dalam  pemeriksaan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004060" y="2502407"/>
            <a:ext cx="3416807" cy="1472184"/>
            <a:chOff x="480059" y="2502407"/>
            <a:chExt cx="3416807" cy="1472184"/>
          </a:xfrm>
        </p:grpSpPr>
        <p:sp>
          <p:nvSpPr>
            <p:cNvPr id="24" name="object 24"/>
            <p:cNvSpPr/>
            <p:nvPr/>
          </p:nvSpPr>
          <p:spPr>
            <a:xfrm>
              <a:off x="513771" y="2502407"/>
              <a:ext cx="537972" cy="69037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80059" y="3285744"/>
              <a:ext cx="3416807" cy="68884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642718" y="3434841"/>
            <a:ext cx="259016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Pengungkapan </a:t>
            </a:r>
            <a:r>
              <a:rPr kumimoji="0" sz="16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yang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wajar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991869" y="3349753"/>
            <a:ext cx="3415665" cy="1489075"/>
            <a:chOff x="467868" y="3349752"/>
            <a:chExt cx="3415665" cy="1489075"/>
          </a:xfrm>
        </p:grpSpPr>
        <p:sp>
          <p:nvSpPr>
            <p:cNvPr id="28" name="object 28"/>
            <p:cNvSpPr/>
            <p:nvPr/>
          </p:nvSpPr>
          <p:spPr>
            <a:xfrm>
              <a:off x="467868" y="3349752"/>
              <a:ext cx="537972" cy="69037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467868" y="4148328"/>
              <a:ext cx="3415283" cy="69037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860040" y="4297121"/>
            <a:ext cx="166623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depen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ensi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992480" y="4213863"/>
            <a:ext cx="3416935" cy="1470660"/>
            <a:chOff x="579119" y="4204715"/>
            <a:chExt cx="3416935" cy="1470660"/>
          </a:xfrm>
        </p:grpSpPr>
        <p:sp>
          <p:nvSpPr>
            <p:cNvPr id="32" name="object 32"/>
            <p:cNvSpPr/>
            <p:nvPr/>
          </p:nvSpPr>
          <p:spPr>
            <a:xfrm>
              <a:off x="656843" y="4204715"/>
              <a:ext cx="537972" cy="69037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579119" y="4986527"/>
              <a:ext cx="3416807" cy="68884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860039" y="5127752"/>
            <a:ext cx="9035044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Etika</a:t>
            </a:r>
            <a:r>
              <a:rPr kumimoji="0" sz="20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Perilaku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86080" marR="5080" lvl="0" indent="-63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Konsep akan membantu pemikiran dan membuat  struktur teori dan membantu pengembangan</a:t>
            </a:r>
            <a:r>
              <a:rPr kumimoji="0" sz="2000" b="0" i="0" u="none" strike="noStrike" kern="1200" cap="none" spc="-16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ilmu.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(Sofyan Harahap,</a:t>
            </a:r>
            <a:r>
              <a:rPr kumimoji="0" sz="2000" b="0" i="0" u="none" strike="noStrike" kern="1200" cap="none" spc="-6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1991).</a:t>
            </a:r>
          </a:p>
        </p:txBody>
      </p:sp>
      <p:sp>
        <p:nvSpPr>
          <p:cNvPr id="35" name="object 35"/>
          <p:cNvSpPr/>
          <p:nvPr/>
        </p:nvSpPr>
        <p:spPr>
          <a:xfrm>
            <a:off x="2090927" y="5042915"/>
            <a:ext cx="537972" cy="6903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5641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483" y="1340069"/>
            <a:ext cx="11800489" cy="5518058"/>
            <a:chOff x="0" y="447801"/>
            <a:chExt cx="9144000" cy="6410325"/>
          </a:xfrm>
        </p:grpSpPr>
        <p:sp>
          <p:nvSpPr>
            <p:cNvPr id="3" name="object 3"/>
            <p:cNvSpPr/>
            <p:nvPr/>
          </p:nvSpPr>
          <p:spPr>
            <a:xfrm>
              <a:off x="6910578" y="457961"/>
              <a:ext cx="576072" cy="57607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6910578" y="457961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79" h="576580">
                  <a:moveTo>
                    <a:pt x="0" y="58038"/>
                  </a:moveTo>
                  <a:lnTo>
                    <a:pt x="4568" y="35468"/>
                  </a:lnTo>
                  <a:lnTo>
                    <a:pt x="17018" y="17018"/>
                  </a:lnTo>
                  <a:lnTo>
                    <a:pt x="35468" y="4568"/>
                  </a:lnTo>
                  <a:lnTo>
                    <a:pt x="58039" y="0"/>
                  </a:lnTo>
                  <a:lnTo>
                    <a:pt x="518032" y="0"/>
                  </a:lnTo>
                  <a:lnTo>
                    <a:pt x="540603" y="4568"/>
                  </a:lnTo>
                  <a:lnTo>
                    <a:pt x="559054" y="17018"/>
                  </a:lnTo>
                  <a:lnTo>
                    <a:pt x="571503" y="35468"/>
                  </a:lnTo>
                  <a:lnTo>
                    <a:pt x="576072" y="58038"/>
                  </a:lnTo>
                  <a:lnTo>
                    <a:pt x="576072" y="518033"/>
                  </a:lnTo>
                  <a:lnTo>
                    <a:pt x="571503" y="540603"/>
                  </a:lnTo>
                  <a:lnTo>
                    <a:pt x="559054" y="559053"/>
                  </a:lnTo>
                  <a:lnTo>
                    <a:pt x="540603" y="571503"/>
                  </a:lnTo>
                  <a:lnTo>
                    <a:pt x="518032" y="576072"/>
                  </a:lnTo>
                  <a:lnTo>
                    <a:pt x="58039" y="576072"/>
                  </a:lnTo>
                  <a:lnTo>
                    <a:pt x="35468" y="571503"/>
                  </a:lnTo>
                  <a:lnTo>
                    <a:pt x="17018" y="559053"/>
                  </a:lnTo>
                  <a:lnTo>
                    <a:pt x="4568" y="540603"/>
                  </a:lnTo>
                  <a:lnTo>
                    <a:pt x="0" y="518033"/>
                  </a:lnTo>
                  <a:lnTo>
                    <a:pt x="0" y="58038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7582661" y="457961"/>
              <a:ext cx="574548" cy="5760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7582661" y="457961"/>
              <a:ext cx="574675" cy="576580"/>
            </a:xfrm>
            <a:custGeom>
              <a:avLst/>
              <a:gdLst/>
              <a:ahLst/>
              <a:cxnLst/>
              <a:rect l="l" t="t" r="r" b="b"/>
              <a:pathLst>
                <a:path w="574675" h="576580">
                  <a:moveTo>
                    <a:pt x="0" y="57912"/>
                  </a:moveTo>
                  <a:lnTo>
                    <a:pt x="4548" y="35361"/>
                  </a:lnTo>
                  <a:lnTo>
                    <a:pt x="16954" y="16954"/>
                  </a:lnTo>
                  <a:lnTo>
                    <a:pt x="35361" y="4548"/>
                  </a:lnTo>
                  <a:lnTo>
                    <a:pt x="57912" y="0"/>
                  </a:lnTo>
                  <a:lnTo>
                    <a:pt x="516636" y="0"/>
                  </a:lnTo>
                  <a:lnTo>
                    <a:pt x="539186" y="4548"/>
                  </a:lnTo>
                  <a:lnTo>
                    <a:pt x="557593" y="16954"/>
                  </a:lnTo>
                  <a:lnTo>
                    <a:pt x="569999" y="35361"/>
                  </a:lnTo>
                  <a:lnTo>
                    <a:pt x="574548" y="57912"/>
                  </a:lnTo>
                  <a:lnTo>
                    <a:pt x="574548" y="518160"/>
                  </a:lnTo>
                  <a:lnTo>
                    <a:pt x="569999" y="540710"/>
                  </a:lnTo>
                  <a:lnTo>
                    <a:pt x="557593" y="559117"/>
                  </a:lnTo>
                  <a:lnTo>
                    <a:pt x="539186" y="571523"/>
                  </a:lnTo>
                  <a:lnTo>
                    <a:pt x="516636" y="576072"/>
                  </a:lnTo>
                  <a:lnTo>
                    <a:pt x="57912" y="576072"/>
                  </a:lnTo>
                  <a:lnTo>
                    <a:pt x="35361" y="571523"/>
                  </a:lnTo>
                  <a:lnTo>
                    <a:pt x="16954" y="559117"/>
                  </a:lnTo>
                  <a:lnTo>
                    <a:pt x="4548" y="540710"/>
                  </a:lnTo>
                  <a:lnTo>
                    <a:pt x="0" y="518160"/>
                  </a:lnTo>
                  <a:lnTo>
                    <a:pt x="0" y="57912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257793" y="457961"/>
              <a:ext cx="576072" cy="5760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257793" y="457961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79" h="576580">
                  <a:moveTo>
                    <a:pt x="0" y="58038"/>
                  </a:moveTo>
                  <a:lnTo>
                    <a:pt x="4568" y="35468"/>
                  </a:lnTo>
                  <a:lnTo>
                    <a:pt x="17017" y="17018"/>
                  </a:lnTo>
                  <a:lnTo>
                    <a:pt x="35468" y="4568"/>
                  </a:lnTo>
                  <a:lnTo>
                    <a:pt x="58038" y="0"/>
                  </a:lnTo>
                  <a:lnTo>
                    <a:pt x="518032" y="0"/>
                  </a:lnTo>
                  <a:lnTo>
                    <a:pt x="540603" y="4568"/>
                  </a:lnTo>
                  <a:lnTo>
                    <a:pt x="559053" y="17018"/>
                  </a:lnTo>
                  <a:lnTo>
                    <a:pt x="571503" y="35468"/>
                  </a:lnTo>
                  <a:lnTo>
                    <a:pt x="576072" y="58038"/>
                  </a:lnTo>
                  <a:lnTo>
                    <a:pt x="576072" y="518033"/>
                  </a:lnTo>
                  <a:lnTo>
                    <a:pt x="571503" y="540603"/>
                  </a:lnTo>
                  <a:lnTo>
                    <a:pt x="559053" y="559053"/>
                  </a:lnTo>
                  <a:lnTo>
                    <a:pt x="540603" y="571503"/>
                  </a:lnTo>
                  <a:lnTo>
                    <a:pt x="518032" y="576072"/>
                  </a:lnTo>
                  <a:lnTo>
                    <a:pt x="58038" y="576072"/>
                  </a:lnTo>
                  <a:lnTo>
                    <a:pt x="35468" y="571503"/>
                  </a:lnTo>
                  <a:lnTo>
                    <a:pt x="17018" y="559053"/>
                  </a:lnTo>
                  <a:lnTo>
                    <a:pt x="4568" y="540603"/>
                  </a:lnTo>
                  <a:lnTo>
                    <a:pt x="0" y="518033"/>
                  </a:lnTo>
                  <a:lnTo>
                    <a:pt x="0" y="58038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4151" y="317499"/>
            <a:ext cx="4113529" cy="635000"/>
          </a:xfrm>
          <a:prstGeom prst="rect">
            <a:avLst/>
          </a:prstGeom>
        </p:spPr>
        <p:txBody>
          <a:bodyPr vert="horz" wrap="square" lIns="0" tIns="12065" rIns="0" bIns="0" rtlCol="0" anchor="t" anchorCtr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000" b="1" spc="-5" dirty="0">
                <a:solidFill>
                  <a:schemeClr val="bg1"/>
                </a:solidFill>
                <a:latin typeface="Arial"/>
                <a:cs typeface="Arial"/>
              </a:rPr>
              <a:t>Standar</a:t>
            </a:r>
            <a:r>
              <a:rPr sz="4000" b="1" spc="-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4000" b="1" spc="-5" dirty="0">
                <a:solidFill>
                  <a:schemeClr val="bg1"/>
                </a:solidFill>
                <a:latin typeface="Arial"/>
                <a:cs typeface="Arial"/>
              </a:rPr>
              <a:t>Auditing</a:t>
            </a:r>
            <a:endParaRPr sz="4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18560" y="1982723"/>
            <a:ext cx="4389120" cy="4105910"/>
            <a:chOff x="2194560" y="1982723"/>
            <a:chExt cx="4389120" cy="4105910"/>
          </a:xfrm>
        </p:grpSpPr>
        <p:sp>
          <p:nvSpPr>
            <p:cNvPr id="11" name="object 11"/>
            <p:cNvSpPr/>
            <p:nvPr/>
          </p:nvSpPr>
          <p:spPr>
            <a:xfrm>
              <a:off x="2194560" y="1982723"/>
              <a:ext cx="4389120" cy="410565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759964" y="2494787"/>
              <a:ext cx="3226308" cy="301599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784348" y="2519171"/>
              <a:ext cx="3226307" cy="301599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773680" y="2508503"/>
              <a:ext cx="3223260" cy="301294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77130" y="3197479"/>
            <a:ext cx="1931035" cy="197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-635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kriteria atau ukuran  </a:t>
            </a: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mutu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kinerja  tindakan </a:t>
            </a:r>
            <a:r>
              <a:rPr kumimoji="0" sz="1600" b="1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yang 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berkaitan dengan  tujuan </a:t>
            </a:r>
            <a:r>
              <a:rPr kumimoji="0" sz="1600" b="1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yang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hendak  dicapai melalui  </a:t>
            </a: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penggunaan 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prosedur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916936" y="1405128"/>
            <a:ext cx="5880100" cy="4407535"/>
            <a:chOff x="1392936" y="1405127"/>
            <a:chExt cx="5880100" cy="4407535"/>
          </a:xfrm>
        </p:grpSpPr>
        <p:sp>
          <p:nvSpPr>
            <p:cNvPr id="17" name="object 17"/>
            <p:cNvSpPr/>
            <p:nvPr/>
          </p:nvSpPr>
          <p:spPr>
            <a:xfrm>
              <a:off x="3410712" y="1405127"/>
              <a:ext cx="1912620" cy="1771014"/>
            </a:xfrm>
            <a:custGeom>
              <a:avLst/>
              <a:gdLst/>
              <a:ahLst/>
              <a:cxnLst/>
              <a:rect l="l" t="t" r="r" b="b"/>
              <a:pathLst>
                <a:path w="1912620" h="1771014">
                  <a:moveTo>
                    <a:pt x="956310" y="0"/>
                  </a:moveTo>
                  <a:lnTo>
                    <a:pt x="907095" y="1151"/>
                  </a:lnTo>
                  <a:lnTo>
                    <a:pt x="858526" y="4570"/>
                  </a:lnTo>
                  <a:lnTo>
                    <a:pt x="810664" y="10200"/>
                  </a:lnTo>
                  <a:lnTo>
                    <a:pt x="763569" y="17986"/>
                  </a:lnTo>
                  <a:lnTo>
                    <a:pt x="717300" y="27872"/>
                  </a:lnTo>
                  <a:lnTo>
                    <a:pt x="671918" y="39802"/>
                  </a:lnTo>
                  <a:lnTo>
                    <a:pt x="627483" y="53721"/>
                  </a:lnTo>
                  <a:lnTo>
                    <a:pt x="584055" y="69574"/>
                  </a:lnTo>
                  <a:lnTo>
                    <a:pt x="541693" y="87304"/>
                  </a:lnTo>
                  <a:lnTo>
                    <a:pt x="500459" y="106856"/>
                  </a:lnTo>
                  <a:lnTo>
                    <a:pt x="460411" y="128174"/>
                  </a:lnTo>
                  <a:lnTo>
                    <a:pt x="421611" y="151204"/>
                  </a:lnTo>
                  <a:lnTo>
                    <a:pt x="384118" y="175888"/>
                  </a:lnTo>
                  <a:lnTo>
                    <a:pt x="347992" y="202173"/>
                  </a:lnTo>
                  <a:lnTo>
                    <a:pt x="313293" y="230001"/>
                  </a:lnTo>
                  <a:lnTo>
                    <a:pt x="280082" y="259318"/>
                  </a:lnTo>
                  <a:lnTo>
                    <a:pt x="248418" y="290067"/>
                  </a:lnTo>
                  <a:lnTo>
                    <a:pt x="218362" y="322194"/>
                  </a:lnTo>
                  <a:lnTo>
                    <a:pt x="189973" y="355643"/>
                  </a:lnTo>
                  <a:lnTo>
                    <a:pt x="163312" y="390357"/>
                  </a:lnTo>
                  <a:lnTo>
                    <a:pt x="138439" y="426282"/>
                  </a:lnTo>
                  <a:lnTo>
                    <a:pt x="115413" y="463362"/>
                  </a:lnTo>
                  <a:lnTo>
                    <a:pt x="94296" y="501541"/>
                  </a:lnTo>
                  <a:lnTo>
                    <a:pt x="75146" y="540764"/>
                  </a:lnTo>
                  <a:lnTo>
                    <a:pt x="58024" y="580974"/>
                  </a:lnTo>
                  <a:lnTo>
                    <a:pt x="42990" y="622117"/>
                  </a:lnTo>
                  <a:lnTo>
                    <a:pt x="30104" y="664137"/>
                  </a:lnTo>
                  <a:lnTo>
                    <a:pt x="19427" y="706978"/>
                  </a:lnTo>
                  <a:lnTo>
                    <a:pt x="11017" y="750585"/>
                  </a:lnTo>
                  <a:lnTo>
                    <a:pt x="4936" y="794902"/>
                  </a:lnTo>
                  <a:lnTo>
                    <a:pt x="1244" y="839873"/>
                  </a:lnTo>
                  <a:lnTo>
                    <a:pt x="0" y="885444"/>
                  </a:lnTo>
                  <a:lnTo>
                    <a:pt x="1244" y="931014"/>
                  </a:lnTo>
                  <a:lnTo>
                    <a:pt x="4936" y="975985"/>
                  </a:lnTo>
                  <a:lnTo>
                    <a:pt x="11017" y="1020302"/>
                  </a:lnTo>
                  <a:lnTo>
                    <a:pt x="19427" y="1063909"/>
                  </a:lnTo>
                  <a:lnTo>
                    <a:pt x="30104" y="1106750"/>
                  </a:lnTo>
                  <a:lnTo>
                    <a:pt x="42990" y="1148770"/>
                  </a:lnTo>
                  <a:lnTo>
                    <a:pt x="58024" y="1189913"/>
                  </a:lnTo>
                  <a:lnTo>
                    <a:pt x="75146" y="1230123"/>
                  </a:lnTo>
                  <a:lnTo>
                    <a:pt x="94296" y="1269346"/>
                  </a:lnTo>
                  <a:lnTo>
                    <a:pt x="115413" y="1307525"/>
                  </a:lnTo>
                  <a:lnTo>
                    <a:pt x="138439" y="1344605"/>
                  </a:lnTo>
                  <a:lnTo>
                    <a:pt x="163312" y="1380530"/>
                  </a:lnTo>
                  <a:lnTo>
                    <a:pt x="189973" y="1415244"/>
                  </a:lnTo>
                  <a:lnTo>
                    <a:pt x="218362" y="1448693"/>
                  </a:lnTo>
                  <a:lnTo>
                    <a:pt x="248418" y="1480820"/>
                  </a:lnTo>
                  <a:lnTo>
                    <a:pt x="280082" y="1511569"/>
                  </a:lnTo>
                  <a:lnTo>
                    <a:pt x="313293" y="1540886"/>
                  </a:lnTo>
                  <a:lnTo>
                    <a:pt x="347992" y="1568714"/>
                  </a:lnTo>
                  <a:lnTo>
                    <a:pt x="384118" y="1594999"/>
                  </a:lnTo>
                  <a:lnTo>
                    <a:pt x="421611" y="1619683"/>
                  </a:lnTo>
                  <a:lnTo>
                    <a:pt x="460411" y="1642713"/>
                  </a:lnTo>
                  <a:lnTo>
                    <a:pt x="500459" y="1664031"/>
                  </a:lnTo>
                  <a:lnTo>
                    <a:pt x="541693" y="1683583"/>
                  </a:lnTo>
                  <a:lnTo>
                    <a:pt x="584055" y="1701313"/>
                  </a:lnTo>
                  <a:lnTo>
                    <a:pt x="627483" y="1717166"/>
                  </a:lnTo>
                  <a:lnTo>
                    <a:pt x="671918" y="1731085"/>
                  </a:lnTo>
                  <a:lnTo>
                    <a:pt x="717300" y="1743015"/>
                  </a:lnTo>
                  <a:lnTo>
                    <a:pt x="763569" y="1752901"/>
                  </a:lnTo>
                  <a:lnTo>
                    <a:pt x="810664" y="1760687"/>
                  </a:lnTo>
                  <a:lnTo>
                    <a:pt x="858526" y="1766317"/>
                  </a:lnTo>
                  <a:lnTo>
                    <a:pt x="907095" y="1769736"/>
                  </a:lnTo>
                  <a:lnTo>
                    <a:pt x="956310" y="1770888"/>
                  </a:lnTo>
                  <a:lnTo>
                    <a:pt x="1005524" y="1769736"/>
                  </a:lnTo>
                  <a:lnTo>
                    <a:pt x="1054093" y="1766317"/>
                  </a:lnTo>
                  <a:lnTo>
                    <a:pt x="1101955" y="1760687"/>
                  </a:lnTo>
                  <a:lnTo>
                    <a:pt x="1149050" y="1752901"/>
                  </a:lnTo>
                  <a:lnTo>
                    <a:pt x="1195319" y="1743015"/>
                  </a:lnTo>
                  <a:lnTo>
                    <a:pt x="1240701" y="1731085"/>
                  </a:lnTo>
                  <a:lnTo>
                    <a:pt x="1285136" y="1717166"/>
                  </a:lnTo>
                  <a:lnTo>
                    <a:pt x="1328564" y="1701313"/>
                  </a:lnTo>
                  <a:lnTo>
                    <a:pt x="1370926" y="1683583"/>
                  </a:lnTo>
                  <a:lnTo>
                    <a:pt x="1412160" y="1664031"/>
                  </a:lnTo>
                  <a:lnTo>
                    <a:pt x="1452208" y="1642713"/>
                  </a:lnTo>
                  <a:lnTo>
                    <a:pt x="1491008" y="1619683"/>
                  </a:lnTo>
                  <a:lnTo>
                    <a:pt x="1528501" y="1594999"/>
                  </a:lnTo>
                  <a:lnTo>
                    <a:pt x="1564627" y="1568714"/>
                  </a:lnTo>
                  <a:lnTo>
                    <a:pt x="1599326" y="1540886"/>
                  </a:lnTo>
                  <a:lnTo>
                    <a:pt x="1632537" y="1511569"/>
                  </a:lnTo>
                  <a:lnTo>
                    <a:pt x="1664201" y="1480820"/>
                  </a:lnTo>
                  <a:lnTo>
                    <a:pt x="1694257" y="1448693"/>
                  </a:lnTo>
                  <a:lnTo>
                    <a:pt x="1722646" y="1415244"/>
                  </a:lnTo>
                  <a:lnTo>
                    <a:pt x="1749307" y="1380530"/>
                  </a:lnTo>
                  <a:lnTo>
                    <a:pt x="1774180" y="1344605"/>
                  </a:lnTo>
                  <a:lnTo>
                    <a:pt x="1797206" y="1307525"/>
                  </a:lnTo>
                  <a:lnTo>
                    <a:pt x="1818323" y="1269346"/>
                  </a:lnTo>
                  <a:lnTo>
                    <a:pt x="1837473" y="1230123"/>
                  </a:lnTo>
                  <a:lnTo>
                    <a:pt x="1854595" y="1189913"/>
                  </a:lnTo>
                  <a:lnTo>
                    <a:pt x="1869629" y="1148770"/>
                  </a:lnTo>
                  <a:lnTo>
                    <a:pt x="1882515" y="1106750"/>
                  </a:lnTo>
                  <a:lnTo>
                    <a:pt x="1893192" y="1063909"/>
                  </a:lnTo>
                  <a:lnTo>
                    <a:pt x="1901602" y="1020302"/>
                  </a:lnTo>
                  <a:lnTo>
                    <a:pt x="1907683" y="975985"/>
                  </a:lnTo>
                  <a:lnTo>
                    <a:pt x="1911375" y="931014"/>
                  </a:lnTo>
                  <a:lnTo>
                    <a:pt x="1912620" y="885444"/>
                  </a:lnTo>
                  <a:lnTo>
                    <a:pt x="1911375" y="839873"/>
                  </a:lnTo>
                  <a:lnTo>
                    <a:pt x="1907683" y="794902"/>
                  </a:lnTo>
                  <a:lnTo>
                    <a:pt x="1901602" y="750585"/>
                  </a:lnTo>
                  <a:lnTo>
                    <a:pt x="1893192" y="706978"/>
                  </a:lnTo>
                  <a:lnTo>
                    <a:pt x="1882515" y="664137"/>
                  </a:lnTo>
                  <a:lnTo>
                    <a:pt x="1869629" y="622117"/>
                  </a:lnTo>
                  <a:lnTo>
                    <a:pt x="1854595" y="580974"/>
                  </a:lnTo>
                  <a:lnTo>
                    <a:pt x="1837473" y="540764"/>
                  </a:lnTo>
                  <a:lnTo>
                    <a:pt x="1818323" y="501541"/>
                  </a:lnTo>
                  <a:lnTo>
                    <a:pt x="1797206" y="463362"/>
                  </a:lnTo>
                  <a:lnTo>
                    <a:pt x="1774180" y="426282"/>
                  </a:lnTo>
                  <a:lnTo>
                    <a:pt x="1749307" y="390357"/>
                  </a:lnTo>
                  <a:lnTo>
                    <a:pt x="1722646" y="355643"/>
                  </a:lnTo>
                  <a:lnTo>
                    <a:pt x="1694257" y="322194"/>
                  </a:lnTo>
                  <a:lnTo>
                    <a:pt x="1664201" y="290067"/>
                  </a:lnTo>
                  <a:lnTo>
                    <a:pt x="1632537" y="259318"/>
                  </a:lnTo>
                  <a:lnTo>
                    <a:pt x="1599326" y="230001"/>
                  </a:lnTo>
                  <a:lnTo>
                    <a:pt x="1564627" y="202173"/>
                  </a:lnTo>
                  <a:lnTo>
                    <a:pt x="1528501" y="175888"/>
                  </a:lnTo>
                  <a:lnTo>
                    <a:pt x="1491008" y="151204"/>
                  </a:lnTo>
                  <a:lnTo>
                    <a:pt x="1452208" y="128174"/>
                  </a:lnTo>
                  <a:lnTo>
                    <a:pt x="1412160" y="106856"/>
                  </a:lnTo>
                  <a:lnTo>
                    <a:pt x="1370926" y="87304"/>
                  </a:lnTo>
                  <a:lnTo>
                    <a:pt x="1328564" y="69574"/>
                  </a:lnTo>
                  <a:lnTo>
                    <a:pt x="1285136" y="53721"/>
                  </a:lnTo>
                  <a:lnTo>
                    <a:pt x="1240701" y="39802"/>
                  </a:lnTo>
                  <a:lnTo>
                    <a:pt x="1195319" y="27872"/>
                  </a:lnTo>
                  <a:lnTo>
                    <a:pt x="1149050" y="17986"/>
                  </a:lnTo>
                  <a:lnTo>
                    <a:pt x="1101955" y="10200"/>
                  </a:lnTo>
                  <a:lnTo>
                    <a:pt x="1054093" y="4570"/>
                  </a:lnTo>
                  <a:lnTo>
                    <a:pt x="1005524" y="1151"/>
                  </a:lnTo>
                  <a:lnTo>
                    <a:pt x="956310" y="0"/>
                  </a:lnTo>
                  <a:close/>
                </a:path>
              </a:pathLst>
            </a:custGeom>
            <a:solidFill>
              <a:srgbClr val="3333CC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3453384" y="1446275"/>
              <a:ext cx="1830705" cy="1691639"/>
            </a:xfrm>
            <a:custGeom>
              <a:avLst/>
              <a:gdLst/>
              <a:ahLst/>
              <a:cxnLst/>
              <a:rect l="l" t="t" r="r" b="b"/>
              <a:pathLst>
                <a:path w="1830704" h="1691639">
                  <a:moveTo>
                    <a:pt x="1830324" y="845820"/>
                  </a:moveTo>
                  <a:lnTo>
                    <a:pt x="1828965" y="799426"/>
                  </a:lnTo>
                  <a:lnTo>
                    <a:pt x="1824951" y="753668"/>
                  </a:lnTo>
                  <a:lnTo>
                    <a:pt x="1818335" y="708634"/>
                  </a:lnTo>
                  <a:lnTo>
                    <a:pt x="1809216" y="664387"/>
                  </a:lnTo>
                  <a:lnTo>
                    <a:pt x="1797634" y="620979"/>
                  </a:lnTo>
                  <a:lnTo>
                    <a:pt x="1783664" y="578497"/>
                  </a:lnTo>
                  <a:lnTo>
                    <a:pt x="1767382" y="536981"/>
                  </a:lnTo>
                  <a:lnTo>
                    <a:pt x="1748866" y="496506"/>
                  </a:lnTo>
                  <a:lnTo>
                    <a:pt x="1728177" y="457136"/>
                  </a:lnTo>
                  <a:lnTo>
                    <a:pt x="1705381" y="418934"/>
                  </a:lnTo>
                  <a:lnTo>
                    <a:pt x="1680552" y="381977"/>
                  </a:lnTo>
                  <a:lnTo>
                    <a:pt x="1653755" y="346303"/>
                  </a:lnTo>
                  <a:lnTo>
                    <a:pt x="1625066" y="312000"/>
                  </a:lnTo>
                  <a:lnTo>
                    <a:pt x="1594548" y="279133"/>
                  </a:lnTo>
                  <a:lnTo>
                    <a:pt x="1562290" y="247751"/>
                  </a:lnTo>
                  <a:lnTo>
                    <a:pt x="1528330" y="217932"/>
                  </a:lnTo>
                  <a:lnTo>
                    <a:pt x="1492758" y="189725"/>
                  </a:lnTo>
                  <a:lnTo>
                    <a:pt x="1455648" y="163207"/>
                  </a:lnTo>
                  <a:lnTo>
                    <a:pt x="1417066" y="138442"/>
                  </a:lnTo>
                  <a:lnTo>
                    <a:pt x="1377073" y="115493"/>
                  </a:lnTo>
                  <a:lnTo>
                    <a:pt x="1335735" y="94424"/>
                  </a:lnTo>
                  <a:lnTo>
                    <a:pt x="1293139" y="75298"/>
                  </a:lnTo>
                  <a:lnTo>
                    <a:pt x="1249349" y="58178"/>
                  </a:lnTo>
                  <a:lnTo>
                    <a:pt x="1204429" y="43129"/>
                  </a:lnTo>
                  <a:lnTo>
                    <a:pt x="1158455" y="30226"/>
                  </a:lnTo>
                  <a:lnTo>
                    <a:pt x="1111491" y="19519"/>
                  </a:lnTo>
                  <a:lnTo>
                    <a:pt x="1063612" y="11074"/>
                  </a:lnTo>
                  <a:lnTo>
                    <a:pt x="1014882" y="4965"/>
                  </a:lnTo>
                  <a:lnTo>
                    <a:pt x="965365" y="1257"/>
                  </a:lnTo>
                  <a:lnTo>
                    <a:pt x="915162" y="0"/>
                  </a:lnTo>
                  <a:lnTo>
                    <a:pt x="864946" y="1257"/>
                  </a:lnTo>
                  <a:lnTo>
                    <a:pt x="815428" y="4965"/>
                  </a:lnTo>
                  <a:lnTo>
                    <a:pt x="766699" y="11074"/>
                  </a:lnTo>
                  <a:lnTo>
                    <a:pt x="718820" y="19519"/>
                  </a:lnTo>
                  <a:lnTo>
                    <a:pt x="671855" y="30226"/>
                  </a:lnTo>
                  <a:lnTo>
                    <a:pt x="625881" y="43129"/>
                  </a:lnTo>
                  <a:lnTo>
                    <a:pt x="580961" y="58178"/>
                  </a:lnTo>
                  <a:lnTo>
                    <a:pt x="537171" y="75298"/>
                  </a:lnTo>
                  <a:lnTo>
                    <a:pt x="494576" y="94424"/>
                  </a:lnTo>
                  <a:lnTo>
                    <a:pt x="453237" y="115493"/>
                  </a:lnTo>
                  <a:lnTo>
                    <a:pt x="413245" y="138442"/>
                  </a:lnTo>
                  <a:lnTo>
                    <a:pt x="374662" y="163207"/>
                  </a:lnTo>
                  <a:lnTo>
                    <a:pt x="337553" y="189725"/>
                  </a:lnTo>
                  <a:lnTo>
                    <a:pt x="301980" y="217932"/>
                  </a:lnTo>
                  <a:lnTo>
                    <a:pt x="268033" y="247751"/>
                  </a:lnTo>
                  <a:lnTo>
                    <a:pt x="235762" y="279133"/>
                  </a:lnTo>
                  <a:lnTo>
                    <a:pt x="205244" y="312000"/>
                  </a:lnTo>
                  <a:lnTo>
                    <a:pt x="176555" y="346303"/>
                  </a:lnTo>
                  <a:lnTo>
                    <a:pt x="149758" y="381977"/>
                  </a:lnTo>
                  <a:lnTo>
                    <a:pt x="124929" y="418934"/>
                  </a:lnTo>
                  <a:lnTo>
                    <a:pt x="102133" y="457136"/>
                  </a:lnTo>
                  <a:lnTo>
                    <a:pt x="81445" y="496506"/>
                  </a:lnTo>
                  <a:lnTo>
                    <a:pt x="62928" y="536981"/>
                  </a:lnTo>
                  <a:lnTo>
                    <a:pt x="46647" y="578497"/>
                  </a:lnTo>
                  <a:lnTo>
                    <a:pt x="32677" y="620979"/>
                  </a:lnTo>
                  <a:lnTo>
                    <a:pt x="21094" y="664387"/>
                  </a:lnTo>
                  <a:lnTo>
                    <a:pt x="11976" y="708634"/>
                  </a:lnTo>
                  <a:lnTo>
                    <a:pt x="5359" y="753668"/>
                  </a:lnTo>
                  <a:lnTo>
                    <a:pt x="1346" y="799426"/>
                  </a:lnTo>
                  <a:lnTo>
                    <a:pt x="0" y="845820"/>
                  </a:lnTo>
                  <a:lnTo>
                    <a:pt x="1346" y="892225"/>
                  </a:lnTo>
                  <a:lnTo>
                    <a:pt x="5359" y="937983"/>
                  </a:lnTo>
                  <a:lnTo>
                    <a:pt x="11976" y="983018"/>
                  </a:lnTo>
                  <a:lnTo>
                    <a:pt x="21094" y="1027264"/>
                  </a:lnTo>
                  <a:lnTo>
                    <a:pt x="32677" y="1070673"/>
                  </a:lnTo>
                  <a:lnTo>
                    <a:pt x="46647" y="1113155"/>
                  </a:lnTo>
                  <a:lnTo>
                    <a:pt x="62928" y="1154671"/>
                  </a:lnTo>
                  <a:lnTo>
                    <a:pt x="81445" y="1195146"/>
                  </a:lnTo>
                  <a:lnTo>
                    <a:pt x="102133" y="1234516"/>
                  </a:lnTo>
                  <a:lnTo>
                    <a:pt x="124929" y="1272717"/>
                  </a:lnTo>
                  <a:lnTo>
                    <a:pt x="149758" y="1309674"/>
                  </a:lnTo>
                  <a:lnTo>
                    <a:pt x="176555" y="1345349"/>
                  </a:lnTo>
                  <a:lnTo>
                    <a:pt x="205244" y="1379651"/>
                  </a:lnTo>
                  <a:lnTo>
                    <a:pt x="235762" y="1412519"/>
                  </a:lnTo>
                  <a:lnTo>
                    <a:pt x="268033" y="1443901"/>
                  </a:lnTo>
                  <a:lnTo>
                    <a:pt x="301980" y="1473720"/>
                  </a:lnTo>
                  <a:lnTo>
                    <a:pt x="337553" y="1501927"/>
                  </a:lnTo>
                  <a:lnTo>
                    <a:pt x="374662" y="1528445"/>
                  </a:lnTo>
                  <a:lnTo>
                    <a:pt x="413245" y="1553210"/>
                  </a:lnTo>
                  <a:lnTo>
                    <a:pt x="453237" y="1576158"/>
                  </a:lnTo>
                  <a:lnTo>
                    <a:pt x="494576" y="1597228"/>
                  </a:lnTo>
                  <a:lnTo>
                    <a:pt x="537171" y="1616354"/>
                  </a:lnTo>
                  <a:lnTo>
                    <a:pt x="580961" y="1633474"/>
                  </a:lnTo>
                  <a:lnTo>
                    <a:pt x="625881" y="1648523"/>
                  </a:lnTo>
                  <a:lnTo>
                    <a:pt x="671855" y="1661426"/>
                  </a:lnTo>
                  <a:lnTo>
                    <a:pt x="718820" y="1672132"/>
                  </a:lnTo>
                  <a:lnTo>
                    <a:pt x="766699" y="1680578"/>
                  </a:lnTo>
                  <a:lnTo>
                    <a:pt x="815428" y="1686687"/>
                  </a:lnTo>
                  <a:lnTo>
                    <a:pt x="864946" y="1690395"/>
                  </a:lnTo>
                  <a:lnTo>
                    <a:pt x="915162" y="1691640"/>
                  </a:lnTo>
                  <a:lnTo>
                    <a:pt x="965365" y="1690395"/>
                  </a:lnTo>
                  <a:lnTo>
                    <a:pt x="1014882" y="1686687"/>
                  </a:lnTo>
                  <a:lnTo>
                    <a:pt x="1063612" y="1680578"/>
                  </a:lnTo>
                  <a:lnTo>
                    <a:pt x="1111491" y="1672132"/>
                  </a:lnTo>
                  <a:lnTo>
                    <a:pt x="1158455" y="1661426"/>
                  </a:lnTo>
                  <a:lnTo>
                    <a:pt x="1204429" y="1648523"/>
                  </a:lnTo>
                  <a:lnTo>
                    <a:pt x="1249349" y="1633474"/>
                  </a:lnTo>
                  <a:lnTo>
                    <a:pt x="1293139" y="1616354"/>
                  </a:lnTo>
                  <a:lnTo>
                    <a:pt x="1335735" y="1597228"/>
                  </a:lnTo>
                  <a:lnTo>
                    <a:pt x="1377073" y="1576158"/>
                  </a:lnTo>
                  <a:lnTo>
                    <a:pt x="1417066" y="1553210"/>
                  </a:lnTo>
                  <a:lnTo>
                    <a:pt x="1455648" y="1528445"/>
                  </a:lnTo>
                  <a:lnTo>
                    <a:pt x="1492758" y="1501927"/>
                  </a:lnTo>
                  <a:lnTo>
                    <a:pt x="1528330" y="1473720"/>
                  </a:lnTo>
                  <a:lnTo>
                    <a:pt x="1562290" y="1443901"/>
                  </a:lnTo>
                  <a:lnTo>
                    <a:pt x="1594548" y="1412519"/>
                  </a:lnTo>
                  <a:lnTo>
                    <a:pt x="1625066" y="1379651"/>
                  </a:lnTo>
                  <a:lnTo>
                    <a:pt x="1653755" y="1345349"/>
                  </a:lnTo>
                  <a:lnTo>
                    <a:pt x="1680552" y="1309674"/>
                  </a:lnTo>
                  <a:lnTo>
                    <a:pt x="1705381" y="1272717"/>
                  </a:lnTo>
                  <a:lnTo>
                    <a:pt x="1728177" y="1234516"/>
                  </a:lnTo>
                  <a:lnTo>
                    <a:pt x="1748866" y="1195146"/>
                  </a:lnTo>
                  <a:lnTo>
                    <a:pt x="1767382" y="1154671"/>
                  </a:lnTo>
                  <a:lnTo>
                    <a:pt x="1783664" y="1113155"/>
                  </a:lnTo>
                  <a:lnTo>
                    <a:pt x="1797634" y="1070673"/>
                  </a:lnTo>
                  <a:lnTo>
                    <a:pt x="1809216" y="1027264"/>
                  </a:lnTo>
                  <a:lnTo>
                    <a:pt x="1818335" y="983018"/>
                  </a:lnTo>
                  <a:lnTo>
                    <a:pt x="1824951" y="937983"/>
                  </a:lnTo>
                  <a:lnTo>
                    <a:pt x="1828965" y="892225"/>
                  </a:lnTo>
                  <a:lnTo>
                    <a:pt x="1830324" y="845820"/>
                  </a:lnTo>
                  <a:close/>
                </a:path>
              </a:pathLst>
            </a:custGeom>
            <a:solidFill>
              <a:srgbClr val="4A92D4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3534156" y="1520951"/>
              <a:ext cx="1691639" cy="1565275"/>
            </a:xfrm>
            <a:custGeom>
              <a:avLst/>
              <a:gdLst/>
              <a:ahLst/>
              <a:cxnLst/>
              <a:rect l="l" t="t" r="r" b="b"/>
              <a:pathLst>
                <a:path w="1691639" h="1565275">
                  <a:moveTo>
                    <a:pt x="845820" y="0"/>
                  </a:moveTo>
                  <a:lnTo>
                    <a:pt x="796124" y="1328"/>
                  </a:lnTo>
                  <a:lnTo>
                    <a:pt x="747184" y="5265"/>
                  </a:lnTo>
                  <a:lnTo>
                    <a:pt x="699079" y="11736"/>
                  </a:lnTo>
                  <a:lnTo>
                    <a:pt x="651889" y="20669"/>
                  </a:lnTo>
                  <a:lnTo>
                    <a:pt x="605693" y="31990"/>
                  </a:lnTo>
                  <a:lnTo>
                    <a:pt x="560570" y="45625"/>
                  </a:lnTo>
                  <a:lnTo>
                    <a:pt x="516600" y="61501"/>
                  </a:lnTo>
                  <a:lnTo>
                    <a:pt x="473861" y="79545"/>
                  </a:lnTo>
                  <a:lnTo>
                    <a:pt x="432434" y="99683"/>
                  </a:lnTo>
                  <a:lnTo>
                    <a:pt x="392398" y="121842"/>
                  </a:lnTo>
                  <a:lnTo>
                    <a:pt x="353831" y="145949"/>
                  </a:lnTo>
                  <a:lnTo>
                    <a:pt x="316814" y="171929"/>
                  </a:lnTo>
                  <a:lnTo>
                    <a:pt x="281425" y="199710"/>
                  </a:lnTo>
                  <a:lnTo>
                    <a:pt x="247745" y="229219"/>
                  </a:lnTo>
                  <a:lnTo>
                    <a:pt x="215852" y="260381"/>
                  </a:lnTo>
                  <a:lnTo>
                    <a:pt x="185825" y="293123"/>
                  </a:lnTo>
                  <a:lnTo>
                    <a:pt x="157745" y="327372"/>
                  </a:lnTo>
                  <a:lnTo>
                    <a:pt x="131690" y="363055"/>
                  </a:lnTo>
                  <a:lnTo>
                    <a:pt x="107740" y="400098"/>
                  </a:lnTo>
                  <a:lnTo>
                    <a:pt x="85974" y="438427"/>
                  </a:lnTo>
                  <a:lnTo>
                    <a:pt x="66472" y="477970"/>
                  </a:lnTo>
                  <a:lnTo>
                    <a:pt x="49313" y="518653"/>
                  </a:lnTo>
                  <a:lnTo>
                    <a:pt x="34575" y="560402"/>
                  </a:lnTo>
                  <a:lnTo>
                    <a:pt x="22340" y="603144"/>
                  </a:lnTo>
                  <a:lnTo>
                    <a:pt x="12685" y="646805"/>
                  </a:lnTo>
                  <a:lnTo>
                    <a:pt x="5690" y="691313"/>
                  </a:lnTo>
                  <a:lnTo>
                    <a:pt x="1435" y="736594"/>
                  </a:lnTo>
                  <a:lnTo>
                    <a:pt x="0" y="782574"/>
                  </a:lnTo>
                  <a:lnTo>
                    <a:pt x="1435" y="828553"/>
                  </a:lnTo>
                  <a:lnTo>
                    <a:pt x="5690" y="873834"/>
                  </a:lnTo>
                  <a:lnTo>
                    <a:pt x="12685" y="918342"/>
                  </a:lnTo>
                  <a:lnTo>
                    <a:pt x="22340" y="962003"/>
                  </a:lnTo>
                  <a:lnTo>
                    <a:pt x="34575" y="1004745"/>
                  </a:lnTo>
                  <a:lnTo>
                    <a:pt x="49313" y="1046494"/>
                  </a:lnTo>
                  <a:lnTo>
                    <a:pt x="66472" y="1087177"/>
                  </a:lnTo>
                  <a:lnTo>
                    <a:pt x="85974" y="1126720"/>
                  </a:lnTo>
                  <a:lnTo>
                    <a:pt x="107740" y="1165049"/>
                  </a:lnTo>
                  <a:lnTo>
                    <a:pt x="131690" y="1202092"/>
                  </a:lnTo>
                  <a:lnTo>
                    <a:pt x="157745" y="1237775"/>
                  </a:lnTo>
                  <a:lnTo>
                    <a:pt x="185825" y="1272024"/>
                  </a:lnTo>
                  <a:lnTo>
                    <a:pt x="215852" y="1304766"/>
                  </a:lnTo>
                  <a:lnTo>
                    <a:pt x="247745" y="1335928"/>
                  </a:lnTo>
                  <a:lnTo>
                    <a:pt x="281425" y="1365437"/>
                  </a:lnTo>
                  <a:lnTo>
                    <a:pt x="316814" y="1393218"/>
                  </a:lnTo>
                  <a:lnTo>
                    <a:pt x="353831" y="1419198"/>
                  </a:lnTo>
                  <a:lnTo>
                    <a:pt x="392398" y="1443305"/>
                  </a:lnTo>
                  <a:lnTo>
                    <a:pt x="432434" y="1465464"/>
                  </a:lnTo>
                  <a:lnTo>
                    <a:pt x="473861" y="1485602"/>
                  </a:lnTo>
                  <a:lnTo>
                    <a:pt x="516600" y="1503646"/>
                  </a:lnTo>
                  <a:lnTo>
                    <a:pt x="560570" y="1519522"/>
                  </a:lnTo>
                  <a:lnTo>
                    <a:pt x="605693" y="1533157"/>
                  </a:lnTo>
                  <a:lnTo>
                    <a:pt x="651889" y="1544478"/>
                  </a:lnTo>
                  <a:lnTo>
                    <a:pt x="699079" y="1553411"/>
                  </a:lnTo>
                  <a:lnTo>
                    <a:pt x="747184" y="1559882"/>
                  </a:lnTo>
                  <a:lnTo>
                    <a:pt x="796124" y="1563819"/>
                  </a:lnTo>
                  <a:lnTo>
                    <a:pt x="845820" y="1565148"/>
                  </a:lnTo>
                  <a:lnTo>
                    <a:pt x="895515" y="1563819"/>
                  </a:lnTo>
                  <a:lnTo>
                    <a:pt x="944455" y="1559882"/>
                  </a:lnTo>
                  <a:lnTo>
                    <a:pt x="992560" y="1553411"/>
                  </a:lnTo>
                  <a:lnTo>
                    <a:pt x="1039750" y="1544478"/>
                  </a:lnTo>
                  <a:lnTo>
                    <a:pt x="1085946" y="1533157"/>
                  </a:lnTo>
                  <a:lnTo>
                    <a:pt x="1131069" y="1519522"/>
                  </a:lnTo>
                  <a:lnTo>
                    <a:pt x="1175039" y="1503646"/>
                  </a:lnTo>
                  <a:lnTo>
                    <a:pt x="1217778" y="1485602"/>
                  </a:lnTo>
                  <a:lnTo>
                    <a:pt x="1259205" y="1465464"/>
                  </a:lnTo>
                  <a:lnTo>
                    <a:pt x="1299241" y="1443305"/>
                  </a:lnTo>
                  <a:lnTo>
                    <a:pt x="1337808" y="1419198"/>
                  </a:lnTo>
                  <a:lnTo>
                    <a:pt x="1374825" y="1393218"/>
                  </a:lnTo>
                  <a:lnTo>
                    <a:pt x="1410214" y="1365437"/>
                  </a:lnTo>
                  <a:lnTo>
                    <a:pt x="1443894" y="1335928"/>
                  </a:lnTo>
                  <a:lnTo>
                    <a:pt x="1475787" y="1304766"/>
                  </a:lnTo>
                  <a:lnTo>
                    <a:pt x="1505814" y="1272024"/>
                  </a:lnTo>
                  <a:lnTo>
                    <a:pt x="1533894" y="1237775"/>
                  </a:lnTo>
                  <a:lnTo>
                    <a:pt x="1559949" y="1202092"/>
                  </a:lnTo>
                  <a:lnTo>
                    <a:pt x="1583899" y="1165049"/>
                  </a:lnTo>
                  <a:lnTo>
                    <a:pt x="1605665" y="1126720"/>
                  </a:lnTo>
                  <a:lnTo>
                    <a:pt x="1625167" y="1087177"/>
                  </a:lnTo>
                  <a:lnTo>
                    <a:pt x="1642326" y="1046494"/>
                  </a:lnTo>
                  <a:lnTo>
                    <a:pt x="1657064" y="1004745"/>
                  </a:lnTo>
                  <a:lnTo>
                    <a:pt x="1669299" y="962003"/>
                  </a:lnTo>
                  <a:lnTo>
                    <a:pt x="1678954" y="918342"/>
                  </a:lnTo>
                  <a:lnTo>
                    <a:pt x="1685949" y="873834"/>
                  </a:lnTo>
                  <a:lnTo>
                    <a:pt x="1690204" y="828553"/>
                  </a:lnTo>
                  <a:lnTo>
                    <a:pt x="1691640" y="782574"/>
                  </a:lnTo>
                  <a:lnTo>
                    <a:pt x="1690204" y="736594"/>
                  </a:lnTo>
                  <a:lnTo>
                    <a:pt x="1685949" y="691313"/>
                  </a:lnTo>
                  <a:lnTo>
                    <a:pt x="1678954" y="646805"/>
                  </a:lnTo>
                  <a:lnTo>
                    <a:pt x="1669299" y="603144"/>
                  </a:lnTo>
                  <a:lnTo>
                    <a:pt x="1657064" y="560402"/>
                  </a:lnTo>
                  <a:lnTo>
                    <a:pt x="1642326" y="518653"/>
                  </a:lnTo>
                  <a:lnTo>
                    <a:pt x="1625167" y="477970"/>
                  </a:lnTo>
                  <a:lnTo>
                    <a:pt x="1605665" y="438427"/>
                  </a:lnTo>
                  <a:lnTo>
                    <a:pt x="1583899" y="400098"/>
                  </a:lnTo>
                  <a:lnTo>
                    <a:pt x="1559949" y="363055"/>
                  </a:lnTo>
                  <a:lnTo>
                    <a:pt x="1533894" y="327372"/>
                  </a:lnTo>
                  <a:lnTo>
                    <a:pt x="1505814" y="293123"/>
                  </a:lnTo>
                  <a:lnTo>
                    <a:pt x="1475787" y="260381"/>
                  </a:lnTo>
                  <a:lnTo>
                    <a:pt x="1443894" y="229219"/>
                  </a:lnTo>
                  <a:lnTo>
                    <a:pt x="1410214" y="199710"/>
                  </a:lnTo>
                  <a:lnTo>
                    <a:pt x="1374825" y="171929"/>
                  </a:lnTo>
                  <a:lnTo>
                    <a:pt x="1337808" y="145949"/>
                  </a:lnTo>
                  <a:lnTo>
                    <a:pt x="1299241" y="121842"/>
                  </a:lnTo>
                  <a:lnTo>
                    <a:pt x="1259205" y="99683"/>
                  </a:lnTo>
                  <a:lnTo>
                    <a:pt x="1217778" y="79545"/>
                  </a:lnTo>
                  <a:lnTo>
                    <a:pt x="1175039" y="61501"/>
                  </a:lnTo>
                  <a:lnTo>
                    <a:pt x="1131069" y="45625"/>
                  </a:lnTo>
                  <a:lnTo>
                    <a:pt x="1085946" y="31990"/>
                  </a:lnTo>
                  <a:lnTo>
                    <a:pt x="1039750" y="20669"/>
                  </a:lnTo>
                  <a:lnTo>
                    <a:pt x="992560" y="11736"/>
                  </a:lnTo>
                  <a:lnTo>
                    <a:pt x="944455" y="5265"/>
                  </a:lnTo>
                  <a:lnTo>
                    <a:pt x="895515" y="1328"/>
                  </a:lnTo>
                  <a:lnTo>
                    <a:pt x="845820" y="0"/>
                  </a:lnTo>
                  <a:close/>
                </a:path>
              </a:pathLst>
            </a:custGeom>
            <a:solidFill>
              <a:srgbClr val="3333CC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392936" y="4043171"/>
              <a:ext cx="1912620" cy="1769745"/>
            </a:xfrm>
            <a:custGeom>
              <a:avLst/>
              <a:gdLst/>
              <a:ahLst/>
              <a:cxnLst/>
              <a:rect l="l" t="t" r="r" b="b"/>
              <a:pathLst>
                <a:path w="1912620" h="1769745">
                  <a:moveTo>
                    <a:pt x="1912607" y="884682"/>
                  </a:moveTo>
                  <a:lnTo>
                    <a:pt x="1911286" y="837704"/>
                  </a:lnTo>
                  <a:lnTo>
                    <a:pt x="1907349" y="791362"/>
                  </a:lnTo>
                  <a:lnTo>
                    <a:pt x="1900885" y="745718"/>
                  </a:lnTo>
                  <a:lnTo>
                    <a:pt x="1891931" y="700836"/>
                  </a:lnTo>
                  <a:lnTo>
                    <a:pt x="1880577" y="656767"/>
                  </a:lnTo>
                  <a:lnTo>
                    <a:pt x="1866874" y="613600"/>
                  </a:lnTo>
                  <a:lnTo>
                    <a:pt x="1850898" y="571360"/>
                  </a:lnTo>
                  <a:lnTo>
                    <a:pt x="1832711" y="530136"/>
                  </a:lnTo>
                  <a:lnTo>
                    <a:pt x="1812391" y="489966"/>
                  </a:lnTo>
                  <a:lnTo>
                    <a:pt x="1789976" y="450938"/>
                  </a:lnTo>
                  <a:lnTo>
                    <a:pt x="1765554" y="413092"/>
                  </a:lnTo>
                  <a:lnTo>
                    <a:pt x="1739188" y="376491"/>
                  </a:lnTo>
                  <a:lnTo>
                    <a:pt x="1710944" y="341210"/>
                  </a:lnTo>
                  <a:lnTo>
                    <a:pt x="1680883" y="307301"/>
                  </a:lnTo>
                  <a:lnTo>
                    <a:pt x="1649069" y="274815"/>
                  </a:lnTo>
                  <a:lnTo>
                    <a:pt x="1615579" y="243827"/>
                  </a:lnTo>
                  <a:lnTo>
                    <a:pt x="1580476" y="214401"/>
                  </a:lnTo>
                  <a:lnTo>
                    <a:pt x="1543812" y="186588"/>
                  </a:lnTo>
                  <a:lnTo>
                    <a:pt x="1505673" y="160464"/>
                  </a:lnTo>
                  <a:lnTo>
                    <a:pt x="1466113" y="136067"/>
                  </a:lnTo>
                  <a:lnTo>
                    <a:pt x="1425206" y="113474"/>
                  </a:lnTo>
                  <a:lnTo>
                    <a:pt x="1383004" y="92735"/>
                  </a:lnTo>
                  <a:lnTo>
                    <a:pt x="1339596" y="73926"/>
                  </a:lnTo>
                  <a:lnTo>
                    <a:pt x="1295031" y="57099"/>
                  </a:lnTo>
                  <a:lnTo>
                    <a:pt x="1249375" y="42316"/>
                  </a:lnTo>
                  <a:lnTo>
                    <a:pt x="1202690" y="29641"/>
                  </a:lnTo>
                  <a:lnTo>
                    <a:pt x="1155065" y="19138"/>
                  </a:lnTo>
                  <a:lnTo>
                    <a:pt x="1106538" y="10858"/>
                  </a:lnTo>
                  <a:lnTo>
                    <a:pt x="1057198" y="4876"/>
                  </a:lnTo>
                  <a:lnTo>
                    <a:pt x="1007097" y="1231"/>
                  </a:lnTo>
                  <a:lnTo>
                    <a:pt x="956310" y="0"/>
                  </a:lnTo>
                  <a:lnTo>
                    <a:pt x="905510" y="1231"/>
                  </a:lnTo>
                  <a:lnTo>
                    <a:pt x="855408" y="4876"/>
                  </a:lnTo>
                  <a:lnTo>
                    <a:pt x="806069" y="10858"/>
                  </a:lnTo>
                  <a:lnTo>
                    <a:pt x="757542" y="19138"/>
                  </a:lnTo>
                  <a:lnTo>
                    <a:pt x="709917" y="29641"/>
                  </a:lnTo>
                  <a:lnTo>
                    <a:pt x="663232" y="42316"/>
                  </a:lnTo>
                  <a:lnTo>
                    <a:pt x="617575" y="57099"/>
                  </a:lnTo>
                  <a:lnTo>
                    <a:pt x="573011" y="73926"/>
                  </a:lnTo>
                  <a:lnTo>
                    <a:pt x="529602" y="92735"/>
                  </a:lnTo>
                  <a:lnTo>
                    <a:pt x="487400" y="113474"/>
                  </a:lnTo>
                  <a:lnTo>
                    <a:pt x="446493" y="136067"/>
                  </a:lnTo>
                  <a:lnTo>
                    <a:pt x="406933" y="160464"/>
                  </a:lnTo>
                  <a:lnTo>
                    <a:pt x="368795" y="186588"/>
                  </a:lnTo>
                  <a:lnTo>
                    <a:pt x="332130" y="214401"/>
                  </a:lnTo>
                  <a:lnTo>
                    <a:pt x="297027" y="243827"/>
                  </a:lnTo>
                  <a:lnTo>
                    <a:pt x="263537" y="274815"/>
                  </a:lnTo>
                  <a:lnTo>
                    <a:pt x="231724" y="307301"/>
                  </a:lnTo>
                  <a:lnTo>
                    <a:pt x="201663" y="341210"/>
                  </a:lnTo>
                  <a:lnTo>
                    <a:pt x="173418" y="376491"/>
                  </a:lnTo>
                  <a:lnTo>
                    <a:pt x="147053" y="413092"/>
                  </a:lnTo>
                  <a:lnTo>
                    <a:pt x="122631" y="450938"/>
                  </a:lnTo>
                  <a:lnTo>
                    <a:pt x="100215" y="489966"/>
                  </a:lnTo>
                  <a:lnTo>
                    <a:pt x="79895" y="530136"/>
                  </a:lnTo>
                  <a:lnTo>
                    <a:pt x="61709" y="571360"/>
                  </a:lnTo>
                  <a:lnTo>
                    <a:pt x="45732" y="613600"/>
                  </a:lnTo>
                  <a:lnTo>
                    <a:pt x="32029" y="656767"/>
                  </a:lnTo>
                  <a:lnTo>
                    <a:pt x="20675" y="700836"/>
                  </a:lnTo>
                  <a:lnTo>
                    <a:pt x="11722" y="745718"/>
                  </a:lnTo>
                  <a:lnTo>
                    <a:pt x="5257" y="791362"/>
                  </a:lnTo>
                  <a:lnTo>
                    <a:pt x="1320" y="837704"/>
                  </a:lnTo>
                  <a:lnTo>
                    <a:pt x="0" y="884682"/>
                  </a:lnTo>
                  <a:lnTo>
                    <a:pt x="1320" y="931672"/>
                  </a:lnTo>
                  <a:lnTo>
                    <a:pt x="5257" y="978014"/>
                  </a:lnTo>
                  <a:lnTo>
                    <a:pt x="11722" y="1023658"/>
                  </a:lnTo>
                  <a:lnTo>
                    <a:pt x="20675" y="1068539"/>
                  </a:lnTo>
                  <a:lnTo>
                    <a:pt x="32029" y="1112608"/>
                  </a:lnTo>
                  <a:lnTo>
                    <a:pt x="45732" y="1155776"/>
                  </a:lnTo>
                  <a:lnTo>
                    <a:pt x="61709" y="1198016"/>
                  </a:lnTo>
                  <a:lnTo>
                    <a:pt x="79895" y="1239240"/>
                  </a:lnTo>
                  <a:lnTo>
                    <a:pt x="100215" y="1279410"/>
                  </a:lnTo>
                  <a:lnTo>
                    <a:pt x="122631" y="1318437"/>
                  </a:lnTo>
                  <a:lnTo>
                    <a:pt x="147053" y="1356283"/>
                  </a:lnTo>
                  <a:lnTo>
                    <a:pt x="173418" y="1392885"/>
                  </a:lnTo>
                  <a:lnTo>
                    <a:pt x="201663" y="1428165"/>
                  </a:lnTo>
                  <a:lnTo>
                    <a:pt x="231724" y="1462074"/>
                  </a:lnTo>
                  <a:lnTo>
                    <a:pt x="263537" y="1494561"/>
                  </a:lnTo>
                  <a:lnTo>
                    <a:pt x="297027" y="1525549"/>
                  </a:lnTo>
                  <a:lnTo>
                    <a:pt x="332130" y="1554975"/>
                  </a:lnTo>
                  <a:lnTo>
                    <a:pt x="368795" y="1582788"/>
                  </a:lnTo>
                  <a:lnTo>
                    <a:pt x="406933" y="1608912"/>
                  </a:lnTo>
                  <a:lnTo>
                    <a:pt x="446493" y="1633308"/>
                  </a:lnTo>
                  <a:lnTo>
                    <a:pt x="487400" y="1655902"/>
                  </a:lnTo>
                  <a:lnTo>
                    <a:pt x="529602" y="1676641"/>
                  </a:lnTo>
                  <a:lnTo>
                    <a:pt x="573011" y="1695450"/>
                  </a:lnTo>
                  <a:lnTo>
                    <a:pt x="617575" y="1712277"/>
                  </a:lnTo>
                  <a:lnTo>
                    <a:pt x="663232" y="1727060"/>
                  </a:lnTo>
                  <a:lnTo>
                    <a:pt x="709917" y="1739734"/>
                  </a:lnTo>
                  <a:lnTo>
                    <a:pt x="757542" y="1750237"/>
                  </a:lnTo>
                  <a:lnTo>
                    <a:pt x="806069" y="1758518"/>
                  </a:lnTo>
                  <a:lnTo>
                    <a:pt x="855408" y="1764499"/>
                  </a:lnTo>
                  <a:lnTo>
                    <a:pt x="905510" y="1768144"/>
                  </a:lnTo>
                  <a:lnTo>
                    <a:pt x="956310" y="1769364"/>
                  </a:lnTo>
                  <a:lnTo>
                    <a:pt x="1007097" y="1768144"/>
                  </a:lnTo>
                  <a:lnTo>
                    <a:pt x="1057198" y="1764499"/>
                  </a:lnTo>
                  <a:lnTo>
                    <a:pt x="1106538" y="1758518"/>
                  </a:lnTo>
                  <a:lnTo>
                    <a:pt x="1155065" y="1750237"/>
                  </a:lnTo>
                  <a:lnTo>
                    <a:pt x="1202690" y="1739734"/>
                  </a:lnTo>
                  <a:lnTo>
                    <a:pt x="1249375" y="1727060"/>
                  </a:lnTo>
                  <a:lnTo>
                    <a:pt x="1295031" y="1712277"/>
                  </a:lnTo>
                  <a:lnTo>
                    <a:pt x="1339596" y="1695450"/>
                  </a:lnTo>
                  <a:lnTo>
                    <a:pt x="1383004" y="1676641"/>
                  </a:lnTo>
                  <a:lnTo>
                    <a:pt x="1425206" y="1655902"/>
                  </a:lnTo>
                  <a:lnTo>
                    <a:pt x="1466113" y="1633308"/>
                  </a:lnTo>
                  <a:lnTo>
                    <a:pt x="1505673" y="1608912"/>
                  </a:lnTo>
                  <a:lnTo>
                    <a:pt x="1543812" y="1582788"/>
                  </a:lnTo>
                  <a:lnTo>
                    <a:pt x="1580476" y="1554975"/>
                  </a:lnTo>
                  <a:lnTo>
                    <a:pt x="1615579" y="1525549"/>
                  </a:lnTo>
                  <a:lnTo>
                    <a:pt x="1649069" y="1494561"/>
                  </a:lnTo>
                  <a:lnTo>
                    <a:pt x="1680883" y="1462074"/>
                  </a:lnTo>
                  <a:lnTo>
                    <a:pt x="1710944" y="1428165"/>
                  </a:lnTo>
                  <a:lnTo>
                    <a:pt x="1739188" y="1392885"/>
                  </a:lnTo>
                  <a:lnTo>
                    <a:pt x="1765554" y="1356283"/>
                  </a:lnTo>
                  <a:lnTo>
                    <a:pt x="1789976" y="1318437"/>
                  </a:lnTo>
                  <a:lnTo>
                    <a:pt x="1812391" y="1279410"/>
                  </a:lnTo>
                  <a:lnTo>
                    <a:pt x="1832711" y="1239240"/>
                  </a:lnTo>
                  <a:lnTo>
                    <a:pt x="1850898" y="1198016"/>
                  </a:lnTo>
                  <a:lnTo>
                    <a:pt x="1866874" y="1155776"/>
                  </a:lnTo>
                  <a:lnTo>
                    <a:pt x="1880577" y="1112608"/>
                  </a:lnTo>
                  <a:lnTo>
                    <a:pt x="1891931" y="1068539"/>
                  </a:lnTo>
                  <a:lnTo>
                    <a:pt x="1900885" y="1023658"/>
                  </a:lnTo>
                  <a:lnTo>
                    <a:pt x="1907349" y="978014"/>
                  </a:lnTo>
                  <a:lnTo>
                    <a:pt x="1911286" y="931672"/>
                  </a:lnTo>
                  <a:lnTo>
                    <a:pt x="1912607" y="884682"/>
                  </a:lnTo>
                  <a:close/>
                </a:path>
              </a:pathLst>
            </a:custGeom>
            <a:solidFill>
              <a:srgbClr val="64B737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359907" y="4043172"/>
              <a:ext cx="1912620" cy="1769745"/>
            </a:xfrm>
            <a:custGeom>
              <a:avLst/>
              <a:gdLst/>
              <a:ahLst/>
              <a:cxnLst/>
              <a:rect l="l" t="t" r="r" b="b"/>
              <a:pathLst>
                <a:path w="1912620" h="1769745">
                  <a:moveTo>
                    <a:pt x="956309" y="0"/>
                  </a:moveTo>
                  <a:lnTo>
                    <a:pt x="905517" y="1226"/>
                  </a:lnTo>
                  <a:lnTo>
                    <a:pt x="855416" y="4864"/>
                  </a:lnTo>
                  <a:lnTo>
                    <a:pt x="806072" y="10853"/>
                  </a:lnTo>
                  <a:lnTo>
                    <a:pt x="757551" y="19132"/>
                  </a:lnTo>
                  <a:lnTo>
                    <a:pt x="709919" y="29640"/>
                  </a:lnTo>
                  <a:lnTo>
                    <a:pt x="663242" y="42314"/>
                  </a:lnTo>
                  <a:lnTo>
                    <a:pt x="617586" y="57095"/>
                  </a:lnTo>
                  <a:lnTo>
                    <a:pt x="573018" y="73921"/>
                  </a:lnTo>
                  <a:lnTo>
                    <a:pt x="529603" y="92731"/>
                  </a:lnTo>
                  <a:lnTo>
                    <a:pt x="487408" y="113463"/>
                  </a:lnTo>
                  <a:lnTo>
                    <a:pt x="446498" y="136057"/>
                  </a:lnTo>
                  <a:lnTo>
                    <a:pt x="406939" y="160452"/>
                  </a:lnTo>
                  <a:lnTo>
                    <a:pt x="368798" y="186585"/>
                  </a:lnTo>
                  <a:lnTo>
                    <a:pt x="332141" y="214397"/>
                  </a:lnTo>
                  <a:lnTo>
                    <a:pt x="297034" y="243826"/>
                  </a:lnTo>
                  <a:lnTo>
                    <a:pt x="263543" y="274810"/>
                  </a:lnTo>
                  <a:lnTo>
                    <a:pt x="231733" y="307289"/>
                  </a:lnTo>
                  <a:lnTo>
                    <a:pt x="201671" y="341202"/>
                  </a:lnTo>
                  <a:lnTo>
                    <a:pt x="173424" y="376486"/>
                  </a:lnTo>
                  <a:lnTo>
                    <a:pt x="147057" y="413082"/>
                  </a:lnTo>
                  <a:lnTo>
                    <a:pt x="122635" y="450928"/>
                  </a:lnTo>
                  <a:lnTo>
                    <a:pt x="100227" y="489963"/>
                  </a:lnTo>
                  <a:lnTo>
                    <a:pt x="79896" y="530125"/>
                  </a:lnTo>
                  <a:lnTo>
                    <a:pt x="61710" y="571354"/>
                  </a:lnTo>
                  <a:lnTo>
                    <a:pt x="45734" y="613588"/>
                  </a:lnTo>
                  <a:lnTo>
                    <a:pt x="32035" y="656767"/>
                  </a:lnTo>
                  <a:lnTo>
                    <a:pt x="20678" y="700828"/>
                  </a:lnTo>
                  <a:lnTo>
                    <a:pt x="11730" y="745712"/>
                  </a:lnTo>
                  <a:lnTo>
                    <a:pt x="5257" y="791356"/>
                  </a:lnTo>
                  <a:lnTo>
                    <a:pt x="1325" y="837699"/>
                  </a:lnTo>
                  <a:lnTo>
                    <a:pt x="0" y="884682"/>
                  </a:lnTo>
                  <a:lnTo>
                    <a:pt x="1325" y="931664"/>
                  </a:lnTo>
                  <a:lnTo>
                    <a:pt x="5257" y="978007"/>
                  </a:lnTo>
                  <a:lnTo>
                    <a:pt x="11730" y="1023651"/>
                  </a:lnTo>
                  <a:lnTo>
                    <a:pt x="20678" y="1068535"/>
                  </a:lnTo>
                  <a:lnTo>
                    <a:pt x="32035" y="1112596"/>
                  </a:lnTo>
                  <a:lnTo>
                    <a:pt x="45734" y="1155775"/>
                  </a:lnTo>
                  <a:lnTo>
                    <a:pt x="61710" y="1198009"/>
                  </a:lnTo>
                  <a:lnTo>
                    <a:pt x="79896" y="1239238"/>
                  </a:lnTo>
                  <a:lnTo>
                    <a:pt x="100227" y="1279400"/>
                  </a:lnTo>
                  <a:lnTo>
                    <a:pt x="122635" y="1318435"/>
                  </a:lnTo>
                  <a:lnTo>
                    <a:pt x="147057" y="1356281"/>
                  </a:lnTo>
                  <a:lnTo>
                    <a:pt x="173424" y="1392877"/>
                  </a:lnTo>
                  <a:lnTo>
                    <a:pt x="201671" y="1428161"/>
                  </a:lnTo>
                  <a:lnTo>
                    <a:pt x="231733" y="1462074"/>
                  </a:lnTo>
                  <a:lnTo>
                    <a:pt x="263543" y="1494553"/>
                  </a:lnTo>
                  <a:lnTo>
                    <a:pt x="297034" y="1525537"/>
                  </a:lnTo>
                  <a:lnTo>
                    <a:pt x="332141" y="1554966"/>
                  </a:lnTo>
                  <a:lnTo>
                    <a:pt x="368798" y="1582778"/>
                  </a:lnTo>
                  <a:lnTo>
                    <a:pt x="406939" y="1608911"/>
                  </a:lnTo>
                  <a:lnTo>
                    <a:pt x="446498" y="1633306"/>
                  </a:lnTo>
                  <a:lnTo>
                    <a:pt x="487408" y="1655900"/>
                  </a:lnTo>
                  <a:lnTo>
                    <a:pt x="529603" y="1676632"/>
                  </a:lnTo>
                  <a:lnTo>
                    <a:pt x="573018" y="1695442"/>
                  </a:lnTo>
                  <a:lnTo>
                    <a:pt x="617586" y="1712268"/>
                  </a:lnTo>
                  <a:lnTo>
                    <a:pt x="663242" y="1727049"/>
                  </a:lnTo>
                  <a:lnTo>
                    <a:pt x="709919" y="1739723"/>
                  </a:lnTo>
                  <a:lnTo>
                    <a:pt x="757551" y="1750231"/>
                  </a:lnTo>
                  <a:lnTo>
                    <a:pt x="806072" y="1758510"/>
                  </a:lnTo>
                  <a:lnTo>
                    <a:pt x="855416" y="1764499"/>
                  </a:lnTo>
                  <a:lnTo>
                    <a:pt x="905517" y="1768137"/>
                  </a:lnTo>
                  <a:lnTo>
                    <a:pt x="956309" y="1769364"/>
                  </a:lnTo>
                  <a:lnTo>
                    <a:pt x="1007102" y="1768137"/>
                  </a:lnTo>
                  <a:lnTo>
                    <a:pt x="1057203" y="1764499"/>
                  </a:lnTo>
                  <a:lnTo>
                    <a:pt x="1106547" y="1758510"/>
                  </a:lnTo>
                  <a:lnTo>
                    <a:pt x="1155068" y="1750231"/>
                  </a:lnTo>
                  <a:lnTo>
                    <a:pt x="1202700" y="1739723"/>
                  </a:lnTo>
                  <a:lnTo>
                    <a:pt x="1249377" y="1727049"/>
                  </a:lnTo>
                  <a:lnTo>
                    <a:pt x="1295033" y="1712268"/>
                  </a:lnTo>
                  <a:lnTo>
                    <a:pt x="1339601" y="1695442"/>
                  </a:lnTo>
                  <a:lnTo>
                    <a:pt x="1383016" y="1676632"/>
                  </a:lnTo>
                  <a:lnTo>
                    <a:pt x="1425211" y="1655900"/>
                  </a:lnTo>
                  <a:lnTo>
                    <a:pt x="1466121" y="1633306"/>
                  </a:lnTo>
                  <a:lnTo>
                    <a:pt x="1505680" y="1608911"/>
                  </a:lnTo>
                  <a:lnTo>
                    <a:pt x="1543821" y="1582778"/>
                  </a:lnTo>
                  <a:lnTo>
                    <a:pt x="1580478" y="1554966"/>
                  </a:lnTo>
                  <a:lnTo>
                    <a:pt x="1615585" y="1525537"/>
                  </a:lnTo>
                  <a:lnTo>
                    <a:pt x="1649076" y="1494553"/>
                  </a:lnTo>
                  <a:lnTo>
                    <a:pt x="1680886" y="1462074"/>
                  </a:lnTo>
                  <a:lnTo>
                    <a:pt x="1710948" y="1428161"/>
                  </a:lnTo>
                  <a:lnTo>
                    <a:pt x="1739195" y="1392877"/>
                  </a:lnTo>
                  <a:lnTo>
                    <a:pt x="1765562" y="1356281"/>
                  </a:lnTo>
                  <a:lnTo>
                    <a:pt x="1789984" y="1318435"/>
                  </a:lnTo>
                  <a:lnTo>
                    <a:pt x="1812392" y="1279400"/>
                  </a:lnTo>
                  <a:lnTo>
                    <a:pt x="1832723" y="1239238"/>
                  </a:lnTo>
                  <a:lnTo>
                    <a:pt x="1850909" y="1198009"/>
                  </a:lnTo>
                  <a:lnTo>
                    <a:pt x="1866885" y="1155775"/>
                  </a:lnTo>
                  <a:lnTo>
                    <a:pt x="1880584" y="1112596"/>
                  </a:lnTo>
                  <a:lnTo>
                    <a:pt x="1891941" y="1068535"/>
                  </a:lnTo>
                  <a:lnTo>
                    <a:pt x="1900889" y="1023651"/>
                  </a:lnTo>
                  <a:lnTo>
                    <a:pt x="1907362" y="978007"/>
                  </a:lnTo>
                  <a:lnTo>
                    <a:pt x="1911294" y="931664"/>
                  </a:lnTo>
                  <a:lnTo>
                    <a:pt x="1912619" y="884682"/>
                  </a:lnTo>
                  <a:lnTo>
                    <a:pt x="1911294" y="837699"/>
                  </a:lnTo>
                  <a:lnTo>
                    <a:pt x="1907362" y="791356"/>
                  </a:lnTo>
                  <a:lnTo>
                    <a:pt x="1900889" y="745712"/>
                  </a:lnTo>
                  <a:lnTo>
                    <a:pt x="1891941" y="700828"/>
                  </a:lnTo>
                  <a:lnTo>
                    <a:pt x="1880584" y="656767"/>
                  </a:lnTo>
                  <a:lnTo>
                    <a:pt x="1866885" y="613588"/>
                  </a:lnTo>
                  <a:lnTo>
                    <a:pt x="1850909" y="571354"/>
                  </a:lnTo>
                  <a:lnTo>
                    <a:pt x="1832723" y="530125"/>
                  </a:lnTo>
                  <a:lnTo>
                    <a:pt x="1812392" y="489963"/>
                  </a:lnTo>
                  <a:lnTo>
                    <a:pt x="1789984" y="450928"/>
                  </a:lnTo>
                  <a:lnTo>
                    <a:pt x="1765562" y="413082"/>
                  </a:lnTo>
                  <a:lnTo>
                    <a:pt x="1739195" y="376486"/>
                  </a:lnTo>
                  <a:lnTo>
                    <a:pt x="1710948" y="341202"/>
                  </a:lnTo>
                  <a:lnTo>
                    <a:pt x="1680886" y="307289"/>
                  </a:lnTo>
                  <a:lnTo>
                    <a:pt x="1649076" y="274810"/>
                  </a:lnTo>
                  <a:lnTo>
                    <a:pt x="1615585" y="243826"/>
                  </a:lnTo>
                  <a:lnTo>
                    <a:pt x="1580478" y="214397"/>
                  </a:lnTo>
                  <a:lnTo>
                    <a:pt x="1543821" y="186585"/>
                  </a:lnTo>
                  <a:lnTo>
                    <a:pt x="1505680" y="160452"/>
                  </a:lnTo>
                  <a:lnTo>
                    <a:pt x="1466121" y="136057"/>
                  </a:lnTo>
                  <a:lnTo>
                    <a:pt x="1425211" y="113463"/>
                  </a:lnTo>
                  <a:lnTo>
                    <a:pt x="1383016" y="92731"/>
                  </a:lnTo>
                  <a:lnTo>
                    <a:pt x="1339601" y="73921"/>
                  </a:lnTo>
                  <a:lnTo>
                    <a:pt x="1295033" y="57095"/>
                  </a:lnTo>
                  <a:lnTo>
                    <a:pt x="1249377" y="42314"/>
                  </a:lnTo>
                  <a:lnTo>
                    <a:pt x="1202700" y="29640"/>
                  </a:lnTo>
                  <a:lnTo>
                    <a:pt x="1155068" y="19132"/>
                  </a:lnTo>
                  <a:lnTo>
                    <a:pt x="1106547" y="10853"/>
                  </a:lnTo>
                  <a:lnTo>
                    <a:pt x="1057203" y="4864"/>
                  </a:lnTo>
                  <a:lnTo>
                    <a:pt x="1007102" y="1226"/>
                  </a:lnTo>
                  <a:lnTo>
                    <a:pt x="956309" y="0"/>
                  </a:lnTo>
                  <a:close/>
                </a:path>
              </a:pathLst>
            </a:custGeom>
            <a:solidFill>
              <a:srgbClr val="CF9F48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402580" y="4082795"/>
              <a:ext cx="1830705" cy="1691639"/>
            </a:xfrm>
            <a:custGeom>
              <a:avLst/>
              <a:gdLst/>
              <a:ahLst/>
              <a:cxnLst/>
              <a:rect l="l" t="t" r="r" b="b"/>
              <a:pathLst>
                <a:path w="1830704" h="1691639">
                  <a:moveTo>
                    <a:pt x="1830324" y="845820"/>
                  </a:moveTo>
                  <a:lnTo>
                    <a:pt x="1828965" y="799426"/>
                  </a:lnTo>
                  <a:lnTo>
                    <a:pt x="1824951" y="753668"/>
                  </a:lnTo>
                  <a:lnTo>
                    <a:pt x="1818335" y="708634"/>
                  </a:lnTo>
                  <a:lnTo>
                    <a:pt x="1809216" y="664387"/>
                  </a:lnTo>
                  <a:lnTo>
                    <a:pt x="1797634" y="620979"/>
                  </a:lnTo>
                  <a:lnTo>
                    <a:pt x="1783664" y="578497"/>
                  </a:lnTo>
                  <a:lnTo>
                    <a:pt x="1767382" y="536981"/>
                  </a:lnTo>
                  <a:lnTo>
                    <a:pt x="1748866" y="496506"/>
                  </a:lnTo>
                  <a:lnTo>
                    <a:pt x="1728177" y="457136"/>
                  </a:lnTo>
                  <a:lnTo>
                    <a:pt x="1705381" y="418934"/>
                  </a:lnTo>
                  <a:lnTo>
                    <a:pt x="1680552" y="381977"/>
                  </a:lnTo>
                  <a:lnTo>
                    <a:pt x="1653755" y="346303"/>
                  </a:lnTo>
                  <a:lnTo>
                    <a:pt x="1625066" y="312000"/>
                  </a:lnTo>
                  <a:lnTo>
                    <a:pt x="1594548" y="279133"/>
                  </a:lnTo>
                  <a:lnTo>
                    <a:pt x="1562290" y="247751"/>
                  </a:lnTo>
                  <a:lnTo>
                    <a:pt x="1528330" y="217932"/>
                  </a:lnTo>
                  <a:lnTo>
                    <a:pt x="1492758" y="189725"/>
                  </a:lnTo>
                  <a:lnTo>
                    <a:pt x="1455648" y="163207"/>
                  </a:lnTo>
                  <a:lnTo>
                    <a:pt x="1417066" y="138442"/>
                  </a:lnTo>
                  <a:lnTo>
                    <a:pt x="1377073" y="115493"/>
                  </a:lnTo>
                  <a:lnTo>
                    <a:pt x="1335735" y="94424"/>
                  </a:lnTo>
                  <a:lnTo>
                    <a:pt x="1293139" y="75298"/>
                  </a:lnTo>
                  <a:lnTo>
                    <a:pt x="1249349" y="58178"/>
                  </a:lnTo>
                  <a:lnTo>
                    <a:pt x="1204429" y="43129"/>
                  </a:lnTo>
                  <a:lnTo>
                    <a:pt x="1158455" y="30226"/>
                  </a:lnTo>
                  <a:lnTo>
                    <a:pt x="1111491" y="19519"/>
                  </a:lnTo>
                  <a:lnTo>
                    <a:pt x="1063612" y="11074"/>
                  </a:lnTo>
                  <a:lnTo>
                    <a:pt x="1014882" y="4965"/>
                  </a:lnTo>
                  <a:lnTo>
                    <a:pt x="965365" y="1257"/>
                  </a:lnTo>
                  <a:lnTo>
                    <a:pt x="915162" y="0"/>
                  </a:lnTo>
                  <a:lnTo>
                    <a:pt x="864946" y="1257"/>
                  </a:lnTo>
                  <a:lnTo>
                    <a:pt x="815428" y="4965"/>
                  </a:lnTo>
                  <a:lnTo>
                    <a:pt x="766699" y="11074"/>
                  </a:lnTo>
                  <a:lnTo>
                    <a:pt x="718820" y="19519"/>
                  </a:lnTo>
                  <a:lnTo>
                    <a:pt x="671855" y="30226"/>
                  </a:lnTo>
                  <a:lnTo>
                    <a:pt x="625881" y="43129"/>
                  </a:lnTo>
                  <a:lnTo>
                    <a:pt x="580961" y="58178"/>
                  </a:lnTo>
                  <a:lnTo>
                    <a:pt x="537171" y="75298"/>
                  </a:lnTo>
                  <a:lnTo>
                    <a:pt x="494576" y="94424"/>
                  </a:lnTo>
                  <a:lnTo>
                    <a:pt x="453237" y="115493"/>
                  </a:lnTo>
                  <a:lnTo>
                    <a:pt x="413245" y="138442"/>
                  </a:lnTo>
                  <a:lnTo>
                    <a:pt x="374662" y="163207"/>
                  </a:lnTo>
                  <a:lnTo>
                    <a:pt x="337553" y="189725"/>
                  </a:lnTo>
                  <a:lnTo>
                    <a:pt x="301980" y="217932"/>
                  </a:lnTo>
                  <a:lnTo>
                    <a:pt x="268020" y="247751"/>
                  </a:lnTo>
                  <a:lnTo>
                    <a:pt x="235762" y="279133"/>
                  </a:lnTo>
                  <a:lnTo>
                    <a:pt x="205244" y="312000"/>
                  </a:lnTo>
                  <a:lnTo>
                    <a:pt x="176555" y="346303"/>
                  </a:lnTo>
                  <a:lnTo>
                    <a:pt x="149758" y="381977"/>
                  </a:lnTo>
                  <a:lnTo>
                    <a:pt x="124929" y="418934"/>
                  </a:lnTo>
                  <a:lnTo>
                    <a:pt x="102133" y="457136"/>
                  </a:lnTo>
                  <a:lnTo>
                    <a:pt x="81445" y="496506"/>
                  </a:lnTo>
                  <a:lnTo>
                    <a:pt x="62928" y="536981"/>
                  </a:lnTo>
                  <a:lnTo>
                    <a:pt x="46647" y="578497"/>
                  </a:lnTo>
                  <a:lnTo>
                    <a:pt x="32677" y="620979"/>
                  </a:lnTo>
                  <a:lnTo>
                    <a:pt x="21094" y="664387"/>
                  </a:lnTo>
                  <a:lnTo>
                    <a:pt x="11976" y="708634"/>
                  </a:lnTo>
                  <a:lnTo>
                    <a:pt x="5359" y="753668"/>
                  </a:lnTo>
                  <a:lnTo>
                    <a:pt x="1346" y="799426"/>
                  </a:lnTo>
                  <a:lnTo>
                    <a:pt x="0" y="845820"/>
                  </a:lnTo>
                  <a:lnTo>
                    <a:pt x="1346" y="892225"/>
                  </a:lnTo>
                  <a:lnTo>
                    <a:pt x="5359" y="937983"/>
                  </a:lnTo>
                  <a:lnTo>
                    <a:pt x="11976" y="983018"/>
                  </a:lnTo>
                  <a:lnTo>
                    <a:pt x="21094" y="1027264"/>
                  </a:lnTo>
                  <a:lnTo>
                    <a:pt x="32677" y="1070673"/>
                  </a:lnTo>
                  <a:lnTo>
                    <a:pt x="46647" y="1113155"/>
                  </a:lnTo>
                  <a:lnTo>
                    <a:pt x="62928" y="1154671"/>
                  </a:lnTo>
                  <a:lnTo>
                    <a:pt x="81445" y="1195146"/>
                  </a:lnTo>
                  <a:lnTo>
                    <a:pt x="102133" y="1234516"/>
                  </a:lnTo>
                  <a:lnTo>
                    <a:pt x="124929" y="1272717"/>
                  </a:lnTo>
                  <a:lnTo>
                    <a:pt x="149758" y="1309674"/>
                  </a:lnTo>
                  <a:lnTo>
                    <a:pt x="176555" y="1345349"/>
                  </a:lnTo>
                  <a:lnTo>
                    <a:pt x="205244" y="1379651"/>
                  </a:lnTo>
                  <a:lnTo>
                    <a:pt x="235762" y="1412519"/>
                  </a:lnTo>
                  <a:lnTo>
                    <a:pt x="268033" y="1443901"/>
                  </a:lnTo>
                  <a:lnTo>
                    <a:pt x="301980" y="1473720"/>
                  </a:lnTo>
                  <a:lnTo>
                    <a:pt x="337553" y="1501927"/>
                  </a:lnTo>
                  <a:lnTo>
                    <a:pt x="374662" y="1528445"/>
                  </a:lnTo>
                  <a:lnTo>
                    <a:pt x="413245" y="1553210"/>
                  </a:lnTo>
                  <a:lnTo>
                    <a:pt x="453237" y="1576158"/>
                  </a:lnTo>
                  <a:lnTo>
                    <a:pt x="494576" y="1597228"/>
                  </a:lnTo>
                  <a:lnTo>
                    <a:pt x="537171" y="1616354"/>
                  </a:lnTo>
                  <a:lnTo>
                    <a:pt x="580961" y="1633474"/>
                  </a:lnTo>
                  <a:lnTo>
                    <a:pt x="625881" y="1648523"/>
                  </a:lnTo>
                  <a:lnTo>
                    <a:pt x="671855" y="1661426"/>
                  </a:lnTo>
                  <a:lnTo>
                    <a:pt x="718820" y="1672132"/>
                  </a:lnTo>
                  <a:lnTo>
                    <a:pt x="766699" y="1680578"/>
                  </a:lnTo>
                  <a:lnTo>
                    <a:pt x="815428" y="1686687"/>
                  </a:lnTo>
                  <a:lnTo>
                    <a:pt x="864946" y="1690395"/>
                  </a:lnTo>
                  <a:lnTo>
                    <a:pt x="915162" y="1691640"/>
                  </a:lnTo>
                  <a:lnTo>
                    <a:pt x="965365" y="1690395"/>
                  </a:lnTo>
                  <a:lnTo>
                    <a:pt x="1014882" y="1686687"/>
                  </a:lnTo>
                  <a:lnTo>
                    <a:pt x="1063612" y="1680578"/>
                  </a:lnTo>
                  <a:lnTo>
                    <a:pt x="1111491" y="1672132"/>
                  </a:lnTo>
                  <a:lnTo>
                    <a:pt x="1158455" y="1661426"/>
                  </a:lnTo>
                  <a:lnTo>
                    <a:pt x="1204429" y="1648523"/>
                  </a:lnTo>
                  <a:lnTo>
                    <a:pt x="1249349" y="1633474"/>
                  </a:lnTo>
                  <a:lnTo>
                    <a:pt x="1293139" y="1616354"/>
                  </a:lnTo>
                  <a:lnTo>
                    <a:pt x="1335735" y="1597228"/>
                  </a:lnTo>
                  <a:lnTo>
                    <a:pt x="1377073" y="1576158"/>
                  </a:lnTo>
                  <a:lnTo>
                    <a:pt x="1417066" y="1553210"/>
                  </a:lnTo>
                  <a:lnTo>
                    <a:pt x="1455648" y="1528445"/>
                  </a:lnTo>
                  <a:lnTo>
                    <a:pt x="1492758" y="1501927"/>
                  </a:lnTo>
                  <a:lnTo>
                    <a:pt x="1528330" y="1473720"/>
                  </a:lnTo>
                  <a:lnTo>
                    <a:pt x="1562290" y="1443901"/>
                  </a:lnTo>
                  <a:lnTo>
                    <a:pt x="1594548" y="1412519"/>
                  </a:lnTo>
                  <a:lnTo>
                    <a:pt x="1625066" y="1379651"/>
                  </a:lnTo>
                  <a:lnTo>
                    <a:pt x="1653755" y="1345349"/>
                  </a:lnTo>
                  <a:lnTo>
                    <a:pt x="1680552" y="1309674"/>
                  </a:lnTo>
                  <a:lnTo>
                    <a:pt x="1705381" y="1272717"/>
                  </a:lnTo>
                  <a:lnTo>
                    <a:pt x="1728177" y="1234516"/>
                  </a:lnTo>
                  <a:lnTo>
                    <a:pt x="1748866" y="1195146"/>
                  </a:lnTo>
                  <a:lnTo>
                    <a:pt x="1767382" y="1154671"/>
                  </a:lnTo>
                  <a:lnTo>
                    <a:pt x="1783664" y="1113155"/>
                  </a:lnTo>
                  <a:lnTo>
                    <a:pt x="1797634" y="1070673"/>
                  </a:lnTo>
                  <a:lnTo>
                    <a:pt x="1809216" y="1027264"/>
                  </a:lnTo>
                  <a:lnTo>
                    <a:pt x="1818335" y="983018"/>
                  </a:lnTo>
                  <a:lnTo>
                    <a:pt x="1824951" y="937983"/>
                  </a:lnTo>
                  <a:lnTo>
                    <a:pt x="1828965" y="892225"/>
                  </a:lnTo>
                  <a:lnTo>
                    <a:pt x="1830324" y="845820"/>
                  </a:lnTo>
                  <a:close/>
                </a:path>
              </a:pathLst>
            </a:custGeom>
            <a:solidFill>
              <a:srgbClr val="817D0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544062" y="1530857"/>
              <a:ext cx="1639824" cy="151942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544062" y="1530857"/>
              <a:ext cx="1640205" cy="1519555"/>
            </a:xfrm>
            <a:custGeom>
              <a:avLst/>
              <a:gdLst/>
              <a:ahLst/>
              <a:cxnLst/>
              <a:rect l="l" t="t" r="r" b="b"/>
              <a:pathLst>
                <a:path w="1640204" h="1519555">
                  <a:moveTo>
                    <a:pt x="0" y="759713"/>
                  </a:moveTo>
                  <a:lnTo>
                    <a:pt x="1496" y="713431"/>
                  </a:lnTo>
                  <a:lnTo>
                    <a:pt x="5927" y="667882"/>
                  </a:lnTo>
                  <a:lnTo>
                    <a:pt x="13208" y="623146"/>
                  </a:lnTo>
                  <a:lnTo>
                    <a:pt x="23252" y="579303"/>
                  </a:lnTo>
                  <a:lnTo>
                    <a:pt x="35974" y="536432"/>
                  </a:lnTo>
                  <a:lnTo>
                    <a:pt x="51289" y="494613"/>
                  </a:lnTo>
                  <a:lnTo>
                    <a:pt x="69110" y="453924"/>
                  </a:lnTo>
                  <a:lnTo>
                    <a:pt x="89352" y="414446"/>
                  </a:lnTo>
                  <a:lnTo>
                    <a:pt x="111929" y="376258"/>
                  </a:lnTo>
                  <a:lnTo>
                    <a:pt x="136755" y="339439"/>
                  </a:lnTo>
                  <a:lnTo>
                    <a:pt x="163746" y="304069"/>
                  </a:lnTo>
                  <a:lnTo>
                    <a:pt x="192814" y="270227"/>
                  </a:lnTo>
                  <a:lnTo>
                    <a:pt x="223874" y="237993"/>
                  </a:lnTo>
                  <a:lnTo>
                    <a:pt x="256841" y="207446"/>
                  </a:lnTo>
                  <a:lnTo>
                    <a:pt x="291629" y="178665"/>
                  </a:lnTo>
                  <a:lnTo>
                    <a:pt x="328152" y="151730"/>
                  </a:lnTo>
                  <a:lnTo>
                    <a:pt x="366325" y="126721"/>
                  </a:lnTo>
                  <a:lnTo>
                    <a:pt x="406061" y="103716"/>
                  </a:lnTo>
                  <a:lnTo>
                    <a:pt x="447275" y="82796"/>
                  </a:lnTo>
                  <a:lnTo>
                    <a:pt x="489882" y="64039"/>
                  </a:lnTo>
                  <a:lnTo>
                    <a:pt x="533795" y="47526"/>
                  </a:lnTo>
                  <a:lnTo>
                    <a:pt x="578929" y="33335"/>
                  </a:lnTo>
                  <a:lnTo>
                    <a:pt x="625198" y="21546"/>
                  </a:lnTo>
                  <a:lnTo>
                    <a:pt x="672516" y="12239"/>
                  </a:lnTo>
                  <a:lnTo>
                    <a:pt x="720799" y="5492"/>
                  </a:lnTo>
                  <a:lnTo>
                    <a:pt x="769959" y="1386"/>
                  </a:lnTo>
                  <a:lnTo>
                    <a:pt x="819912" y="0"/>
                  </a:lnTo>
                  <a:lnTo>
                    <a:pt x="869864" y="1386"/>
                  </a:lnTo>
                  <a:lnTo>
                    <a:pt x="919024" y="5492"/>
                  </a:lnTo>
                  <a:lnTo>
                    <a:pt x="967307" y="12239"/>
                  </a:lnTo>
                  <a:lnTo>
                    <a:pt x="1014625" y="21546"/>
                  </a:lnTo>
                  <a:lnTo>
                    <a:pt x="1060894" y="33335"/>
                  </a:lnTo>
                  <a:lnTo>
                    <a:pt x="1106028" y="47526"/>
                  </a:lnTo>
                  <a:lnTo>
                    <a:pt x="1149941" y="64039"/>
                  </a:lnTo>
                  <a:lnTo>
                    <a:pt x="1192548" y="82796"/>
                  </a:lnTo>
                  <a:lnTo>
                    <a:pt x="1233762" y="103716"/>
                  </a:lnTo>
                  <a:lnTo>
                    <a:pt x="1273498" y="126721"/>
                  </a:lnTo>
                  <a:lnTo>
                    <a:pt x="1311671" y="151730"/>
                  </a:lnTo>
                  <a:lnTo>
                    <a:pt x="1348194" y="178665"/>
                  </a:lnTo>
                  <a:lnTo>
                    <a:pt x="1382982" y="207446"/>
                  </a:lnTo>
                  <a:lnTo>
                    <a:pt x="1415949" y="237993"/>
                  </a:lnTo>
                  <a:lnTo>
                    <a:pt x="1447009" y="270227"/>
                  </a:lnTo>
                  <a:lnTo>
                    <a:pt x="1476077" y="304069"/>
                  </a:lnTo>
                  <a:lnTo>
                    <a:pt x="1503068" y="339439"/>
                  </a:lnTo>
                  <a:lnTo>
                    <a:pt x="1527894" y="376258"/>
                  </a:lnTo>
                  <a:lnTo>
                    <a:pt x="1550471" y="414446"/>
                  </a:lnTo>
                  <a:lnTo>
                    <a:pt x="1570713" y="453924"/>
                  </a:lnTo>
                  <a:lnTo>
                    <a:pt x="1588534" y="494613"/>
                  </a:lnTo>
                  <a:lnTo>
                    <a:pt x="1603849" y="536432"/>
                  </a:lnTo>
                  <a:lnTo>
                    <a:pt x="1616571" y="579303"/>
                  </a:lnTo>
                  <a:lnTo>
                    <a:pt x="1626615" y="623146"/>
                  </a:lnTo>
                  <a:lnTo>
                    <a:pt x="1633896" y="667882"/>
                  </a:lnTo>
                  <a:lnTo>
                    <a:pt x="1638327" y="713431"/>
                  </a:lnTo>
                  <a:lnTo>
                    <a:pt x="1639824" y="759713"/>
                  </a:lnTo>
                  <a:lnTo>
                    <a:pt x="1638327" y="805996"/>
                  </a:lnTo>
                  <a:lnTo>
                    <a:pt x="1633896" y="851545"/>
                  </a:lnTo>
                  <a:lnTo>
                    <a:pt x="1626615" y="896281"/>
                  </a:lnTo>
                  <a:lnTo>
                    <a:pt x="1616571" y="940124"/>
                  </a:lnTo>
                  <a:lnTo>
                    <a:pt x="1603849" y="982995"/>
                  </a:lnTo>
                  <a:lnTo>
                    <a:pt x="1588534" y="1024814"/>
                  </a:lnTo>
                  <a:lnTo>
                    <a:pt x="1570713" y="1065503"/>
                  </a:lnTo>
                  <a:lnTo>
                    <a:pt x="1550471" y="1104981"/>
                  </a:lnTo>
                  <a:lnTo>
                    <a:pt x="1527894" y="1143169"/>
                  </a:lnTo>
                  <a:lnTo>
                    <a:pt x="1503068" y="1179988"/>
                  </a:lnTo>
                  <a:lnTo>
                    <a:pt x="1476077" y="1215358"/>
                  </a:lnTo>
                  <a:lnTo>
                    <a:pt x="1447009" y="1249200"/>
                  </a:lnTo>
                  <a:lnTo>
                    <a:pt x="1415949" y="1281434"/>
                  </a:lnTo>
                  <a:lnTo>
                    <a:pt x="1382982" y="1311981"/>
                  </a:lnTo>
                  <a:lnTo>
                    <a:pt x="1348194" y="1340762"/>
                  </a:lnTo>
                  <a:lnTo>
                    <a:pt x="1311671" y="1367697"/>
                  </a:lnTo>
                  <a:lnTo>
                    <a:pt x="1273498" y="1392706"/>
                  </a:lnTo>
                  <a:lnTo>
                    <a:pt x="1233762" y="1415711"/>
                  </a:lnTo>
                  <a:lnTo>
                    <a:pt x="1192548" y="1436631"/>
                  </a:lnTo>
                  <a:lnTo>
                    <a:pt x="1149941" y="1455388"/>
                  </a:lnTo>
                  <a:lnTo>
                    <a:pt x="1106028" y="1471901"/>
                  </a:lnTo>
                  <a:lnTo>
                    <a:pt x="1060894" y="1486092"/>
                  </a:lnTo>
                  <a:lnTo>
                    <a:pt x="1014625" y="1497881"/>
                  </a:lnTo>
                  <a:lnTo>
                    <a:pt x="967307" y="1507188"/>
                  </a:lnTo>
                  <a:lnTo>
                    <a:pt x="919024" y="1513935"/>
                  </a:lnTo>
                  <a:lnTo>
                    <a:pt x="869864" y="1518041"/>
                  </a:lnTo>
                  <a:lnTo>
                    <a:pt x="819912" y="1519427"/>
                  </a:lnTo>
                  <a:lnTo>
                    <a:pt x="769959" y="1518041"/>
                  </a:lnTo>
                  <a:lnTo>
                    <a:pt x="720799" y="1513935"/>
                  </a:lnTo>
                  <a:lnTo>
                    <a:pt x="672516" y="1507188"/>
                  </a:lnTo>
                  <a:lnTo>
                    <a:pt x="625198" y="1497881"/>
                  </a:lnTo>
                  <a:lnTo>
                    <a:pt x="578929" y="1486092"/>
                  </a:lnTo>
                  <a:lnTo>
                    <a:pt x="533795" y="1471901"/>
                  </a:lnTo>
                  <a:lnTo>
                    <a:pt x="489882" y="1455388"/>
                  </a:lnTo>
                  <a:lnTo>
                    <a:pt x="447275" y="1436631"/>
                  </a:lnTo>
                  <a:lnTo>
                    <a:pt x="406061" y="1415711"/>
                  </a:lnTo>
                  <a:lnTo>
                    <a:pt x="366325" y="1392706"/>
                  </a:lnTo>
                  <a:lnTo>
                    <a:pt x="328152" y="1367697"/>
                  </a:lnTo>
                  <a:lnTo>
                    <a:pt x="291629" y="1340762"/>
                  </a:lnTo>
                  <a:lnTo>
                    <a:pt x="256841" y="1311981"/>
                  </a:lnTo>
                  <a:lnTo>
                    <a:pt x="223874" y="1281434"/>
                  </a:lnTo>
                  <a:lnTo>
                    <a:pt x="192814" y="1249200"/>
                  </a:lnTo>
                  <a:lnTo>
                    <a:pt x="163746" y="1215358"/>
                  </a:lnTo>
                  <a:lnTo>
                    <a:pt x="136755" y="1179988"/>
                  </a:lnTo>
                  <a:lnTo>
                    <a:pt x="111929" y="1143169"/>
                  </a:lnTo>
                  <a:lnTo>
                    <a:pt x="89352" y="1104981"/>
                  </a:lnTo>
                  <a:lnTo>
                    <a:pt x="69110" y="1065503"/>
                  </a:lnTo>
                  <a:lnTo>
                    <a:pt x="51289" y="1024814"/>
                  </a:lnTo>
                  <a:lnTo>
                    <a:pt x="35974" y="982995"/>
                  </a:lnTo>
                  <a:lnTo>
                    <a:pt x="23252" y="940124"/>
                  </a:lnTo>
                  <a:lnTo>
                    <a:pt x="13208" y="896281"/>
                  </a:lnTo>
                  <a:lnTo>
                    <a:pt x="5927" y="851545"/>
                  </a:lnTo>
                  <a:lnTo>
                    <a:pt x="1496" y="805996"/>
                  </a:lnTo>
                  <a:lnTo>
                    <a:pt x="0" y="759713"/>
                  </a:lnTo>
                  <a:close/>
                </a:path>
              </a:pathLst>
            </a:custGeom>
            <a:ln w="38100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497580" y="1461515"/>
              <a:ext cx="1719072" cy="138074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419726" y="1962354"/>
            <a:ext cx="97345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tandar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017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Umum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025139" y="4110228"/>
            <a:ext cx="1720850" cy="1607820"/>
            <a:chOff x="1501139" y="4110228"/>
            <a:chExt cx="1720850" cy="1607820"/>
          </a:xfrm>
        </p:grpSpPr>
        <p:sp>
          <p:nvSpPr>
            <p:cNvPr id="28" name="object 28"/>
            <p:cNvSpPr/>
            <p:nvPr/>
          </p:nvSpPr>
          <p:spPr>
            <a:xfrm>
              <a:off x="1547621" y="4179570"/>
              <a:ext cx="1639824" cy="151942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1547621" y="4179570"/>
              <a:ext cx="1640205" cy="1519555"/>
            </a:xfrm>
            <a:custGeom>
              <a:avLst/>
              <a:gdLst/>
              <a:ahLst/>
              <a:cxnLst/>
              <a:rect l="l" t="t" r="r" b="b"/>
              <a:pathLst>
                <a:path w="1640205" h="1519554">
                  <a:moveTo>
                    <a:pt x="0" y="759713"/>
                  </a:moveTo>
                  <a:lnTo>
                    <a:pt x="1496" y="713431"/>
                  </a:lnTo>
                  <a:lnTo>
                    <a:pt x="5927" y="667882"/>
                  </a:lnTo>
                  <a:lnTo>
                    <a:pt x="13207" y="623146"/>
                  </a:lnTo>
                  <a:lnTo>
                    <a:pt x="23252" y="579303"/>
                  </a:lnTo>
                  <a:lnTo>
                    <a:pt x="35974" y="536432"/>
                  </a:lnTo>
                  <a:lnTo>
                    <a:pt x="51289" y="494613"/>
                  </a:lnTo>
                  <a:lnTo>
                    <a:pt x="69110" y="453924"/>
                  </a:lnTo>
                  <a:lnTo>
                    <a:pt x="89352" y="414446"/>
                  </a:lnTo>
                  <a:lnTo>
                    <a:pt x="111929" y="376258"/>
                  </a:lnTo>
                  <a:lnTo>
                    <a:pt x="136755" y="339439"/>
                  </a:lnTo>
                  <a:lnTo>
                    <a:pt x="163746" y="304069"/>
                  </a:lnTo>
                  <a:lnTo>
                    <a:pt x="192814" y="270227"/>
                  </a:lnTo>
                  <a:lnTo>
                    <a:pt x="223874" y="237993"/>
                  </a:lnTo>
                  <a:lnTo>
                    <a:pt x="256841" y="207446"/>
                  </a:lnTo>
                  <a:lnTo>
                    <a:pt x="291629" y="178665"/>
                  </a:lnTo>
                  <a:lnTo>
                    <a:pt x="328152" y="151730"/>
                  </a:lnTo>
                  <a:lnTo>
                    <a:pt x="366325" y="126721"/>
                  </a:lnTo>
                  <a:lnTo>
                    <a:pt x="406061" y="103716"/>
                  </a:lnTo>
                  <a:lnTo>
                    <a:pt x="447275" y="82796"/>
                  </a:lnTo>
                  <a:lnTo>
                    <a:pt x="489882" y="64039"/>
                  </a:lnTo>
                  <a:lnTo>
                    <a:pt x="533795" y="47526"/>
                  </a:lnTo>
                  <a:lnTo>
                    <a:pt x="578929" y="33335"/>
                  </a:lnTo>
                  <a:lnTo>
                    <a:pt x="625198" y="21546"/>
                  </a:lnTo>
                  <a:lnTo>
                    <a:pt x="672516" y="12239"/>
                  </a:lnTo>
                  <a:lnTo>
                    <a:pt x="720799" y="5492"/>
                  </a:lnTo>
                  <a:lnTo>
                    <a:pt x="769959" y="1386"/>
                  </a:lnTo>
                  <a:lnTo>
                    <a:pt x="819911" y="0"/>
                  </a:lnTo>
                  <a:lnTo>
                    <a:pt x="869864" y="1386"/>
                  </a:lnTo>
                  <a:lnTo>
                    <a:pt x="919024" y="5492"/>
                  </a:lnTo>
                  <a:lnTo>
                    <a:pt x="967307" y="12239"/>
                  </a:lnTo>
                  <a:lnTo>
                    <a:pt x="1014625" y="21546"/>
                  </a:lnTo>
                  <a:lnTo>
                    <a:pt x="1060894" y="33335"/>
                  </a:lnTo>
                  <a:lnTo>
                    <a:pt x="1106028" y="47526"/>
                  </a:lnTo>
                  <a:lnTo>
                    <a:pt x="1149941" y="64039"/>
                  </a:lnTo>
                  <a:lnTo>
                    <a:pt x="1192548" y="82796"/>
                  </a:lnTo>
                  <a:lnTo>
                    <a:pt x="1233762" y="103716"/>
                  </a:lnTo>
                  <a:lnTo>
                    <a:pt x="1273498" y="126721"/>
                  </a:lnTo>
                  <a:lnTo>
                    <a:pt x="1311671" y="151730"/>
                  </a:lnTo>
                  <a:lnTo>
                    <a:pt x="1348194" y="178665"/>
                  </a:lnTo>
                  <a:lnTo>
                    <a:pt x="1382982" y="207446"/>
                  </a:lnTo>
                  <a:lnTo>
                    <a:pt x="1415949" y="237993"/>
                  </a:lnTo>
                  <a:lnTo>
                    <a:pt x="1447009" y="270227"/>
                  </a:lnTo>
                  <a:lnTo>
                    <a:pt x="1476077" y="304069"/>
                  </a:lnTo>
                  <a:lnTo>
                    <a:pt x="1503068" y="339439"/>
                  </a:lnTo>
                  <a:lnTo>
                    <a:pt x="1527894" y="376258"/>
                  </a:lnTo>
                  <a:lnTo>
                    <a:pt x="1550471" y="414446"/>
                  </a:lnTo>
                  <a:lnTo>
                    <a:pt x="1570713" y="453924"/>
                  </a:lnTo>
                  <a:lnTo>
                    <a:pt x="1588534" y="494613"/>
                  </a:lnTo>
                  <a:lnTo>
                    <a:pt x="1603849" y="536432"/>
                  </a:lnTo>
                  <a:lnTo>
                    <a:pt x="1616571" y="579303"/>
                  </a:lnTo>
                  <a:lnTo>
                    <a:pt x="1626616" y="623146"/>
                  </a:lnTo>
                  <a:lnTo>
                    <a:pt x="1633896" y="667882"/>
                  </a:lnTo>
                  <a:lnTo>
                    <a:pt x="1638327" y="713431"/>
                  </a:lnTo>
                  <a:lnTo>
                    <a:pt x="1639824" y="759713"/>
                  </a:lnTo>
                  <a:lnTo>
                    <a:pt x="1638327" y="805996"/>
                  </a:lnTo>
                  <a:lnTo>
                    <a:pt x="1633896" y="851545"/>
                  </a:lnTo>
                  <a:lnTo>
                    <a:pt x="1626615" y="896281"/>
                  </a:lnTo>
                  <a:lnTo>
                    <a:pt x="1616571" y="940124"/>
                  </a:lnTo>
                  <a:lnTo>
                    <a:pt x="1603849" y="982995"/>
                  </a:lnTo>
                  <a:lnTo>
                    <a:pt x="1588534" y="1024814"/>
                  </a:lnTo>
                  <a:lnTo>
                    <a:pt x="1570713" y="1065503"/>
                  </a:lnTo>
                  <a:lnTo>
                    <a:pt x="1550471" y="1104981"/>
                  </a:lnTo>
                  <a:lnTo>
                    <a:pt x="1527894" y="1143169"/>
                  </a:lnTo>
                  <a:lnTo>
                    <a:pt x="1503068" y="1179988"/>
                  </a:lnTo>
                  <a:lnTo>
                    <a:pt x="1476077" y="1215358"/>
                  </a:lnTo>
                  <a:lnTo>
                    <a:pt x="1447009" y="1249200"/>
                  </a:lnTo>
                  <a:lnTo>
                    <a:pt x="1415949" y="1281434"/>
                  </a:lnTo>
                  <a:lnTo>
                    <a:pt x="1382982" y="1311981"/>
                  </a:lnTo>
                  <a:lnTo>
                    <a:pt x="1348194" y="1340762"/>
                  </a:lnTo>
                  <a:lnTo>
                    <a:pt x="1311671" y="1367697"/>
                  </a:lnTo>
                  <a:lnTo>
                    <a:pt x="1273498" y="1392706"/>
                  </a:lnTo>
                  <a:lnTo>
                    <a:pt x="1233762" y="1415711"/>
                  </a:lnTo>
                  <a:lnTo>
                    <a:pt x="1192548" y="1436631"/>
                  </a:lnTo>
                  <a:lnTo>
                    <a:pt x="1149941" y="1455388"/>
                  </a:lnTo>
                  <a:lnTo>
                    <a:pt x="1106028" y="1471901"/>
                  </a:lnTo>
                  <a:lnTo>
                    <a:pt x="1060894" y="1486092"/>
                  </a:lnTo>
                  <a:lnTo>
                    <a:pt x="1014625" y="1497881"/>
                  </a:lnTo>
                  <a:lnTo>
                    <a:pt x="967307" y="1507188"/>
                  </a:lnTo>
                  <a:lnTo>
                    <a:pt x="919024" y="1513935"/>
                  </a:lnTo>
                  <a:lnTo>
                    <a:pt x="869864" y="1518041"/>
                  </a:lnTo>
                  <a:lnTo>
                    <a:pt x="819911" y="1519427"/>
                  </a:lnTo>
                  <a:lnTo>
                    <a:pt x="769959" y="1518041"/>
                  </a:lnTo>
                  <a:lnTo>
                    <a:pt x="720799" y="1513935"/>
                  </a:lnTo>
                  <a:lnTo>
                    <a:pt x="672516" y="1507188"/>
                  </a:lnTo>
                  <a:lnTo>
                    <a:pt x="625198" y="1497881"/>
                  </a:lnTo>
                  <a:lnTo>
                    <a:pt x="578929" y="1486092"/>
                  </a:lnTo>
                  <a:lnTo>
                    <a:pt x="533795" y="1471901"/>
                  </a:lnTo>
                  <a:lnTo>
                    <a:pt x="489882" y="1455388"/>
                  </a:lnTo>
                  <a:lnTo>
                    <a:pt x="447275" y="1436631"/>
                  </a:lnTo>
                  <a:lnTo>
                    <a:pt x="406061" y="1415711"/>
                  </a:lnTo>
                  <a:lnTo>
                    <a:pt x="366325" y="1392706"/>
                  </a:lnTo>
                  <a:lnTo>
                    <a:pt x="328152" y="1367697"/>
                  </a:lnTo>
                  <a:lnTo>
                    <a:pt x="291629" y="1340762"/>
                  </a:lnTo>
                  <a:lnTo>
                    <a:pt x="256841" y="1311981"/>
                  </a:lnTo>
                  <a:lnTo>
                    <a:pt x="223874" y="1281434"/>
                  </a:lnTo>
                  <a:lnTo>
                    <a:pt x="192814" y="1249200"/>
                  </a:lnTo>
                  <a:lnTo>
                    <a:pt x="163746" y="1215358"/>
                  </a:lnTo>
                  <a:lnTo>
                    <a:pt x="136755" y="1179988"/>
                  </a:lnTo>
                  <a:lnTo>
                    <a:pt x="111929" y="1143169"/>
                  </a:lnTo>
                  <a:lnTo>
                    <a:pt x="89352" y="1104981"/>
                  </a:lnTo>
                  <a:lnTo>
                    <a:pt x="69110" y="1065503"/>
                  </a:lnTo>
                  <a:lnTo>
                    <a:pt x="51289" y="1024814"/>
                  </a:lnTo>
                  <a:lnTo>
                    <a:pt x="35974" y="982995"/>
                  </a:lnTo>
                  <a:lnTo>
                    <a:pt x="23252" y="940124"/>
                  </a:lnTo>
                  <a:lnTo>
                    <a:pt x="13208" y="896281"/>
                  </a:lnTo>
                  <a:lnTo>
                    <a:pt x="5927" y="851545"/>
                  </a:lnTo>
                  <a:lnTo>
                    <a:pt x="1496" y="805996"/>
                  </a:lnTo>
                  <a:lnTo>
                    <a:pt x="0" y="759713"/>
                  </a:lnTo>
                  <a:close/>
                </a:path>
              </a:pathLst>
            </a:custGeom>
            <a:ln w="38100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501139" y="4110228"/>
              <a:ext cx="1720596" cy="138074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279139" y="4594987"/>
            <a:ext cx="12573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17653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Standar  Pelapor</a:t>
            </a:r>
            <a:r>
              <a:rPr kumimoji="0" sz="2000" b="1" i="0" u="none" strike="noStrike" kern="1200" cap="none" spc="5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993635" y="4110228"/>
            <a:ext cx="1719580" cy="1607820"/>
            <a:chOff x="5469635" y="4110228"/>
            <a:chExt cx="1719580" cy="1607820"/>
          </a:xfrm>
        </p:grpSpPr>
        <p:sp>
          <p:nvSpPr>
            <p:cNvPr id="33" name="object 33"/>
            <p:cNvSpPr/>
            <p:nvPr/>
          </p:nvSpPr>
          <p:spPr>
            <a:xfrm>
              <a:off x="5516117" y="4179570"/>
              <a:ext cx="1638300" cy="151942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5516117" y="4179570"/>
              <a:ext cx="1638300" cy="1519555"/>
            </a:xfrm>
            <a:custGeom>
              <a:avLst/>
              <a:gdLst/>
              <a:ahLst/>
              <a:cxnLst/>
              <a:rect l="l" t="t" r="r" b="b"/>
              <a:pathLst>
                <a:path w="1638300" h="1519554">
                  <a:moveTo>
                    <a:pt x="0" y="759713"/>
                  </a:moveTo>
                  <a:lnTo>
                    <a:pt x="1495" y="713431"/>
                  </a:lnTo>
                  <a:lnTo>
                    <a:pt x="5923" y="667882"/>
                  </a:lnTo>
                  <a:lnTo>
                    <a:pt x="13198" y="623146"/>
                  </a:lnTo>
                  <a:lnTo>
                    <a:pt x="23235" y="579303"/>
                  </a:lnTo>
                  <a:lnTo>
                    <a:pt x="35948" y="536432"/>
                  </a:lnTo>
                  <a:lnTo>
                    <a:pt x="51251" y="494613"/>
                  </a:lnTo>
                  <a:lnTo>
                    <a:pt x="69059" y="453924"/>
                  </a:lnTo>
                  <a:lnTo>
                    <a:pt x="89285" y="414446"/>
                  </a:lnTo>
                  <a:lnTo>
                    <a:pt x="111844" y="376258"/>
                  </a:lnTo>
                  <a:lnTo>
                    <a:pt x="136651" y="339439"/>
                  </a:lnTo>
                  <a:lnTo>
                    <a:pt x="163619" y="304069"/>
                  </a:lnTo>
                  <a:lnTo>
                    <a:pt x="192663" y="270227"/>
                  </a:lnTo>
                  <a:lnTo>
                    <a:pt x="223698" y="237993"/>
                  </a:lnTo>
                  <a:lnTo>
                    <a:pt x="256636" y="207446"/>
                  </a:lnTo>
                  <a:lnTo>
                    <a:pt x="291394" y="178665"/>
                  </a:lnTo>
                  <a:lnTo>
                    <a:pt x="327885" y="151730"/>
                  </a:lnTo>
                  <a:lnTo>
                    <a:pt x="366023" y="126721"/>
                  </a:lnTo>
                  <a:lnTo>
                    <a:pt x="405722" y="103716"/>
                  </a:lnTo>
                  <a:lnTo>
                    <a:pt x="446898" y="82796"/>
                  </a:lnTo>
                  <a:lnTo>
                    <a:pt x="489463" y="64039"/>
                  </a:lnTo>
                  <a:lnTo>
                    <a:pt x="533334" y="47526"/>
                  </a:lnTo>
                  <a:lnTo>
                    <a:pt x="578423" y="33335"/>
                  </a:lnTo>
                  <a:lnTo>
                    <a:pt x="624645" y="21546"/>
                  </a:lnTo>
                  <a:lnTo>
                    <a:pt x="671914" y="12239"/>
                  </a:lnTo>
                  <a:lnTo>
                    <a:pt x="720145" y="5492"/>
                  </a:lnTo>
                  <a:lnTo>
                    <a:pt x="769252" y="1386"/>
                  </a:lnTo>
                  <a:lnTo>
                    <a:pt x="819150" y="0"/>
                  </a:lnTo>
                  <a:lnTo>
                    <a:pt x="869047" y="1386"/>
                  </a:lnTo>
                  <a:lnTo>
                    <a:pt x="918154" y="5492"/>
                  </a:lnTo>
                  <a:lnTo>
                    <a:pt x="966385" y="12239"/>
                  </a:lnTo>
                  <a:lnTo>
                    <a:pt x="1013654" y="21546"/>
                  </a:lnTo>
                  <a:lnTo>
                    <a:pt x="1059876" y="33335"/>
                  </a:lnTo>
                  <a:lnTo>
                    <a:pt x="1104965" y="47526"/>
                  </a:lnTo>
                  <a:lnTo>
                    <a:pt x="1148836" y="64039"/>
                  </a:lnTo>
                  <a:lnTo>
                    <a:pt x="1191401" y="82796"/>
                  </a:lnTo>
                  <a:lnTo>
                    <a:pt x="1232577" y="103716"/>
                  </a:lnTo>
                  <a:lnTo>
                    <a:pt x="1272276" y="126721"/>
                  </a:lnTo>
                  <a:lnTo>
                    <a:pt x="1310414" y="151730"/>
                  </a:lnTo>
                  <a:lnTo>
                    <a:pt x="1346905" y="178665"/>
                  </a:lnTo>
                  <a:lnTo>
                    <a:pt x="1381663" y="207446"/>
                  </a:lnTo>
                  <a:lnTo>
                    <a:pt x="1414601" y="237993"/>
                  </a:lnTo>
                  <a:lnTo>
                    <a:pt x="1445636" y="270227"/>
                  </a:lnTo>
                  <a:lnTo>
                    <a:pt x="1474680" y="304069"/>
                  </a:lnTo>
                  <a:lnTo>
                    <a:pt x="1501648" y="339439"/>
                  </a:lnTo>
                  <a:lnTo>
                    <a:pt x="1526455" y="376258"/>
                  </a:lnTo>
                  <a:lnTo>
                    <a:pt x="1549014" y="414446"/>
                  </a:lnTo>
                  <a:lnTo>
                    <a:pt x="1569240" y="453924"/>
                  </a:lnTo>
                  <a:lnTo>
                    <a:pt x="1587048" y="494613"/>
                  </a:lnTo>
                  <a:lnTo>
                    <a:pt x="1602351" y="536432"/>
                  </a:lnTo>
                  <a:lnTo>
                    <a:pt x="1615064" y="579303"/>
                  </a:lnTo>
                  <a:lnTo>
                    <a:pt x="1625101" y="623146"/>
                  </a:lnTo>
                  <a:lnTo>
                    <a:pt x="1632376" y="667882"/>
                  </a:lnTo>
                  <a:lnTo>
                    <a:pt x="1636804" y="713431"/>
                  </a:lnTo>
                  <a:lnTo>
                    <a:pt x="1638300" y="759713"/>
                  </a:lnTo>
                  <a:lnTo>
                    <a:pt x="1636804" y="805996"/>
                  </a:lnTo>
                  <a:lnTo>
                    <a:pt x="1632376" y="851545"/>
                  </a:lnTo>
                  <a:lnTo>
                    <a:pt x="1625101" y="896281"/>
                  </a:lnTo>
                  <a:lnTo>
                    <a:pt x="1615064" y="940124"/>
                  </a:lnTo>
                  <a:lnTo>
                    <a:pt x="1602351" y="982995"/>
                  </a:lnTo>
                  <a:lnTo>
                    <a:pt x="1587048" y="1024814"/>
                  </a:lnTo>
                  <a:lnTo>
                    <a:pt x="1569240" y="1065503"/>
                  </a:lnTo>
                  <a:lnTo>
                    <a:pt x="1549014" y="1104981"/>
                  </a:lnTo>
                  <a:lnTo>
                    <a:pt x="1526455" y="1143169"/>
                  </a:lnTo>
                  <a:lnTo>
                    <a:pt x="1501648" y="1179988"/>
                  </a:lnTo>
                  <a:lnTo>
                    <a:pt x="1474680" y="1215358"/>
                  </a:lnTo>
                  <a:lnTo>
                    <a:pt x="1445636" y="1249200"/>
                  </a:lnTo>
                  <a:lnTo>
                    <a:pt x="1414601" y="1281434"/>
                  </a:lnTo>
                  <a:lnTo>
                    <a:pt x="1381663" y="1311981"/>
                  </a:lnTo>
                  <a:lnTo>
                    <a:pt x="1346905" y="1340762"/>
                  </a:lnTo>
                  <a:lnTo>
                    <a:pt x="1310414" y="1367697"/>
                  </a:lnTo>
                  <a:lnTo>
                    <a:pt x="1272276" y="1392706"/>
                  </a:lnTo>
                  <a:lnTo>
                    <a:pt x="1232577" y="1415711"/>
                  </a:lnTo>
                  <a:lnTo>
                    <a:pt x="1191401" y="1436631"/>
                  </a:lnTo>
                  <a:lnTo>
                    <a:pt x="1148836" y="1455388"/>
                  </a:lnTo>
                  <a:lnTo>
                    <a:pt x="1104965" y="1471901"/>
                  </a:lnTo>
                  <a:lnTo>
                    <a:pt x="1059876" y="1486092"/>
                  </a:lnTo>
                  <a:lnTo>
                    <a:pt x="1013654" y="1497881"/>
                  </a:lnTo>
                  <a:lnTo>
                    <a:pt x="966385" y="1507188"/>
                  </a:lnTo>
                  <a:lnTo>
                    <a:pt x="918154" y="1513935"/>
                  </a:lnTo>
                  <a:lnTo>
                    <a:pt x="869047" y="1518041"/>
                  </a:lnTo>
                  <a:lnTo>
                    <a:pt x="819150" y="1519427"/>
                  </a:lnTo>
                  <a:lnTo>
                    <a:pt x="769252" y="1518041"/>
                  </a:lnTo>
                  <a:lnTo>
                    <a:pt x="720145" y="1513935"/>
                  </a:lnTo>
                  <a:lnTo>
                    <a:pt x="671914" y="1507188"/>
                  </a:lnTo>
                  <a:lnTo>
                    <a:pt x="624645" y="1497881"/>
                  </a:lnTo>
                  <a:lnTo>
                    <a:pt x="578423" y="1486092"/>
                  </a:lnTo>
                  <a:lnTo>
                    <a:pt x="533334" y="1471901"/>
                  </a:lnTo>
                  <a:lnTo>
                    <a:pt x="489463" y="1455388"/>
                  </a:lnTo>
                  <a:lnTo>
                    <a:pt x="446898" y="1436631"/>
                  </a:lnTo>
                  <a:lnTo>
                    <a:pt x="405722" y="1415711"/>
                  </a:lnTo>
                  <a:lnTo>
                    <a:pt x="366023" y="1392706"/>
                  </a:lnTo>
                  <a:lnTo>
                    <a:pt x="327885" y="1367697"/>
                  </a:lnTo>
                  <a:lnTo>
                    <a:pt x="291394" y="1340762"/>
                  </a:lnTo>
                  <a:lnTo>
                    <a:pt x="256636" y="1311981"/>
                  </a:lnTo>
                  <a:lnTo>
                    <a:pt x="223698" y="1281434"/>
                  </a:lnTo>
                  <a:lnTo>
                    <a:pt x="192663" y="1249200"/>
                  </a:lnTo>
                  <a:lnTo>
                    <a:pt x="163619" y="1215358"/>
                  </a:lnTo>
                  <a:lnTo>
                    <a:pt x="136651" y="1179988"/>
                  </a:lnTo>
                  <a:lnTo>
                    <a:pt x="111844" y="1143169"/>
                  </a:lnTo>
                  <a:lnTo>
                    <a:pt x="89285" y="1104981"/>
                  </a:lnTo>
                  <a:lnTo>
                    <a:pt x="69059" y="1065503"/>
                  </a:lnTo>
                  <a:lnTo>
                    <a:pt x="51251" y="1024814"/>
                  </a:lnTo>
                  <a:lnTo>
                    <a:pt x="35948" y="982995"/>
                  </a:lnTo>
                  <a:lnTo>
                    <a:pt x="23235" y="940124"/>
                  </a:lnTo>
                  <a:lnTo>
                    <a:pt x="13198" y="896281"/>
                  </a:lnTo>
                  <a:lnTo>
                    <a:pt x="5923" y="851545"/>
                  </a:lnTo>
                  <a:lnTo>
                    <a:pt x="1495" y="805996"/>
                  </a:lnTo>
                  <a:lnTo>
                    <a:pt x="0" y="759713"/>
                  </a:lnTo>
                  <a:close/>
                </a:path>
              </a:pathLst>
            </a:custGeom>
            <a:ln w="38100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5469635" y="4110228"/>
              <a:ext cx="1719071" cy="138074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7261097" y="4357243"/>
            <a:ext cx="122809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12763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Standar  Pekerjaan  Lapangan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4763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 txBox="1">
            <a:spLocks noGrp="1"/>
          </p:cNvSpPr>
          <p:nvPr>
            <p:ph type="title"/>
          </p:nvPr>
        </p:nvSpPr>
        <p:spPr>
          <a:xfrm>
            <a:off x="151228" y="547116"/>
            <a:ext cx="4113529" cy="635000"/>
          </a:xfrm>
          <a:prstGeom prst="rect">
            <a:avLst/>
          </a:prstGeom>
        </p:spPr>
        <p:txBody>
          <a:bodyPr vert="horz" wrap="square" lIns="0" tIns="12065" rIns="0" bIns="0" rtlCol="0" anchor="t" anchorCtr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4000" b="1" spc="-5" dirty="0" err="1">
                <a:solidFill>
                  <a:schemeClr val="bg1"/>
                </a:solidFill>
              </a:rPr>
              <a:t>Jenis</a:t>
            </a:r>
            <a:r>
              <a:rPr lang="en-US" sz="4000" b="1" spc="-5" dirty="0">
                <a:solidFill>
                  <a:schemeClr val="bg1"/>
                </a:solidFill>
              </a:rPr>
              <a:t> Audit</a:t>
            </a:r>
            <a:endParaRPr sz="4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383" y="1182116"/>
            <a:ext cx="1202565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Ditinjau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luas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pemeriksaan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Helvetica Neue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Umum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Khusus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Ditinjau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jenis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pemeriksaan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Laporan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Keuangan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Kepatuhan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Operasional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Manajemen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Ditinjau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berdasarkan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auditor/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pelaksana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audit 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Internal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Eksternal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Pajak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Pemerintah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5196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4.bp.blogspot.com/-Ghnk2Maq7lY/V2AK6IZh2LI/AAAAAAAAAGc/KXRNE3gcxwwQFoiVgiIbgJj54fX_tkIbwCLcB/s320/perbedaan%2Bauditor%2Binternal%2Bdan%2Bauditor%2Bekster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621" y="2050776"/>
            <a:ext cx="8064062" cy="356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38715" y="1437267"/>
            <a:ext cx="5737468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  <a:cs typeface="+mn-cs"/>
              </a:rPr>
              <a:t>Internal Audit vs </a:t>
            </a:r>
            <a:r>
              <a:rPr kumimoji="0" lang="en-US" altLang="zh-C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  <a:cs typeface="+mn-cs"/>
              </a:rPr>
              <a:t>Eksternal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  <a:cs typeface="+mn-cs"/>
              </a:rPr>
              <a:t> Audit</a:t>
            </a:r>
          </a:p>
        </p:txBody>
      </p:sp>
    </p:spTree>
    <p:extLst>
      <p:ext uri="{BB962C8B-B14F-4D97-AF65-F5344CB8AC3E}">
        <p14:creationId xmlns:p14="http://schemas.microsoft.com/office/powerpoint/2010/main" val="773750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Perbedaan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383924" y="2341180"/>
            <a:ext cx="6132786" cy="338958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karyawan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saja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entitas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independen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Melayani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Fokus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kejadian-kejadian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dimasa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Langsung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berkaitan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pencegahan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kecurangan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Independen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aktivitas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diaudit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Menelaah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aktivitas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terus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menerus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6159" y="3523593"/>
            <a:ext cx="3334407" cy="1143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INTERNAL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319752" y="3870434"/>
            <a:ext cx="717331" cy="543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928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Perbedaan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383923" y="2073166"/>
            <a:ext cx="6700345" cy="41023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Merupakan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orang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independen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 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diluar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perusahaan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Melayani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pihak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ketiga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 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Fokus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pada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ketepatan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kemudahan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pemahaman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 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kejadian-kejadian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masa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 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dinyatakan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dalam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laporan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keuangan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4.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Sekali-sekali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memerhatikan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pencegahan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pendeteksian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kecurangan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secara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umum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5.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Independen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terhadap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manajemen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dewan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direksi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baik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 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dalam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kenyataan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maupun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secara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mental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Menelaah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proses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operasional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catatan-catatan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pendukung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 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secara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periodic.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6159" y="3523593"/>
            <a:ext cx="3334407" cy="1143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EKSTERNAL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319752" y="3870434"/>
            <a:ext cx="717331" cy="543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8473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875" y="169244"/>
            <a:ext cx="8770883" cy="940966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just"/>
            <a:r>
              <a:rPr lang="en-US" sz="2800" dirty="0">
                <a:solidFill>
                  <a:srgbClr val="FF0000"/>
                </a:solidFill>
              </a:rPr>
              <a:t>A</a:t>
            </a:r>
            <a:r>
              <a:rPr lang="id-ID" sz="2800" dirty="0">
                <a:solidFill>
                  <a:srgbClr val="FF0000"/>
                </a:solidFill>
              </a:rPr>
              <a:t>da empat alternatif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id-ID" sz="2800" dirty="0">
                <a:solidFill>
                  <a:srgbClr val="FF0000"/>
                </a:solidFill>
              </a:rPr>
              <a:t>kedudukan internal auditor dalam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id-ID" sz="2800" dirty="0">
                <a:solidFill>
                  <a:srgbClr val="FF0000"/>
                </a:solidFill>
              </a:rPr>
              <a:t>struktur organisasi yaitu:</a:t>
            </a:r>
            <a:br>
              <a:rPr lang="en-US" sz="2800" dirty="0">
                <a:solidFill>
                  <a:srgbClr val="FF0000"/>
                </a:solidFill>
              </a:rPr>
            </a:br>
            <a:br>
              <a:rPr lang="en-US" sz="2800" dirty="0">
                <a:solidFill>
                  <a:srgbClr val="FF0000"/>
                </a:solidFill>
              </a:rPr>
            </a:br>
            <a:br>
              <a:rPr lang="en-US" sz="2800" dirty="0">
                <a:solidFill>
                  <a:srgbClr val="FF0000"/>
                </a:solidFill>
              </a:rPr>
            </a:br>
            <a:br>
              <a:rPr lang="en-US" sz="2800" dirty="0">
                <a:solidFill>
                  <a:srgbClr val="FF0000"/>
                </a:solidFill>
              </a:rPr>
            </a:b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33704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7CF8AA-A8EB-4793-91D6-45AFC7677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5699" y="2845902"/>
            <a:ext cx="9847275" cy="78850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600" b="1" kern="0" dirty="0">
                <a:solidFill>
                  <a:srgbClr val="FF0000"/>
                </a:solidFill>
                <a:latin typeface="Berlin Sans FB" panose="020E0602020502020306" pitchFamily="34" charset="0"/>
              </a:rPr>
              <a:t>a</a:t>
            </a:r>
            <a:r>
              <a:rPr lang="en-US" altLang="zh-CN" sz="6600" b="1" kern="0" noProof="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radigma</a:t>
            </a:r>
            <a:r>
              <a:rPr lang="en-US" altLang="zh-CN" sz="6600" b="1" kern="0" noProof="0" dirty="0">
                <a:solidFill>
                  <a:srgbClr val="FF0000"/>
                </a:solidFill>
                <a:latin typeface="Berlin Sans FB" panose="020E0602020502020306" pitchFamily="34" charset="0"/>
              </a:rPr>
              <a:t> </a:t>
            </a:r>
            <a:r>
              <a:rPr lang="en-US" altLang="zh-CN" sz="6600" b="1" kern="0" noProof="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Baru</a:t>
            </a:r>
            <a:r>
              <a:rPr lang="en-US" altLang="zh-CN" sz="6600" b="1" kern="0" noProof="0" dirty="0">
                <a:solidFill>
                  <a:srgbClr val="FF0000"/>
                </a:solidFill>
                <a:latin typeface="Berlin Sans FB" panose="020E0602020502020306" pitchFamily="34" charset="0"/>
              </a:rPr>
              <a:t> Audit Internal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D319DF-5D8D-4294-A06A-B8512197276D}"/>
              </a:ext>
            </a:extLst>
          </p:cNvPr>
          <p:cNvSpPr/>
          <p:nvPr/>
        </p:nvSpPr>
        <p:spPr>
          <a:xfrm>
            <a:off x="675861" y="1843950"/>
            <a:ext cx="2040835" cy="3170099"/>
          </a:xfrm>
          <a:prstGeom prst="rect">
            <a:avLst/>
          </a:prstGeom>
          <a:solidFill>
            <a:srgbClr val="92D050"/>
          </a:solidFill>
          <a:ln>
            <a:solidFill>
              <a:schemeClr val="bg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41133066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Old Face &amp; New Face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8" name="Picture 4" descr="Image result for auditor internal milen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714" y="4149969"/>
            <a:ext cx="4970340" cy="201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507268" y="1261342"/>
            <a:ext cx="4970340" cy="67397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b="1" dirty="0">
                <a:solidFill>
                  <a:srgbClr val="FFFFFF"/>
                </a:solidFill>
              </a:rPr>
              <a:t>OLD</a:t>
            </a:r>
          </a:p>
        </p:txBody>
      </p:sp>
      <p:pic>
        <p:nvPicPr>
          <p:cNvPr id="1034" name="Picture 10" descr="See the source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68" y="4149969"/>
            <a:ext cx="4970340" cy="201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ee the source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714" y="1935318"/>
            <a:ext cx="4970340" cy="210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wajah kutu buku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68" y="1985002"/>
            <a:ext cx="4970340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unded Rectangle 13"/>
          <p:cNvSpPr/>
          <p:nvPr/>
        </p:nvSpPr>
        <p:spPr>
          <a:xfrm>
            <a:off x="6626714" y="1261342"/>
            <a:ext cx="4970340" cy="67397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b="1" dirty="0">
                <a:solidFill>
                  <a:srgbClr val="FFFFFF"/>
                </a:solidFill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26714478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A902CE11-DCE2-43F0-B6CB-72E5085FF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Sururi</a:t>
            </a:r>
          </a:p>
        </p:txBody>
      </p:sp>
      <p:sp>
        <p:nvSpPr>
          <p:cNvPr id="4108" name="Slide Number Placeholder 11">
            <a:extLst>
              <a:ext uri="{FF2B5EF4-FFF2-40B4-BE49-F238E27FC236}">
                <a16:creationId xmlns:a16="http://schemas.microsoft.com/office/drawing/2014/main" id="{3CDAA7BD-DB4F-45A5-8DA9-59CA04F4DBE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171113" y="6407151"/>
            <a:ext cx="36671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1B8D0D2-4F30-47D1-8769-83F4FC014EC1}" type="slidenum">
              <a:rPr lang="en-US" altLang="en-US" sz="1000"/>
              <a:pPr/>
              <a:t>35</a:t>
            </a:fld>
            <a:endParaRPr lang="en-US" altLang="en-US" sz="10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55F207F-7EAF-4C69-A0AF-4FE69C63F90E}"/>
              </a:ext>
            </a:extLst>
          </p:cNvPr>
          <p:cNvSpPr/>
          <p:nvPr/>
        </p:nvSpPr>
        <p:spPr>
          <a:xfrm>
            <a:off x="3280541" y="1633400"/>
            <a:ext cx="2442725" cy="106017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GLOBALISASI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D1AB6F6-5E2E-4423-9C2A-48B41D141777}"/>
              </a:ext>
            </a:extLst>
          </p:cNvPr>
          <p:cNvSpPr/>
          <p:nvPr/>
        </p:nvSpPr>
        <p:spPr>
          <a:xfrm>
            <a:off x="5950560" y="1608002"/>
            <a:ext cx="2614023" cy="106017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KRISIS EKONOMI 1998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E714BAD-802C-4A59-929E-D8839C30F196}"/>
              </a:ext>
            </a:extLst>
          </p:cNvPr>
          <p:cNvSpPr/>
          <p:nvPr/>
        </p:nvSpPr>
        <p:spPr>
          <a:xfrm>
            <a:off x="1994591" y="3500716"/>
            <a:ext cx="7690586" cy="54361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PERUBAHAN FUNGSI : AUDIT INTERNAL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999B22AC-C051-4675-BAAA-24CF87A3C86C}"/>
              </a:ext>
            </a:extLst>
          </p:cNvPr>
          <p:cNvSpPr/>
          <p:nvPr/>
        </p:nvSpPr>
        <p:spPr>
          <a:xfrm>
            <a:off x="2060025" y="4688962"/>
            <a:ext cx="3238346" cy="129657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PARADIGMA LAMA</a:t>
            </a: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762BCB5F-4C45-4D69-A44C-F767B67C022B}"/>
              </a:ext>
            </a:extLst>
          </p:cNvPr>
          <p:cNvSpPr/>
          <p:nvPr/>
        </p:nvSpPr>
        <p:spPr>
          <a:xfrm>
            <a:off x="6705644" y="4699661"/>
            <a:ext cx="3134783" cy="1285877"/>
          </a:xfrm>
          <a:prstGeom prst="triangl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PARADIGMA  BARU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DE26C78-AAC4-411E-8D9F-31AC99985666}"/>
              </a:ext>
            </a:extLst>
          </p:cNvPr>
          <p:cNvCxnSpPr>
            <a:stCxn id="2" idx="4"/>
          </p:cNvCxnSpPr>
          <p:nvPr/>
        </p:nvCxnSpPr>
        <p:spPr>
          <a:xfrm flipH="1">
            <a:off x="4501903" y="2693574"/>
            <a:ext cx="1" cy="811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7C170B5-1AA5-485C-B604-2B4E1B921191}"/>
              </a:ext>
            </a:extLst>
          </p:cNvPr>
          <p:cNvCxnSpPr/>
          <p:nvPr/>
        </p:nvCxnSpPr>
        <p:spPr>
          <a:xfrm flipH="1">
            <a:off x="7257571" y="2689087"/>
            <a:ext cx="1" cy="811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4D57657-8431-4209-AAED-61A8EF358405}"/>
              </a:ext>
            </a:extLst>
          </p:cNvPr>
          <p:cNvCxnSpPr>
            <a:stCxn id="3" idx="2"/>
            <a:endCxn id="5" idx="0"/>
          </p:cNvCxnSpPr>
          <p:nvPr/>
        </p:nvCxnSpPr>
        <p:spPr>
          <a:xfrm flipH="1">
            <a:off x="3679198" y="4044334"/>
            <a:ext cx="2160686" cy="6446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BF24A57-98CD-4167-BA0D-8748FA62783B}"/>
              </a:ext>
            </a:extLst>
          </p:cNvPr>
          <p:cNvCxnSpPr>
            <a:stCxn id="3" idx="2"/>
            <a:endCxn id="20" idx="0"/>
          </p:cNvCxnSpPr>
          <p:nvPr/>
        </p:nvCxnSpPr>
        <p:spPr>
          <a:xfrm>
            <a:off x="5839884" y="4044334"/>
            <a:ext cx="2433152" cy="655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Paradigma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Baru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Audit Internal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432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25973" y="1274885"/>
            <a:ext cx="11684270" cy="495006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FF0000"/>
              </a:solidFill>
            </a:endParaRPr>
          </a:p>
          <a:p>
            <a:pPr algn="ctr"/>
            <a:endParaRPr lang="en-US" sz="3200" b="1" dirty="0">
              <a:solidFill>
                <a:srgbClr val="FF0000"/>
              </a:solidFill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PRAKTEK INTERNAL AUDITOR PADA PARADIGMA PRAKTEK INTERNAL AUDITOR PADA PARADIGMA LAMA TERKESAN :</a:t>
            </a:r>
            <a:endParaRPr lang="en-US" sz="2000" dirty="0">
              <a:solidFill>
                <a:schemeClr val="tx1"/>
              </a:solidFill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A. KURANG BERHASIL, CENDERUNG NEGATIF</a:t>
            </a:r>
            <a:endParaRPr lang="en-US" sz="2000" dirty="0">
              <a:solidFill>
                <a:schemeClr val="tx1"/>
              </a:solidFill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B. MATA DAN TELINGA TOP MANAGEMENT</a:t>
            </a:r>
            <a:endParaRPr lang="en-US" sz="2000" dirty="0">
              <a:solidFill>
                <a:schemeClr val="tx1"/>
              </a:solidFill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C. LEBIH MENONJOLKAN WEWENANG DARIPADA </a:t>
            </a:r>
            <a:r>
              <a:rPr lang="en-US" sz="2000" b="1" dirty="0" err="1">
                <a:solidFill>
                  <a:schemeClr val="tx1"/>
                </a:solidFill>
              </a:rPr>
              <a:t>DARIPADA</a:t>
            </a:r>
            <a:r>
              <a:rPr lang="en-US" sz="2000" b="1" dirty="0">
                <a:solidFill>
                  <a:schemeClr val="tx1"/>
                </a:solidFill>
              </a:rPr>
              <a:t> PROFESIONALISME,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TUKANG CARI KESALAHAN</a:t>
            </a:r>
            <a:endParaRPr lang="en-US" sz="2000" dirty="0">
              <a:solidFill>
                <a:schemeClr val="tx1"/>
              </a:solidFill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D. KURANG HOLISTIK, KESAN BERMUSUHAN, DSB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PERLU REFORMASI AUDIT INTERNAL DENGAN PARADIGMA BARU YANG DIHARAPKAN MEMBERIKAN NILAI TAMBAH UNTUK ORGANISASI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5026219" y="4290644"/>
            <a:ext cx="2083777" cy="44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Reformasi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Paradigma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1740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252611"/>
            <a:ext cx="11847444" cy="496217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defTabSz="914400">
              <a:lnSpc>
                <a:spcPct val="90000"/>
              </a:lnSpc>
            </a:pPr>
            <a:endParaRPr lang="en-US" altLang="zh-CN" sz="2400" kern="0" dirty="0"/>
          </a:p>
          <a:p>
            <a:pPr algn="just" defTabSz="914400">
              <a:lnSpc>
                <a:spcPct val="90000"/>
              </a:lnSpc>
            </a:pPr>
            <a:endParaRPr lang="en-US" altLang="zh-CN" sz="2400" kern="0" dirty="0"/>
          </a:p>
          <a:p>
            <a:pPr algn="just" defTabSz="914400">
              <a:lnSpc>
                <a:spcPct val="90000"/>
              </a:lnSpc>
            </a:pPr>
            <a:endParaRPr lang="en-US" altLang="zh-CN" sz="2400" kern="0" dirty="0"/>
          </a:p>
        </p:txBody>
      </p:sp>
      <p:sp>
        <p:nvSpPr>
          <p:cNvPr id="2" name="Right Arrow 1"/>
          <p:cNvSpPr/>
          <p:nvPr/>
        </p:nvSpPr>
        <p:spPr>
          <a:xfrm>
            <a:off x="521226" y="1990074"/>
            <a:ext cx="633046" cy="773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610031" y="2039947"/>
            <a:ext cx="4970340" cy="67397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b="1" dirty="0">
                <a:solidFill>
                  <a:srgbClr val="FF0000"/>
                </a:solidFill>
              </a:rPr>
              <a:t>SEBAGAI POLISI 58%</a:t>
            </a:r>
          </a:p>
        </p:txBody>
      </p:sp>
      <p:sp>
        <p:nvSpPr>
          <p:cNvPr id="5" name="Right Arrow 4"/>
          <p:cNvSpPr/>
          <p:nvPr/>
        </p:nvSpPr>
        <p:spPr>
          <a:xfrm>
            <a:off x="521226" y="3009849"/>
            <a:ext cx="633046" cy="773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545123" y="4068612"/>
            <a:ext cx="633046" cy="773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45123" y="5073948"/>
            <a:ext cx="633046" cy="773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610031" y="3059722"/>
            <a:ext cx="4970340" cy="67397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b="1" dirty="0">
                <a:solidFill>
                  <a:srgbClr val="00B0F0"/>
                </a:solidFill>
              </a:rPr>
              <a:t>SEBAGAI JAKSA 23%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21979" y="4068612"/>
            <a:ext cx="4970340" cy="67397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b="1" dirty="0">
                <a:solidFill>
                  <a:srgbClr val="00B050"/>
                </a:solidFill>
              </a:rPr>
              <a:t>SEBAGAI GURU 11%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21979" y="5123821"/>
            <a:ext cx="4970340" cy="67397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b="1" dirty="0">
                <a:solidFill>
                  <a:srgbClr val="FFFFFF"/>
                </a:solidFill>
              </a:rPr>
              <a:t>LAINNYA 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253" y="296587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Pandangan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Lama Auditee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terhadap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Auditor Internal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(Sawyer,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2003)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6855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252611"/>
            <a:ext cx="11847444" cy="496217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lnSpc>
                <a:spcPct val="90000"/>
              </a:lnSpc>
            </a:pPr>
            <a:r>
              <a:rPr lang="en-US" altLang="zh-CN" sz="2600" b="1" kern="0" dirty="0"/>
              <a:t>PANDANGAN BARU AUDITOR INTERNAL </a:t>
            </a:r>
          </a:p>
          <a:p>
            <a:pPr algn="ctr" defTabSz="914400">
              <a:lnSpc>
                <a:spcPct val="90000"/>
              </a:lnSpc>
            </a:pPr>
            <a:endParaRPr lang="en-US" altLang="zh-CN" sz="2600" b="1" kern="0" dirty="0"/>
          </a:p>
          <a:p>
            <a:pPr algn="ctr" defTabSz="914400">
              <a:lnSpc>
                <a:spcPct val="90000"/>
              </a:lnSpc>
            </a:pPr>
            <a:r>
              <a:rPr lang="en-US" altLang="zh-CN" sz="2600" b="1" kern="0" dirty="0" err="1"/>
              <a:t>Mampu</a:t>
            </a:r>
            <a:r>
              <a:rPr lang="en-US" altLang="zh-CN" sz="2600" b="1" kern="0" dirty="0"/>
              <a:t> </a:t>
            </a:r>
            <a:r>
              <a:rPr lang="en-US" altLang="zh-CN" sz="2600" b="1" kern="0" dirty="0" err="1"/>
              <a:t>memberi</a:t>
            </a:r>
            <a:r>
              <a:rPr lang="en-US" altLang="zh-CN" sz="2600" b="1" kern="0" dirty="0"/>
              <a:t> NILAI TAMBAH </a:t>
            </a:r>
            <a:r>
              <a:rPr lang="en-US" altLang="zh-CN" sz="2600" b="1" kern="0" dirty="0" err="1"/>
              <a:t>kepada</a:t>
            </a:r>
            <a:r>
              <a:rPr lang="en-US" altLang="zh-CN" sz="2600" b="1" kern="0" dirty="0"/>
              <a:t> </a:t>
            </a:r>
            <a:r>
              <a:rPr lang="en-US" altLang="zh-CN" sz="2600" b="1" kern="0" dirty="0" err="1"/>
              <a:t>organisasi</a:t>
            </a:r>
            <a:r>
              <a:rPr lang="en-US" altLang="zh-CN" sz="2600" b="1" kern="0" dirty="0"/>
              <a:t> </a:t>
            </a:r>
            <a:r>
              <a:rPr lang="en-US" altLang="zh-CN" sz="2600" b="1" kern="0" dirty="0" err="1"/>
              <a:t>dengan</a:t>
            </a:r>
            <a:r>
              <a:rPr lang="en-US" altLang="zh-CN" sz="2600" b="1" kern="0" dirty="0"/>
              <a:t> </a:t>
            </a:r>
            <a:r>
              <a:rPr lang="en-US" altLang="zh-CN" sz="2600" b="1" kern="0" dirty="0" err="1"/>
              <a:t>berperan</a:t>
            </a:r>
            <a:r>
              <a:rPr lang="en-US" altLang="zh-CN" sz="2600" b="1" kern="0" dirty="0"/>
              <a:t> </a:t>
            </a:r>
            <a:r>
              <a:rPr lang="en-US" altLang="zh-CN" sz="2600" b="1" kern="0" dirty="0" err="1"/>
              <a:t>sebagai</a:t>
            </a:r>
            <a:r>
              <a:rPr lang="en-US" altLang="zh-CN" sz="2600" b="1" kern="0" dirty="0"/>
              <a:t> :</a:t>
            </a:r>
            <a:endParaRPr lang="en-US" altLang="zh-CN" sz="2400" kern="0" dirty="0"/>
          </a:p>
        </p:txBody>
      </p:sp>
      <p:sp>
        <p:nvSpPr>
          <p:cNvPr id="5" name="Right Arrow 4"/>
          <p:cNvSpPr/>
          <p:nvPr/>
        </p:nvSpPr>
        <p:spPr>
          <a:xfrm>
            <a:off x="521226" y="3009849"/>
            <a:ext cx="633046" cy="773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545123" y="4068612"/>
            <a:ext cx="633046" cy="773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45123" y="5073948"/>
            <a:ext cx="633046" cy="773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610031" y="3059722"/>
            <a:ext cx="4970340" cy="67397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b="1" dirty="0">
                <a:solidFill>
                  <a:srgbClr val="00B0F0"/>
                </a:solidFill>
              </a:rPr>
              <a:t>EVALUATOR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21979" y="4068612"/>
            <a:ext cx="4970340" cy="67397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b="1" dirty="0">
                <a:solidFill>
                  <a:srgbClr val="00B050"/>
                </a:solidFill>
              </a:rPr>
              <a:t>KONSULTAN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21979" y="5123821"/>
            <a:ext cx="4970340" cy="67397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b="1" dirty="0">
                <a:solidFill>
                  <a:srgbClr val="FFFFFF"/>
                </a:solidFill>
              </a:rPr>
              <a:t>KATALISATOR</a:t>
            </a:r>
          </a:p>
        </p:txBody>
      </p:sp>
    </p:spTree>
    <p:extLst>
      <p:ext uri="{BB962C8B-B14F-4D97-AF65-F5344CB8AC3E}">
        <p14:creationId xmlns:p14="http://schemas.microsoft.com/office/powerpoint/2010/main" val="26267073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252611"/>
            <a:ext cx="11847444" cy="496217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lnSpc>
                <a:spcPct val="90000"/>
              </a:lnSpc>
            </a:pPr>
            <a:r>
              <a:rPr lang="en-US" altLang="zh-CN" sz="2600" b="1" kern="0" dirty="0"/>
              <a:t>PANDANGAN BARU TERHADAP AUDIT INTERNAL </a:t>
            </a:r>
          </a:p>
          <a:p>
            <a:pPr algn="ctr" defTabSz="914400">
              <a:lnSpc>
                <a:spcPct val="90000"/>
              </a:lnSpc>
            </a:pPr>
            <a:endParaRPr lang="en-US" altLang="zh-CN" sz="2600" b="1" kern="0" dirty="0"/>
          </a:p>
          <a:p>
            <a:pPr algn="just" defTabSz="914400">
              <a:lnSpc>
                <a:spcPct val="90000"/>
              </a:lnSpc>
            </a:pPr>
            <a:endParaRPr lang="en-US" altLang="zh-CN" sz="2400" kern="0" dirty="0"/>
          </a:p>
          <a:p>
            <a:pPr algn="just" defTabSz="914400">
              <a:lnSpc>
                <a:spcPct val="90000"/>
              </a:lnSpc>
            </a:pPr>
            <a:endParaRPr lang="en-US" altLang="zh-CN" sz="2400" kern="0" dirty="0"/>
          </a:p>
          <a:p>
            <a:pPr algn="just" defTabSz="914400">
              <a:lnSpc>
                <a:spcPct val="90000"/>
              </a:lnSpc>
            </a:pPr>
            <a:endParaRPr lang="en-US" altLang="zh-CN" sz="2400" kern="0" dirty="0"/>
          </a:p>
        </p:txBody>
      </p:sp>
      <p:sp>
        <p:nvSpPr>
          <p:cNvPr id="4" name="Rounded Rectangle 3"/>
          <p:cNvSpPr/>
          <p:nvPr/>
        </p:nvSpPr>
        <p:spPr>
          <a:xfrm>
            <a:off x="1610026" y="2586807"/>
            <a:ext cx="10285961" cy="126969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b="1" dirty="0" err="1">
                <a:solidFill>
                  <a:srgbClr val="FF0000"/>
                </a:solidFill>
              </a:rPr>
              <a:t>Diperlakukan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sebagai</a:t>
            </a:r>
            <a:r>
              <a:rPr lang="en-US" sz="2800" b="1" dirty="0">
                <a:solidFill>
                  <a:srgbClr val="FF0000"/>
                </a:solidFill>
              </a:rPr>
              <a:t> CENTRE OF EXCELENCE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610026" y="4698992"/>
            <a:ext cx="10285961" cy="128467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b="1" dirty="0" err="1">
                <a:solidFill>
                  <a:srgbClr val="00B0F0"/>
                </a:solidFill>
              </a:rPr>
              <a:t>Sebagai</a:t>
            </a:r>
            <a:r>
              <a:rPr lang="en-US" sz="2800" b="1" dirty="0">
                <a:solidFill>
                  <a:srgbClr val="00B0F0"/>
                </a:solidFill>
              </a:rPr>
              <a:t> </a:t>
            </a:r>
            <a:r>
              <a:rPr lang="en-US" sz="2800" b="1" dirty="0" err="1">
                <a:solidFill>
                  <a:srgbClr val="00B0F0"/>
                </a:solidFill>
              </a:rPr>
              <a:t>Penjaga</a:t>
            </a:r>
            <a:r>
              <a:rPr lang="en-US" sz="2800" b="1" dirty="0">
                <a:solidFill>
                  <a:srgbClr val="00B0F0"/>
                </a:solidFill>
              </a:rPr>
              <a:t> </a:t>
            </a:r>
            <a:r>
              <a:rPr lang="en-US" sz="2800" b="1" dirty="0" err="1">
                <a:solidFill>
                  <a:srgbClr val="00B0F0"/>
                </a:solidFill>
              </a:rPr>
              <a:t>Gerbang</a:t>
            </a:r>
            <a:r>
              <a:rPr lang="en-US" sz="2800" b="1" dirty="0">
                <a:solidFill>
                  <a:srgbClr val="00B0F0"/>
                </a:solidFill>
              </a:rPr>
              <a:t> MORAL ORGANISASI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19462" y="4698992"/>
            <a:ext cx="633046" cy="12934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83" y="2586807"/>
            <a:ext cx="658425" cy="140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017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25973" y="1274885"/>
            <a:ext cx="11684270" cy="495006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FF0000"/>
              </a:solidFill>
            </a:endParaRPr>
          </a:p>
          <a:p>
            <a:pPr algn="ctr"/>
            <a:endParaRPr lang="en-US" sz="3200" b="1" dirty="0">
              <a:solidFill>
                <a:srgbClr val="FF0000"/>
              </a:solidFill>
            </a:endParaRPr>
          </a:p>
          <a:p>
            <a:pPr marL="457200" indent="-457200" algn="ctr">
              <a:buAutoNum type="alphaUcPeriod"/>
            </a:pPr>
            <a:r>
              <a:rPr lang="en-US" sz="2400" b="1" dirty="0" err="1">
                <a:solidFill>
                  <a:schemeClr val="tx1"/>
                </a:solidFill>
              </a:rPr>
              <a:t>Rekomendasi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ditindaklanjuti</a:t>
            </a:r>
            <a:endParaRPr lang="en-US" sz="2400" b="1" dirty="0">
              <a:solidFill>
                <a:schemeClr val="tx1"/>
              </a:solidFill>
            </a:endParaRPr>
          </a:p>
          <a:p>
            <a:pPr marL="457200" indent="-457200" algn="ctr">
              <a:buAutoNum type="alphaUcPeriod"/>
            </a:pPr>
            <a:r>
              <a:rPr lang="en-US" sz="2400" b="1" dirty="0" err="1">
                <a:solidFill>
                  <a:schemeClr val="tx1"/>
                </a:solidFill>
              </a:rPr>
              <a:t>Kehadirannya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diundang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dirindukan</a:t>
            </a:r>
            <a:endParaRPr lang="en-US" sz="2400" b="1" dirty="0">
              <a:solidFill>
                <a:schemeClr val="tx1"/>
              </a:solidFill>
            </a:endParaRPr>
          </a:p>
          <a:p>
            <a:pPr marL="457200" indent="-457200" algn="ctr">
              <a:buAutoNum type="alphaUcPeriod"/>
            </a:pPr>
            <a:r>
              <a:rPr lang="en-US" sz="2400" b="1" dirty="0" err="1">
                <a:solidFill>
                  <a:schemeClr val="tx1"/>
                </a:solidFill>
              </a:rPr>
              <a:t>Lebih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mengedepankan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profesionalisme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dibandingkan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kewenangan</a:t>
            </a:r>
            <a:endParaRPr lang="en-US" sz="2400" b="1" dirty="0">
              <a:solidFill>
                <a:schemeClr val="tx1"/>
              </a:solidFill>
            </a:endParaRPr>
          </a:p>
          <a:p>
            <a:pPr marL="457200" indent="-457200" algn="ctr">
              <a:buAutoNum type="alphaUcPeriod"/>
            </a:pPr>
            <a:r>
              <a:rPr lang="en-US" sz="2400" b="1" dirty="0" err="1">
                <a:solidFill>
                  <a:schemeClr val="tx1"/>
                </a:solidFill>
              </a:rPr>
              <a:t>Keberadaannya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lebih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karena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kebutuhan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bukan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hanya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keharusan</a:t>
            </a:r>
            <a:endParaRPr lang="en-US" sz="2400" b="1" dirty="0">
              <a:solidFill>
                <a:schemeClr val="tx1"/>
              </a:solidFill>
            </a:endParaRPr>
          </a:p>
          <a:p>
            <a:pPr marL="457200" indent="-457200" algn="ctr">
              <a:buAutoNum type="alphaUcPeriod"/>
            </a:pPr>
            <a:r>
              <a:rPr lang="en-US" sz="2400" b="1" dirty="0" err="1">
                <a:solidFill>
                  <a:schemeClr val="tx1"/>
                </a:solidFill>
              </a:rPr>
              <a:t>Adanya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kesepahaman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dengan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peran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masing-masing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secara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timbal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balik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dengan</a:t>
            </a:r>
            <a:r>
              <a:rPr lang="en-US" sz="2400" b="1" dirty="0">
                <a:solidFill>
                  <a:schemeClr val="tx1"/>
                </a:solidFill>
              </a:rPr>
              <a:t> auditee</a:t>
            </a:r>
          </a:p>
          <a:p>
            <a:pPr marL="457200" indent="-457200" algn="ctr">
              <a:buAutoNum type="alphaUcPeriod"/>
            </a:pPr>
            <a:r>
              <a:rPr lang="en-US" sz="2400" b="1" dirty="0" err="1">
                <a:solidFill>
                  <a:schemeClr val="tx1"/>
                </a:solidFill>
              </a:rPr>
              <a:t>Diposisikan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sebagai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mitra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konsultansi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oleh</a:t>
            </a:r>
            <a:r>
              <a:rPr lang="en-US" sz="2400" b="1" dirty="0">
                <a:solidFill>
                  <a:schemeClr val="tx1"/>
                </a:solidFill>
              </a:rPr>
              <a:t> Auditor </a:t>
            </a:r>
            <a:r>
              <a:rPr lang="en-US" sz="2400" b="1" dirty="0" err="1">
                <a:solidFill>
                  <a:schemeClr val="tx1"/>
                </a:solidFill>
              </a:rPr>
              <a:t>Eksternal</a:t>
            </a:r>
            <a:endParaRPr lang="en-US" sz="2400" b="1" dirty="0">
              <a:solidFill>
                <a:schemeClr val="tx1"/>
              </a:solidFill>
            </a:endParaRPr>
          </a:p>
          <a:p>
            <a:pPr marL="457200" indent="-457200" algn="ctr">
              <a:buAutoNum type="alphaUcPeriod"/>
            </a:pPr>
            <a:endParaRPr lang="en-US" sz="2000" b="1" dirty="0">
              <a:solidFill>
                <a:schemeClr val="tx1"/>
              </a:solidFill>
            </a:endParaRPr>
          </a:p>
          <a:p>
            <a:pPr marL="457200" indent="-457200" algn="ctr">
              <a:buAutoNum type="alphaUcPeriod"/>
            </a:pPr>
            <a:endParaRPr lang="en-US" sz="2000" b="1" dirty="0">
              <a:solidFill>
                <a:schemeClr val="tx1"/>
              </a:solidFill>
            </a:endParaRPr>
          </a:p>
          <a:p>
            <a:pPr marL="457200" indent="-457200" algn="ctr">
              <a:buAutoNum type="alphaUcPeriod"/>
            </a:pPr>
            <a:endParaRPr lang="en-US" sz="2000" b="1" dirty="0">
              <a:solidFill>
                <a:schemeClr val="tx1"/>
              </a:solidFill>
            </a:endParaRPr>
          </a:p>
          <a:p>
            <a:pPr marL="457200" indent="-457200" algn="ctr">
              <a:buAutoNum type="alphaUcPeriod"/>
            </a:pPr>
            <a:endParaRPr lang="en-US" sz="2000" b="1" dirty="0">
              <a:solidFill>
                <a:schemeClr val="tx1"/>
              </a:solidFill>
            </a:endParaRPr>
          </a:p>
          <a:p>
            <a:pPr marL="457200" indent="-457200" algn="ctr">
              <a:buAutoNum type="alphaUcPeriod"/>
            </a:pPr>
            <a:endParaRPr lang="en-US" sz="2000" b="1" dirty="0">
              <a:solidFill>
                <a:schemeClr val="tx1"/>
              </a:solidFill>
            </a:endParaRPr>
          </a:p>
          <a:p>
            <a:pPr marL="457200" indent="-457200" algn="ctr">
              <a:buAutoNum type="alphaUcPeriod"/>
            </a:pP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Parameter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Efektifitas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Auditor Internal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41330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25973" y="1274885"/>
            <a:ext cx="11684270" cy="495006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lvl="0" indent="-457200" algn="ctr">
              <a:buFontTx/>
              <a:buAutoNum type="alphaUcPeriod"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Ahli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dalam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audit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dan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memahami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objek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atau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kegiatan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yang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diaudit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Integritas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sikap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mental yang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dilandasi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unsur-unsur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: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jujur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bijaksana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berani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bijaksana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dan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bertanggunng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jawab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Independen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terhadap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unit lain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objektif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netral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dan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tidak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boleh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berpihak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kepada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siapapun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yang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mempunyai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kepentingan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atas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hasil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pekerjaannya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Mempunyai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kualitas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kepribadian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yang prima,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antara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lain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cerdas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, rasa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ingin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tahu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yang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tinggi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gigih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dan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tegar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sopan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santun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luwes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modis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humoris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dan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ramah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Syarat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Seorang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Auditor Internal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0485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25973" y="1274885"/>
            <a:ext cx="11684270" cy="49500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Kemauan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politik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TOP MANAGEMENT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Tidak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ada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pola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rekrutmen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dan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pembinaan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karir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yang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jelas</a:t>
            </a:r>
            <a:endParaRPr lang="en-US" sz="2400" b="1" dirty="0">
              <a:solidFill>
                <a:srgbClr val="000000"/>
              </a:solidFill>
              <a:latin typeface="Arial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Kolusi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Keterikatan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emosi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dengan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auditee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Pilihan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antara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azas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ketaatan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dengan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azas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manfaat</a:t>
            </a:r>
            <a:endParaRPr kumimoji="0" lang="en-US" sz="2400" b="1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2400" b="1" baseline="0" dirty="0" err="1">
                <a:solidFill>
                  <a:srgbClr val="000000"/>
                </a:solidFill>
                <a:latin typeface="Arial"/>
              </a:rPr>
              <a:t>Pilihan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antara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menegakkan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objektifitas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dan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integritas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/>
              </a:rPr>
              <a:t>dengan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 “LOYALITAS”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Tidak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adanya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Arial"/>
              </a:rPr>
              <a:t>Internal Audit Charter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Tidak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adanya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REWARD &amp; PUNISHMENT yang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tegas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253" y="29658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Kendala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Auditor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Internal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0063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lnSpc>
                <a:spcPct val="90000"/>
              </a:lnSpc>
            </a:pPr>
            <a:endParaRPr lang="en-US" altLang="zh-CN" sz="3200" b="1" kern="0" dirty="0">
              <a:solidFill>
                <a:srgbClr val="002060"/>
              </a:solidFill>
            </a:endParaRPr>
          </a:p>
          <a:p>
            <a:pPr marL="514350" indent="-514350" algn="ctr" defTabSz="914400">
              <a:lnSpc>
                <a:spcPct val="90000"/>
              </a:lnSpc>
              <a:buAutoNum type="arabicPeriod"/>
            </a:pPr>
            <a:r>
              <a:rPr lang="en-US" altLang="zh-CN" sz="2700" b="1" kern="0" dirty="0" err="1"/>
              <a:t>Memposisikan</a:t>
            </a:r>
            <a:r>
              <a:rPr lang="en-US" altLang="zh-CN" sz="2700" b="1" kern="0" dirty="0"/>
              <a:t> Unit </a:t>
            </a:r>
            <a:r>
              <a:rPr lang="en-US" altLang="zh-CN" sz="2700" b="1" kern="0" dirty="0" err="1"/>
              <a:t>Kerja</a:t>
            </a:r>
            <a:r>
              <a:rPr lang="en-US" altLang="zh-CN" sz="2700" b="1" kern="0" dirty="0"/>
              <a:t> Audit Internal </a:t>
            </a:r>
            <a:r>
              <a:rPr lang="en-US" altLang="zh-CN" sz="2700" b="1" kern="0" dirty="0" err="1"/>
              <a:t>sebagai</a:t>
            </a:r>
            <a:r>
              <a:rPr lang="en-US" altLang="zh-CN" sz="2700" b="1" kern="0" dirty="0"/>
              <a:t> CENTER of EXCELENCE ;</a:t>
            </a:r>
          </a:p>
          <a:p>
            <a:pPr marL="514350" indent="-514350" algn="ctr" defTabSz="914400">
              <a:lnSpc>
                <a:spcPct val="90000"/>
              </a:lnSpc>
              <a:buAutoNum type="alphaLcPeriod"/>
            </a:pPr>
            <a:r>
              <a:rPr lang="en-US" altLang="zh-CN" sz="2700" b="1" kern="0" dirty="0" err="1"/>
              <a:t>Pola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rekrutmen</a:t>
            </a:r>
            <a:r>
              <a:rPr lang="en-US" altLang="zh-CN" sz="2700" b="1" kern="0" dirty="0"/>
              <a:t> yang </a:t>
            </a:r>
            <a:r>
              <a:rPr lang="en-US" altLang="zh-CN" sz="2700" b="1" kern="0" dirty="0" err="1"/>
              <a:t>jelas</a:t>
            </a:r>
            <a:endParaRPr lang="en-US" altLang="zh-CN" sz="2700" b="1" kern="0" dirty="0"/>
          </a:p>
          <a:p>
            <a:pPr marL="514350" indent="-514350" algn="ctr" defTabSz="914400">
              <a:lnSpc>
                <a:spcPct val="90000"/>
              </a:lnSpc>
              <a:buAutoNum type="alphaLcPeriod"/>
            </a:pPr>
            <a:r>
              <a:rPr lang="en-US" altLang="zh-CN" sz="2700" b="1" kern="0" dirty="0" err="1"/>
              <a:t>Pembinaan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karir</a:t>
            </a:r>
            <a:r>
              <a:rPr lang="en-US" altLang="zh-CN" sz="2700" b="1" kern="0" dirty="0"/>
              <a:t> yang </a:t>
            </a:r>
            <a:r>
              <a:rPr lang="en-US" altLang="zh-CN" sz="2700" b="1" kern="0" dirty="0" err="1"/>
              <a:t>terstruktur</a:t>
            </a:r>
            <a:endParaRPr lang="en-US" altLang="zh-CN" sz="2700" b="1" kern="0" dirty="0"/>
          </a:p>
          <a:p>
            <a:pPr marL="514350" indent="-514350" algn="ctr" defTabSz="914400">
              <a:lnSpc>
                <a:spcPct val="90000"/>
              </a:lnSpc>
              <a:buAutoNum type="alphaLcPeriod"/>
            </a:pPr>
            <a:r>
              <a:rPr lang="en-US" altLang="zh-CN" sz="2700" b="1" kern="0" dirty="0" err="1"/>
              <a:t>Renumerasi</a:t>
            </a:r>
            <a:r>
              <a:rPr lang="en-US" altLang="zh-CN" sz="2700" b="1" kern="0" dirty="0"/>
              <a:t> yang </a:t>
            </a:r>
            <a:r>
              <a:rPr lang="en-US" altLang="zh-CN" sz="2700" b="1" kern="0" dirty="0" err="1"/>
              <a:t>menarik</a:t>
            </a:r>
            <a:endParaRPr lang="en-US" altLang="zh-CN" sz="2700" b="1" kern="0" dirty="0"/>
          </a:p>
          <a:p>
            <a:pPr algn="ctr" defTabSz="914400">
              <a:lnSpc>
                <a:spcPct val="90000"/>
              </a:lnSpc>
            </a:pPr>
            <a:endParaRPr lang="en-US" altLang="zh-CN" sz="2700" b="1" kern="0" dirty="0"/>
          </a:p>
          <a:p>
            <a:pPr algn="ctr" defTabSz="914400">
              <a:lnSpc>
                <a:spcPct val="90000"/>
              </a:lnSpc>
            </a:pPr>
            <a:r>
              <a:rPr lang="en-US" altLang="zh-CN" sz="2700" b="1" kern="0" dirty="0"/>
              <a:t>2. </a:t>
            </a:r>
            <a:r>
              <a:rPr lang="en-US" altLang="zh-CN" sz="2700" b="1" kern="0" dirty="0" err="1"/>
              <a:t>Menggunakan</a:t>
            </a:r>
            <a:r>
              <a:rPr lang="en-US" altLang="zh-CN" sz="2700" b="1" kern="0" dirty="0"/>
              <a:t> SDM </a:t>
            </a:r>
            <a:r>
              <a:rPr lang="en-US" altLang="zh-CN" sz="2700" b="1" kern="0" dirty="0" err="1"/>
              <a:t>dari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luar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organisasi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dalam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pelaksanaan</a:t>
            </a:r>
            <a:r>
              <a:rPr lang="en-US" altLang="zh-CN" sz="2700" b="1" kern="0" dirty="0"/>
              <a:t> audit ;</a:t>
            </a:r>
          </a:p>
          <a:p>
            <a:pPr marL="514350" indent="-514350" algn="ctr" defTabSz="914400">
              <a:lnSpc>
                <a:spcPct val="90000"/>
              </a:lnSpc>
              <a:buAutoNum type="alphaLcPeriod"/>
            </a:pPr>
            <a:r>
              <a:rPr lang="en-US" altLang="zh-CN" sz="2700" b="1" kern="0" dirty="0" err="1"/>
              <a:t>Dituangkan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dalam</a:t>
            </a:r>
            <a:r>
              <a:rPr lang="en-US" altLang="zh-CN" sz="2700" b="1" kern="0" dirty="0"/>
              <a:t> Audit Charter</a:t>
            </a:r>
          </a:p>
          <a:p>
            <a:pPr marL="514350" indent="-514350" algn="ctr" defTabSz="914400">
              <a:lnSpc>
                <a:spcPct val="90000"/>
              </a:lnSpc>
              <a:buAutoNum type="alphaLcPeriod"/>
            </a:pPr>
            <a:r>
              <a:rPr lang="en-US" altLang="zh-CN" sz="2700" b="1" kern="0" dirty="0"/>
              <a:t>SDM </a:t>
            </a:r>
            <a:r>
              <a:rPr lang="en-US" altLang="zh-CN" sz="2700" b="1" kern="0" dirty="0" err="1"/>
              <a:t>dimaksud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menjadi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anggota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asosiasi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profesi</a:t>
            </a:r>
            <a:endParaRPr lang="en-US" altLang="zh-CN" sz="2700" b="1" kern="0" dirty="0"/>
          </a:p>
          <a:p>
            <a:pPr marL="514350" indent="-514350" algn="ctr" defTabSz="914400">
              <a:lnSpc>
                <a:spcPct val="90000"/>
              </a:lnSpc>
              <a:buAutoNum type="alphaLcPeriod"/>
            </a:pPr>
            <a:r>
              <a:rPr lang="en-US" altLang="zh-CN" sz="2700" b="1" kern="0" dirty="0" err="1"/>
              <a:t>Asosiasi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dimaksud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diakui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oleh</a:t>
            </a:r>
            <a:r>
              <a:rPr lang="en-US" altLang="zh-CN" sz="2700" b="1" kern="0" dirty="0"/>
              <a:t> stakeholder</a:t>
            </a:r>
          </a:p>
          <a:p>
            <a:pPr marL="514350" indent="-514350" algn="ctr" defTabSz="914400">
              <a:lnSpc>
                <a:spcPct val="90000"/>
              </a:lnSpc>
              <a:buAutoNum type="alphaLcPeriod"/>
            </a:pPr>
            <a:r>
              <a:rPr lang="en-US" altLang="zh-CN" sz="2700" b="1" kern="0" dirty="0" err="1"/>
              <a:t>Asosiasi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dimaksud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telah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menetapkan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standar</a:t>
            </a:r>
            <a:r>
              <a:rPr lang="en-US" altLang="zh-CN" sz="2700" b="1" kern="0" dirty="0"/>
              <a:t>, </a:t>
            </a:r>
            <a:r>
              <a:rPr lang="en-US" altLang="zh-CN" sz="2700" b="1" kern="0" dirty="0" err="1"/>
              <a:t>norma</a:t>
            </a:r>
            <a:r>
              <a:rPr lang="en-US" altLang="zh-CN" sz="2700" b="1" kern="0" dirty="0"/>
              <a:t>, </a:t>
            </a:r>
            <a:r>
              <a:rPr lang="en-US" altLang="zh-CN" sz="2700" b="1" kern="0" dirty="0" err="1"/>
              <a:t>dan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kode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etik</a:t>
            </a:r>
            <a:r>
              <a:rPr lang="en-US" altLang="zh-CN" sz="2700" b="1" kern="0" dirty="0"/>
              <a:t> yang </a:t>
            </a:r>
            <a:r>
              <a:rPr lang="en-US" altLang="zh-CN" sz="2700" b="1" kern="0" dirty="0" err="1"/>
              <a:t>mengikat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anggotanya</a:t>
            </a:r>
            <a:endParaRPr lang="en-US" altLang="zh-CN" sz="2700" b="1" kern="0" dirty="0"/>
          </a:p>
          <a:p>
            <a:pPr algn="ctr" defTabSz="914400">
              <a:lnSpc>
                <a:spcPct val="90000"/>
              </a:lnSpc>
            </a:pPr>
            <a:endParaRPr lang="en-US" altLang="zh-CN" sz="2700" b="1" kern="0" dirty="0"/>
          </a:p>
        </p:txBody>
      </p:sp>
      <p:sp>
        <p:nvSpPr>
          <p:cNvPr id="3" name="TextBox 2"/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Memberdayakan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Unit </a:t>
            </a: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Kerja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Audit Internal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1896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3. </a:t>
            </a:r>
            <a:r>
              <a:rPr kumimoji="0" lang="en-US" altLang="zh-CN" sz="2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Meningkatkan</a:t>
            </a:r>
            <a:r>
              <a:rPr kumimoji="0" lang="en-US" altLang="zh-CN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hubungan</a:t>
            </a:r>
            <a:r>
              <a:rPr kumimoji="0" lang="en-US" altLang="zh-CN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kerja</a:t>
            </a:r>
            <a:r>
              <a:rPr kumimoji="0" lang="en-US" altLang="zh-CN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dengan</a:t>
            </a:r>
            <a:r>
              <a:rPr kumimoji="0" lang="en-US" altLang="zh-CN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Komisaris</a:t>
            </a:r>
            <a:r>
              <a:rPr kumimoji="0" lang="en-US" altLang="zh-CN" sz="27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dan</a:t>
            </a:r>
            <a:r>
              <a:rPr kumimoji="0" lang="en-US" altLang="zh-CN" sz="27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Komite</a:t>
            </a:r>
            <a:r>
              <a:rPr kumimoji="0" lang="en-US" altLang="zh-CN" sz="27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 ;</a:t>
            </a:r>
          </a:p>
          <a:p>
            <a:pPr marL="514350" marR="0" lvl="0" indent="-51435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altLang="zh-CN" sz="2700" b="1" kern="0" dirty="0"/>
              <a:t>Audit Internal </a:t>
            </a:r>
            <a:r>
              <a:rPr lang="en-US" altLang="zh-CN" sz="2700" b="1" kern="0" dirty="0" err="1"/>
              <a:t>menyampaikan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langsung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laporan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hasil</a:t>
            </a:r>
            <a:r>
              <a:rPr lang="en-US" altLang="zh-CN" sz="2700" b="1" kern="0" dirty="0"/>
              <a:t> audit </a:t>
            </a:r>
            <a:r>
              <a:rPr lang="en-US" altLang="zh-CN" sz="2700" b="1" kern="0" dirty="0" err="1"/>
              <a:t>kepada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Komisaris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dan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Komite</a:t>
            </a:r>
            <a:r>
              <a:rPr lang="en-US" altLang="zh-CN" sz="2700" b="1" kern="0" dirty="0"/>
              <a:t> Audit</a:t>
            </a:r>
          </a:p>
          <a:p>
            <a:pPr marL="514350" marR="0" lvl="0" indent="-51435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altLang="zh-CN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Audit Internal </a:t>
            </a:r>
            <a:r>
              <a:rPr kumimoji="0" lang="en-US" altLang="zh-CN" sz="2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melakukan</a:t>
            </a:r>
            <a:r>
              <a:rPr kumimoji="0" lang="en-US" altLang="zh-CN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komunikasi</a:t>
            </a:r>
            <a:r>
              <a:rPr kumimoji="0" lang="en-US" altLang="zh-CN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secara</a:t>
            </a:r>
            <a:r>
              <a:rPr kumimoji="0" lang="en-US" altLang="zh-CN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langsung</a:t>
            </a:r>
            <a:r>
              <a:rPr kumimoji="0" lang="en-US" altLang="zh-CN" sz="27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dengan</a:t>
            </a:r>
            <a:r>
              <a:rPr kumimoji="0" lang="en-US" altLang="zh-CN" sz="27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Direksi</a:t>
            </a:r>
            <a:r>
              <a:rPr kumimoji="0" lang="en-US" altLang="zh-CN" sz="27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en-US" altLang="zh-CN" sz="2700" b="1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Komisaris</a:t>
            </a:r>
            <a:r>
              <a:rPr kumimoji="0" lang="en-US" altLang="zh-CN" sz="27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dan</a:t>
            </a:r>
            <a:r>
              <a:rPr kumimoji="0" lang="en-US" altLang="zh-CN" sz="27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700" b="1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Komite</a:t>
            </a:r>
            <a:r>
              <a:rPr kumimoji="0" lang="en-US" altLang="zh-CN" sz="27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</a:t>
            </a:r>
          </a:p>
          <a:p>
            <a:pPr marL="514350" marR="0" lvl="0" indent="-51435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altLang="zh-CN" sz="2700" b="1" kern="0" baseline="0" dirty="0" err="1"/>
              <a:t>Kepala</a:t>
            </a:r>
            <a:r>
              <a:rPr lang="en-US" altLang="zh-CN" sz="2700" b="1" kern="0" dirty="0"/>
              <a:t> Audit Internal </a:t>
            </a:r>
            <a:r>
              <a:rPr lang="en-US" altLang="zh-CN" sz="2700" b="1" kern="0" dirty="0" err="1"/>
              <a:t>diangkat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dan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diberhentikan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oleh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Direktur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Utama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dengan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persetujuan</a:t>
            </a:r>
            <a:r>
              <a:rPr lang="en-US" altLang="zh-CN" sz="2700" b="1" kern="0" dirty="0"/>
              <a:t> </a:t>
            </a:r>
            <a:r>
              <a:rPr lang="en-US" altLang="zh-CN" sz="2700" b="1" kern="0" dirty="0" err="1"/>
              <a:t>Komisaris</a:t>
            </a:r>
            <a:endParaRPr kumimoji="0" lang="en-US" altLang="zh-CN" sz="2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20291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655" y="2186225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7CF8AA-A8EB-4793-91D6-45AFC7677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9267" y="2186225"/>
            <a:ext cx="9621078" cy="71682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kern="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ungsi</a:t>
            </a:r>
            <a:r>
              <a:rPr lang="en-US" altLang="zh-CN" sz="5400" b="1" kern="0" dirty="0">
                <a:solidFill>
                  <a:srgbClr val="FF0000"/>
                </a:solidFill>
                <a:latin typeface="Berlin Sans FB" panose="020E0602020502020306" pitchFamily="34" charset="0"/>
              </a:rPr>
              <a:t>, Peran, </a:t>
            </a:r>
            <a:r>
              <a:rPr lang="en-US" altLang="zh-CN" sz="5400" b="1" kern="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Tugas</a:t>
            </a:r>
            <a:r>
              <a:rPr lang="en-US" altLang="zh-CN" sz="5400" b="1" kern="0" dirty="0">
                <a:solidFill>
                  <a:srgbClr val="FF0000"/>
                </a:solidFill>
                <a:latin typeface="Berlin Sans FB" panose="020E0602020502020306" pitchFamily="34" charset="0"/>
              </a:rPr>
              <a:t> dan Nilai </a:t>
            </a:r>
            <a:r>
              <a:rPr lang="en-US" altLang="zh-CN" sz="5400" b="1" kern="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Tambah</a:t>
            </a:r>
            <a:r>
              <a:rPr lang="en-US" altLang="zh-CN" sz="5400" b="1" kern="0" dirty="0">
                <a:solidFill>
                  <a:srgbClr val="FF0000"/>
                </a:solidFill>
                <a:latin typeface="Berlin Sans FB" panose="020E0602020502020306" pitchFamily="34" charset="0"/>
              </a:rPr>
              <a:t> Auditor Internal</a:t>
            </a:r>
            <a:endParaRPr kumimoji="0" lang="en-US" altLang="zh-CN" sz="5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D319DF-5D8D-4294-A06A-B8512197276D}"/>
              </a:ext>
            </a:extLst>
          </p:cNvPr>
          <p:cNvSpPr/>
          <p:nvPr/>
        </p:nvSpPr>
        <p:spPr>
          <a:xfrm>
            <a:off x="370632" y="1965641"/>
            <a:ext cx="1746658" cy="3170099"/>
          </a:xfrm>
          <a:prstGeom prst="rect">
            <a:avLst/>
          </a:prstGeom>
          <a:solidFill>
            <a:srgbClr val="92D050"/>
          </a:solidFill>
          <a:ln>
            <a:solidFill>
              <a:schemeClr val="bg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0" b="1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C000"/>
                </a:solidFill>
                <a:latin typeface="Arial"/>
              </a:rPr>
              <a:t>F</a:t>
            </a:r>
            <a:endParaRPr kumimoji="0" lang="en-US" sz="20000" b="1" i="0" u="none" strike="noStrike" kern="1200" cap="none" spc="0" normalizeH="0" baseline="0" noProof="0" dirty="0">
              <a:ln w="22225">
                <a:solidFill>
                  <a:srgbClr val="C0504D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6252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Fungsi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Audit Internal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dalam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Organisasi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1692" y="1547446"/>
            <a:ext cx="11386039" cy="597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1.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melindungi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terjadinya</a:t>
            </a:r>
            <a:r>
              <a:rPr lang="en-US" dirty="0"/>
              <a:t> </a:t>
            </a:r>
            <a:r>
              <a:rPr lang="en-US" dirty="0" err="1"/>
              <a:t>kecurangan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1692" y="2489031"/>
            <a:ext cx="11386039" cy="597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2.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efesiensi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operasi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1691" y="3389838"/>
            <a:ext cx="11386039" cy="597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3.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kehandalan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integritas</a:t>
            </a:r>
            <a:r>
              <a:rPr lang="en-US" dirty="0"/>
              <a:t> </a:t>
            </a:r>
            <a:r>
              <a:rPr lang="en-US" dirty="0" err="1"/>
              <a:t>keuangan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51690" y="4290645"/>
            <a:ext cx="11386039" cy="597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4.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kepatuhan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perundang-undangan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1690" y="5279122"/>
            <a:ext cx="11386039" cy="597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5.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monitoring</a:t>
            </a:r>
          </a:p>
        </p:txBody>
      </p:sp>
    </p:spTree>
    <p:extLst>
      <p:ext uri="{BB962C8B-B14F-4D97-AF65-F5344CB8AC3E}">
        <p14:creationId xmlns:p14="http://schemas.microsoft.com/office/powerpoint/2010/main" val="32543074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Peran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Internal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dalam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Organisasi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67054" y="2242313"/>
            <a:ext cx="11737730" cy="99339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rgbClr val="FF0000"/>
                </a:solidFill>
              </a:rPr>
              <a:t>B. </a:t>
            </a:r>
            <a:r>
              <a:rPr lang="en-US" sz="2400" dirty="0" err="1">
                <a:solidFill>
                  <a:srgbClr val="FF0000"/>
                </a:solidFill>
              </a:rPr>
              <a:t>Memastikan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ketaatan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terhadap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kebijakan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rencana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prosedur</a:t>
            </a:r>
            <a:r>
              <a:rPr lang="en-US" sz="2400" dirty="0">
                <a:solidFill>
                  <a:srgbClr val="FF0000"/>
                </a:solidFill>
              </a:rPr>
              <a:t> yang </a:t>
            </a:r>
            <a:r>
              <a:rPr lang="en-US" sz="2400" dirty="0" err="1">
                <a:solidFill>
                  <a:srgbClr val="FF0000"/>
                </a:solidFill>
              </a:rPr>
              <a:t>telah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</a:rPr>
              <a:t>    </a:t>
            </a:r>
            <a:r>
              <a:rPr lang="en-US" sz="2400" dirty="0" err="1">
                <a:solidFill>
                  <a:srgbClr val="FF0000"/>
                </a:solidFill>
              </a:rPr>
              <a:t>ditetapkan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Manajemen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67054" y="3235707"/>
            <a:ext cx="11737730" cy="99339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300" dirty="0">
                <a:solidFill>
                  <a:srgbClr val="FF0000"/>
                </a:solidFill>
              </a:rPr>
              <a:t>C. </a:t>
            </a:r>
            <a:r>
              <a:rPr lang="en-US" sz="2300" dirty="0" err="1">
                <a:solidFill>
                  <a:srgbClr val="FF0000"/>
                </a:solidFill>
              </a:rPr>
              <a:t>Memastikan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seberapa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jauh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aset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organisasi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dipertanggungjawabkan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dilindungi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dari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kemungkinan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terjadinya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segala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bentuk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pencurian</a:t>
            </a:r>
            <a:r>
              <a:rPr lang="en-US" sz="2300" dirty="0">
                <a:solidFill>
                  <a:srgbClr val="FF0000"/>
                </a:solidFill>
              </a:rPr>
              <a:t>, </a:t>
            </a:r>
            <a:r>
              <a:rPr lang="en-US" sz="2300" dirty="0" err="1">
                <a:solidFill>
                  <a:srgbClr val="FF0000"/>
                </a:solidFill>
              </a:rPr>
              <a:t>kecurangan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penyalahgunaan</a:t>
            </a:r>
            <a:r>
              <a:rPr lang="en-US" sz="23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7054" y="4229100"/>
            <a:ext cx="11737730" cy="67562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300" dirty="0">
                <a:solidFill>
                  <a:srgbClr val="FF0000"/>
                </a:solidFill>
              </a:rPr>
              <a:t>D. </a:t>
            </a:r>
            <a:r>
              <a:rPr lang="en-US" sz="2300" dirty="0" err="1">
                <a:solidFill>
                  <a:srgbClr val="FF0000"/>
                </a:solidFill>
              </a:rPr>
              <a:t>Memastikan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bahwa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pengelolaan</a:t>
            </a:r>
            <a:r>
              <a:rPr lang="en-US" sz="2300" dirty="0">
                <a:solidFill>
                  <a:srgbClr val="FF0000"/>
                </a:solidFill>
              </a:rPr>
              <a:t> data yang </a:t>
            </a:r>
            <a:r>
              <a:rPr lang="en-US" sz="2300" dirty="0" err="1">
                <a:solidFill>
                  <a:srgbClr val="FF0000"/>
                </a:solidFill>
              </a:rPr>
              <a:t>dikembangkan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dalam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organisasi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dapat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dipercaya</a:t>
            </a:r>
            <a:r>
              <a:rPr lang="en-US" sz="23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67054" y="4941276"/>
            <a:ext cx="11737730" cy="63166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300" dirty="0">
                <a:solidFill>
                  <a:srgbClr val="FF0000"/>
                </a:solidFill>
              </a:rPr>
              <a:t>E. </a:t>
            </a:r>
            <a:r>
              <a:rPr lang="en-US" sz="2300" dirty="0" err="1">
                <a:solidFill>
                  <a:srgbClr val="FF0000"/>
                </a:solidFill>
              </a:rPr>
              <a:t>Menilai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mutu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pekerjaan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setiap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bagian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dalam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melaksanakan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tugas</a:t>
            </a:r>
            <a:r>
              <a:rPr lang="en-US" sz="2300" dirty="0">
                <a:solidFill>
                  <a:srgbClr val="FF0000"/>
                </a:solidFill>
              </a:rPr>
              <a:t> yang </a:t>
            </a:r>
            <a:r>
              <a:rPr lang="en-US" sz="2300" dirty="0" err="1">
                <a:solidFill>
                  <a:srgbClr val="FF0000"/>
                </a:solidFill>
              </a:rPr>
              <a:t>diberikan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Manajemen</a:t>
            </a:r>
            <a:r>
              <a:rPr lang="en-US" sz="23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7054" y="5609492"/>
            <a:ext cx="11737730" cy="7209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300" dirty="0">
                <a:solidFill>
                  <a:srgbClr val="FF0000"/>
                </a:solidFill>
              </a:rPr>
              <a:t>F. </a:t>
            </a:r>
            <a:r>
              <a:rPr lang="en-US" sz="2300" dirty="0" err="1">
                <a:solidFill>
                  <a:srgbClr val="FF0000"/>
                </a:solidFill>
              </a:rPr>
              <a:t>Menyarankan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perbaikan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operasional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dalam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rangka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meningkatkan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efesiensi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efektifitas</a:t>
            </a:r>
            <a:r>
              <a:rPr lang="en-US" sz="23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7054" y="1248920"/>
            <a:ext cx="11737730" cy="99339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AutoNum type="alphaUcPeriod"/>
            </a:pPr>
            <a:r>
              <a:rPr lang="en-US" sz="2400" dirty="0" err="1">
                <a:solidFill>
                  <a:srgbClr val="FF0000"/>
                </a:solidFill>
              </a:rPr>
              <a:t>Menelaah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menilai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kebaikan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memadai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tidaknya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penerapan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dari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sistem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pengendalian</a:t>
            </a:r>
            <a:r>
              <a:rPr lang="en-US" sz="2400" dirty="0">
                <a:solidFill>
                  <a:srgbClr val="FF0000"/>
                </a:solidFill>
              </a:rPr>
              <a:t> internal </a:t>
            </a:r>
            <a:r>
              <a:rPr lang="en-US" sz="2400" dirty="0" err="1">
                <a:solidFill>
                  <a:srgbClr val="FF0000"/>
                </a:solidFill>
              </a:rPr>
              <a:t>serta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mengembangkan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pengendalian</a:t>
            </a:r>
            <a:r>
              <a:rPr lang="en-US" sz="2400" dirty="0">
                <a:solidFill>
                  <a:srgbClr val="FF0000"/>
                </a:solidFill>
              </a:rPr>
              <a:t> yang </a:t>
            </a:r>
            <a:r>
              <a:rPr lang="en-US" sz="2400" dirty="0" err="1">
                <a:solidFill>
                  <a:srgbClr val="FF0000"/>
                </a:solidFill>
              </a:rPr>
              <a:t>efektif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1433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Tugas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Audit Internal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dalam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Organisasi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1692" y="1547446"/>
            <a:ext cx="11386039" cy="597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Memahami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standar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/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kriteria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/instrument yang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digunakan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untuk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melaksanakan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kegiatan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audit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1692" y="2489032"/>
            <a:ext cx="11386039" cy="2285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Melaksanakan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kegiatan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audit 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dirty="0" err="1">
                <a:solidFill>
                  <a:srgbClr val="FFFFFF"/>
                </a:solidFill>
                <a:latin typeface="Arial"/>
              </a:rPr>
              <a:t>Menyusun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audit plan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dirty="0" err="1">
                <a:solidFill>
                  <a:srgbClr val="FFFFFF"/>
                </a:solidFill>
                <a:latin typeface="Arial"/>
              </a:rPr>
              <a:t>Menyusun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instrument audit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Menginformasikan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rencana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audit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pada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unit yang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akan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diaudit</a:t>
            </a: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noProof="0" dirty="0" err="1">
                <a:solidFill>
                  <a:srgbClr val="FFFFFF"/>
                </a:solidFill>
                <a:latin typeface="Arial"/>
              </a:rPr>
              <a:t>Melakukan</a:t>
            </a:r>
            <a:r>
              <a:rPr lang="en-US" noProof="0" dirty="0">
                <a:solidFill>
                  <a:srgbClr val="FFFFFF"/>
                </a:solidFill>
                <a:latin typeface="Arial"/>
              </a:rPr>
              <a:t> audit </a:t>
            </a:r>
            <a:r>
              <a:rPr lang="en-US" noProof="0" dirty="0" err="1">
                <a:solidFill>
                  <a:srgbClr val="FFFFFF"/>
                </a:solidFill>
                <a:latin typeface="Arial"/>
              </a:rPr>
              <a:t>sesuai</a:t>
            </a:r>
            <a:r>
              <a:rPr lang="en-US" noProof="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noProof="0" dirty="0" err="1">
                <a:solidFill>
                  <a:srgbClr val="FFFFFF"/>
                </a:solidFill>
                <a:latin typeface="Arial"/>
              </a:rPr>
              <a:t>jadwa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l yang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telah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ditentukan</a:t>
            </a:r>
            <a:endParaRPr lang="en-US" dirty="0">
              <a:solidFill>
                <a:srgbClr val="FFFFFF"/>
              </a:solidFill>
              <a:latin typeface="Arial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dirty="0" err="1">
                <a:solidFill>
                  <a:srgbClr val="FFFFFF"/>
                </a:solidFill>
                <a:latin typeface="Arial"/>
              </a:rPr>
              <a:t>Mengukur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tingkat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kesesuaian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terhadap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standar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/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kriteria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/instrument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secara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objektif</a:t>
            </a:r>
            <a:endParaRPr lang="en-US" dirty="0">
              <a:solidFill>
                <a:srgbClr val="FFFFFF"/>
              </a:solidFill>
              <a:latin typeface="Arial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dirty="0" err="1">
                <a:solidFill>
                  <a:srgbClr val="FFFFFF"/>
                </a:solidFill>
                <a:latin typeface="Arial"/>
              </a:rPr>
              <a:t>Menyepakati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tindak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lanjut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dengan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auditee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Menyampaikan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laporan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hasil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audit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kepada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Atasan</a:t>
            </a: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1692" y="5153102"/>
            <a:ext cx="11386039" cy="597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FFFF"/>
                </a:solidFill>
                <a:latin typeface="Arial"/>
              </a:rPr>
              <a:t>3.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Melakukan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evaluasi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keseluruhan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kegiatan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audit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1635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32061" y="2093737"/>
            <a:ext cx="11570905" cy="1600200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>
                <a:solidFill>
                  <a:schemeClr val="tx1"/>
                </a:solidFill>
              </a:rPr>
              <a:t>Organisasi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mengandalkan</a:t>
            </a:r>
            <a:r>
              <a:rPr lang="en-US" sz="2400" dirty="0">
                <a:solidFill>
                  <a:schemeClr val="tx1"/>
                </a:solidFill>
              </a:rPr>
              <a:t> AI </a:t>
            </a:r>
            <a:r>
              <a:rPr lang="en-US" sz="2400" dirty="0" err="1">
                <a:solidFill>
                  <a:schemeClr val="tx1"/>
                </a:solidFill>
              </a:rPr>
              <a:t>untuk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jaminan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obyektif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wawasan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tentang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efektivitas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efisiensi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tata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kelola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manajemen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risiko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dan</a:t>
            </a:r>
            <a:r>
              <a:rPr lang="en-US" sz="2400" dirty="0">
                <a:solidFill>
                  <a:schemeClr val="tx1"/>
                </a:solidFill>
              </a:rPr>
              <a:t> proses </a:t>
            </a:r>
            <a:r>
              <a:rPr lang="en-US" sz="2400" dirty="0" err="1">
                <a:solidFill>
                  <a:schemeClr val="tx1"/>
                </a:solidFill>
              </a:rPr>
              <a:t>kontrol</a:t>
            </a:r>
            <a:r>
              <a:rPr lang="en-US" sz="2400" dirty="0">
                <a:solidFill>
                  <a:schemeClr val="tx1"/>
                </a:solidFill>
              </a:rPr>
              <a:t> internal.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0937" y="144668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</a:rPr>
              <a:t>Audit Internal </a:t>
            </a:r>
            <a:r>
              <a:rPr lang="en-US" sz="2400" b="1" dirty="0">
                <a:solidFill>
                  <a:srgbClr val="000000"/>
                </a:solidFill>
              </a:rPr>
              <a:t>:  Assurance </a:t>
            </a:r>
            <a:r>
              <a:rPr lang="en-US" sz="2400" b="1" dirty="0">
                <a:solidFill>
                  <a:srgbClr val="000000"/>
                </a:solidFill>
                <a:cs typeface="Arial"/>
              </a:rPr>
              <a:t>▪</a:t>
            </a:r>
            <a:r>
              <a:rPr lang="en-US" sz="2400" b="1" dirty="0">
                <a:solidFill>
                  <a:srgbClr val="000000"/>
                </a:solidFill>
              </a:rPr>
              <a:t> Insight </a:t>
            </a:r>
            <a:r>
              <a:rPr lang="en-US" sz="2400" b="1" dirty="0">
                <a:solidFill>
                  <a:srgbClr val="000000"/>
                </a:solidFill>
                <a:cs typeface="Arial"/>
              </a:rPr>
              <a:t>▪</a:t>
            </a:r>
            <a:r>
              <a:rPr lang="en-US" sz="2400" b="1" dirty="0">
                <a:solidFill>
                  <a:srgbClr val="000000"/>
                </a:solidFill>
              </a:rPr>
              <a:t> Objectivity</a:t>
            </a:r>
          </a:p>
        </p:txBody>
      </p:sp>
      <p:pic>
        <p:nvPicPr>
          <p:cNvPr id="8" name="Picture 7" descr="Value-Proposition-Bubbles-IAC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641" y="3406866"/>
            <a:ext cx="3319975" cy="28905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7468" y="20866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Nilai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Tambah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Audit Internal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bagi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Stakeholder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75332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538" y="902071"/>
            <a:ext cx="8839200" cy="1101969"/>
          </a:xfrm>
        </p:spPr>
        <p:txBody>
          <a:bodyPr>
            <a:normAutofit/>
          </a:bodyPr>
          <a:lstStyle/>
          <a:p>
            <a:pPr algn="ctr"/>
            <a:br>
              <a:rPr lang="en-US" sz="2800" b="1" dirty="0">
                <a:solidFill>
                  <a:srgbClr val="009999"/>
                </a:solidFill>
              </a:rPr>
            </a:br>
            <a:r>
              <a:rPr lang="en-US" sz="2200" b="1" dirty="0">
                <a:solidFill>
                  <a:srgbClr val="008000"/>
                </a:solidFill>
              </a:rPr>
              <a:t>NILAI TAMBAH YANG DIHARAPKAN</a:t>
            </a:r>
          </a:p>
        </p:txBody>
      </p:sp>
      <p:pic>
        <p:nvPicPr>
          <p:cNvPr id="9" name="Picture 8" descr="Value-Proposition-Bubbles-IAC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069" y="1617785"/>
            <a:ext cx="2876014" cy="2504049"/>
          </a:xfrm>
          <a:prstGeom prst="rect">
            <a:avLst/>
          </a:prstGeom>
        </p:spPr>
      </p:pic>
      <p:pic>
        <p:nvPicPr>
          <p:cNvPr id="12" name="Picture 11" descr="Value-Proposition-Bubbles-AssuranceC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538" y="4023360"/>
            <a:ext cx="2582235" cy="2248266"/>
          </a:xfrm>
          <a:prstGeom prst="rect">
            <a:avLst/>
          </a:prstGeom>
        </p:spPr>
      </p:pic>
      <p:pic>
        <p:nvPicPr>
          <p:cNvPr id="13" name="Picture 12" descr="Value-Proposition-Bubbles-InsightC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754" y="3951549"/>
            <a:ext cx="2615272" cy="2277030"/>
          </a:xfrm>
          <a:prstGeom prst="rect">
            <a:avLst/>
          </a:prstGeom>
        </p:spPr>
      </p:pic>
      <p:pic>
        <p:nvPicPr>
          <p:cNvPr id="14" name="Picture 13" descr="Value-Proposition-Bubbles-ObjectivityCX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9380" y="3917471"/>
            <a:ext cx="2671541" cy="232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600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3944"/>
            <a:ext cx="12191999" cy="21552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b="1" u="sng" dirty="0"/>
              <a:t>Assurance:</a:t>
            </a:r>
            <a:br>
              <a:rPr lang="en-US" sz="2800" b="1" dirty="0"/>
            </a:br>
            <a:r>
              <a:rPr lang="en-US" sz="2800" b="1" dirty="0"/>
              <a:t>Governance, Risk, Control</a:t>
            </a:r>
            <a:endParaRPr lang="en-US" sz="2800" dirty="0"/>
          </a:p>
          <a:p>
            <a:pPr algn="ctr">
              <a:buNone/>
            </a:pPr>
            <a:r>
              <a:rPr lang="en-US" sz="2000" dirty="0"/>
              <a:t>Audit Internal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jaminan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tata</a:t>
            </a:r>
            <a:r>
              <a:rPr lang="en-US" sz="2000" dirty="0"/>
              <a:t> </a:t>
            </a:r>
            <a:r>
              <a:rPr lang="en-US" sz="2000" dirty="0" err="1"/>
              <a:t>kelola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, </a:t>
            </a:r>
            <a:r>
              <a:rPr lang="en-US" sz="2000" dirty="0" err="1"/>
              <a:t>manajemen</a:t>
            </a:r>
            <a:r>
              <a:rPr lang="en-US" sz="2000" dirty="0"/>
              <a:t> </a:t>
            </a:r>
            <a:r>
              <a:rPr lang="en-US" sz="2000" dirty="0" err="1"/>
              <a:t>risiko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proses </a:t>
            </a:r>
            <a:r>
              <a:rPr lang="en-US" sz="2000" dirty="0" err="1"/>
              <a:t>kontrol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membantu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mencapai</a:t>
            </a:r>
            <a:r>
              <a:rPr lang="en-US" sz="2000" dirty="0"/>
              <a:t> </a:t>
            </a:r>
            <a:r>
              <a:rPr lang="en-US" sz="2000" dirty="0" err="1"/>
              <a:t>sasaran</a:t>
            </a:r>
            <a:r>
              <a:rPr lang="en-US" sz="2000" dirty="0"/>
              <a:t> </a:t>
            </a:r>
            <a:r>
              <a:rPr lang="en-US" sz="2000" dirty="0" err="1"/>
              <a:t>strategis</a:t>
            </a:r>
            <a:r>
              <a:rPr lang="en-US" sz="2000" dirty="0"/>
              <a:t>, </a:t>
            </a:r>
            <a:r>
              <a:rPr lang="en-US" sz="2000" dirty="0" err="1"/>
              <a:t>operasional</a:t>
            </a:r>
            <a:r>
              <a:rPr lang="en-US" sz="2000" dirty="0"/>
              <a:t>, </a:t>
            </a:r>
            <a:r>
              <a:rPr lang="en-US" sz="2000" dirty="0" err="1"/>
              <a:t>keuangan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kepatuhannya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  <p:pic>
        <p:nvPicPr>
          <p:cNvPr id="7" name="Picture 6" descr="Value-Proposition-Bubbles-AssuranceC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273" y="2696646"/>
            <a:ext cx="4218989" cy="367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284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56112"/>
            <a:ext cx="12191999" cy="1814732"/>
          </a:xfrm>
        </p:spPr>
        <p:txBody>
          <a:bodyPr>
            <a:normAutofit fontScale="775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en-US" sz="4000" b="1" u="sng" dirty="0"/>
              <a:t>Insight:</a:t>
            </a:r>
            <a:br>
              <a:rPr lang="en-US" sz="4000" b="1" dirty="0"/>
            </a:br>
            <a:r>
              <a:rPr lang="en-US" sz="4000" b="1" dirty="0"/>
              <a:t>Catalyst, Analyses, Assessments</a:t>
            </a:r>
            <a:endParaRPr lang="en-US" sz="4000" dirty="0"/>
          </a:p>
          <a:p>
            <a:pPr algn="ctr">
              <a:buNone/>
            </a:pPr>
            <a:r>
              <a:rPr lang="en-US" sz="2900" dirty="0"/>
              <a:t>Audit Internal </a:t>
            </a:r>
            <a:r>
              <a:rPr lang="en-US" sz="2900" dirty="0" err="1"/>
              <a:t>adalah</a:t>
            </a:r>
            <a:r>
              <a:rPr lang="en-US" sz="2900" dirty="0"/>
              <a:t> </a:t>
            </a:r>
            <a:r>
              <a:rPr lang="en-US" sz="2900" dirty="0" err="1"/>
              <a:t>katalis</a:t>
            </a:r>
            <a:r>
              <a:rPr lang="en-US" sz="2900" dirty="0"/>
              <a:t> </a:t>
            </a:r>
            <a:r>
              <a:rPr lang="en-US" sz="2900" dirty="0" err="1"/>
              <a:t>untuk</a:t>
            </a:r>
            <a:r>
              <a:rPr lang="en-US" sz="2900" dirty="0"/>
              <a:t> </a:t>
            </a:r>
            <a:r>
              <a:rPr lang="en-US" sz="2900" dirty="0" err="1"/>
              <a:t>meningkatkan</a:t>
            </a:r>
            <a:r>
              <a:rPr lang="en-US" sz="2900" dirty="0"/>
              <a:t> </a:t>
            </a:r>
            <a:r>
              <a:rPr lang="en-US" sz="2900" dirty="0" err="1"/>
              <a:t>efektivitas</a:t>
            </a:r>
            <a:r>
              <a:rPr lang="en-US" sz="2900" dirty="0"/>
              <a:t> </a:t>
            </a:r>
            <a:r>
              <a:rPr lang="en-US" sz="2900" dirty="0" err="1"/>
              <a:t>dan</a:t>
            </a:r>
            <a:r>
              <a:rPr lang="en-US" sz="2900" dirty="0"/>
              <a:t> </a:t>
            </a:r>
            <a:r>
              <a:rPr lang="en-US" sz="2900" dirty="0" err="1"/>
              <a:t>efisiensi</a:t>
            </a:r>
            <a:r>
              <a:rPr lang="en-US" sz="2900" dirty="0"/>
              <a:t> </a:t>
            </a:r>
            <a:r>
              <a:rPr lang="en-US" sz="2900" dirty="0" err="1"/>
              <a:t>organisasi</a:t>
            </a:r>
            <a:r>
              <a:rPr lang="en-US" sz="2900" dirty="0"/>
              <a:t> </a:t>
            </a:r>
            <a:r>
              <a:rPr lang="en-US" sz="2900" dirty="0" err="1"/>
              <a:t>dengan</a:t>
            </a:r>
            <a:r>
              <a:rPr lang="en-US" sz="2900" dirty="0"/>
              <a:t> </a:t>
            </a:r>
            <a:r>
              <a:rPr lang="en-US" sz="2900" dirty="0" err="1"/>
              <a:t>memberikan</a:t>
            </a:r>
            <a:r>
              <a:rPr lang="en-US" sz="2900" dirty="0"/>
              <a:t> </a:t>
            </a:r>
            <a:r>
              <a:rPr lang="en-US" sz="2900" dirty="0" err="1"/>
              <a:t>wawasan</a:t>
            </a:r>
            <a:r>
              <a:rPr lang="en-US" sz="2900" dirty="0"/>
              <a:t> </a:t>
            </a:r>
            <a:r>
              <a:rPr lang="en-US" sz="2900" dirty="0" err="1"/>
              <a:t>dan</a:t>
            </a:r>
            <a:r>
              <a:rPr lang="en-US" sz="2900" dirty="0"/>
              <a:t> </a:t>
            </a:r>
            <a:r>
              <a:rPr lang="en-US" sz="2900" dirty="0" err="1"/>
              <a:t>rekomendasi</a:t>
            </a:r>
            <a:r>
              <a:rPr lang="en-US" sz="2900" dirty="0"/>
              <a:t> </a:t>
            </a:r>
            <a:r>
              <a:rPr lang="en-US" sz="2900" dirty="0" err="1"/>
              <a:t>berdasarkan</a:t>
            </a:r>
            <a:r>
              <a:rPr lang="en-US" sz="2900" dirty="0"/>
              <a:t> </a:t>
            </a:r>
            <a:r>
              <a:rPr lang="en-US" sz="2900" dirty="0" err="1"/>
              <a:t>analisis</a:t>
            </a:r>
            <a:r>
              <a:rPr lang="en-US" sz="2900" dirty="0"/>
              <a:t> </a:t>
            </a:r>
            <a:r>
              <a:rPr lang="en-US" sz="2900" dirty="0" err="1"/>
              <a:t>dan</a:t>
            </a:r>
            <a:r>
              <a:rPr lang="en-US" sz="2900" dirty="0"/>
              <a:t> </a:t>
            </a:r>
            <a:r>
              <a:rPr lang="en-US" sz="2900" dirty="0" err="1"/>
              <a:t>penilaian</a:t>
            </a:r>
            <a:r>
              <a:rPr lang="en-US" sz="2900" dirty="0"/>
              <a:t> data </a:t>
            </a:r>
            <a:r>
              <a:rPr lang="en-US" sz="2900" dirty="0" err="1"/>
              <a:t>dan</a:t>
            </a:r>
            <a:r>
              <a:rPr lang="en-US" sz="2900" dirty="0"/>
              <a:t> proses </a:t>
            </a:r>
            <a:r>
              <a:rPr lang="en-US" sz="2900" dirty="0" err="1"/>
              <a:t>bisnis</a:t>
            </a:r>
            <a:r>
              <a:rPr lang="en-US" sz="2900" dirty="0"/>
              <a:t>.</a:t>
            </a:r>
            <a:r>
              <a:rPr lang="en-US" sz="2900" i="1" dirty="0"/>
              <a:t> </a:t>
            </a:r>
            <a:endParaRPr lang="en-US" sz="2900" dirty="0"/>
          </a:p>
          <a:p>
            <a:endParaRPr lang="en-US" dirty="0"/>
          </a:p>
        </p:txBody>
      </p:sp>
      <p:pic>
        <p:nvPicPr>
          <p:cNvPr id="5" name="Picture 4" descr="Value-Proposition-Bubbles-InsightC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063" y="2639768"/>
            <a:ext cx="4162717" cy="36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993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9199"/>
            <a:ext cx="12192000" cy="1726809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en-US" sz="3300" b="1" u="sng" dirty="0"/>
              <a:t>Objectivity:</a:t>
            </a:r>
            <a:br>
              <a:rPr lang="en-US" sz="3300" b="1" dirty="0"/>
            </a:br>
            <a:r>
              <a:rPr lang="en-US" sz="3300" b="1" dirty="0"/>
              <a:t>Integrity, Accountability, Independence</a:t>
            </a:r>
            <a:endParaRPr lang="en-US" sz="3300" dirty="0"/>
          </a:p>
          <a:p>
            <a:pPr algn="ctr">
              <a:buNone/>
            </a:pP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dirty="0" err="1"/>
              <a:t>komitmen</a:t>
            </a:r>
            <a:r>
              <a:rPr lang="en-US" sz="2600" dirty="0"/>
              <a:t> </a:t>
            </a:r>
            <a:r>
              <a:rPr lang="en-US" sz="2600" dirty="0" err="1"/>
              <a:t>terhadap</a:t>
            </a:r>
            <a:r>
              <a:rPr lang="en-US" sz="2600" dirty="0"/>
              <a:t> </a:t>
            </a:r>
            <a:r>
              <a:rPr lang="en-US" sz="2600" dirty="0" err="1"/>
              <a:t>integritas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akuntabilitas</a:t>
            </a:r>
            <a:r>
              <a:rPr lang="en-US" sz="2600" dirty="0"/>
              <a:t>, Audit Internal </a:t>
            </a:r>
            <a:r>
              <a:rPr lang="en-US" sz="2600" dirty="0" err="1"/>
              <a:t>memberikan</a:t>
            </a:r>
            <a:r>
              <a:rPr lang="en-US" sz="2600" dirty="0"/>
              <a:t> </a:t>
            </a:r>
            <a:r>
              <a:rPr lang="en-US" sz="2600" dirty="0" err="1"/>
              <a:t>nilai</a:t>
            </a:r>
            <a:r>
              <a:rPr lang="en-US" sz="2600" dirty="0"/>
              <a:t> </a:t>
            </a:r>
            <a:r>
              <a:rPr lang="en-US" sz="2600" dirty="0" err="1"/>
              <a:t>kepada</a:t>
            </a:r>
            <a:r>
              <a:rPr lang="en-US" sz="2600" dirty="0"/>
              <a:t> </a:t>
            </a:r>
            <a:r>
              <a:rPr lang="en-US" sz="2600" dirty="0" err="1"/>
              <a:t>Pengurus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Direksi</a:t>
            </a:r>
            <a:r>
              <a:rPr lang="en-US" sz="2600" dirty="0"/>
              <a:t> </a:t>
            </a:r>
            <a:r>
              <a:rPr lang="en-US" sz="2600" dirty="0" err="1"/>
              <a:t>sebagai</a:t>
            </a:r>
            <a:r>
              <a:rPr lang="en-US" sz="2600" dirty="0"/>
              <a:t> </a:t>
            </a:r>
            <a:r>
              <a:rPr lang="en-US" sz="2600" dirty="0" err="1"/>
              <a:t>sumber</a:t>
            </a:r>
            <a:r>
              <a:rPr lang="en-US" sz="2600" dirty="0"/>
              <a:t> saran </a:t>
            </a:r>
            <a:r>
              <a:rPr lang="en-US" sz="2600" dirty="0" err="1"/>
              <a:t>obyektif</a:t>
            </a:r>
            <a:r>
              <a:rPr lang="en-US" sz="2600" dirty="0"/>
              <a:t> yang </a:t>
            </a:r>
            <a:r>
              <a:rPr lang="en-US" sz="2600" dirty="0" err="1"/>
              <a:t>independen</a:t>
            </a:r>
            <a:r>
              <a:rPr lang="en-US" sz="2600" dirty="0"/>
              <a:t>.</a:t>
            </a:r>
          </a:p>
          <a:p>
            <a:endParaRPr lang="en-US" dirty="0"/>
          </a:p>
        </p:txBody>
      </p:sp>
      <p:pic>
        <p:nvPicPr>
          <p:cNvPr id="7" name="Picture 6" descr="Value-Proposition-Bubbles-ObjectivityC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73" y="2718353"/>
            <a:ext cx="4190853" cy="364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597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655" y="1421294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90000"/>
              </a:lnSpc>
            </a:pPr>
            <a:endParaRPr lang="en-US" altLang="zh-CN" sz="2400" kern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7CF8AA-A8EB-4793-91D6-45AFC7677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5021" y="1965641"/>
            <a:ext cx="9621078" cy="71682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90000"/>
              </a:lnSpc>
            </a:pPr>
            <a:r>
              <a:rPr lang="en-US" altLang="zh-CN" sz="5400" b="1" kern="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eran</a:t>
            </a:r>
            <a:r>
              <a:rPr lang="en-US" altLang="zh-CN" sz="5400" b="1" kern="0" dirty="0">
                <a:solidFill>
                  <a:srgbClr val="FF0000"/>
                </a:solidFill>
                <a:latin typeface="Berlin Sans FB" panose="020E0602020502020306" pitchFamily="34" charset="0"/>
              </a:rPr>
              <a:t> Audit Internal </a:t>
            </a:r>
            <a:r>
              <a:rPr lang="en-US" altLang="zh-CN" sz="5400" b="1" kern="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dalam</a:t>
            </a:r>
            <a:r>
              <a:rPr lang="en-US" altLang="zh-CN" sz="5400" b="1" kern="0" dirty="0">
                <a:solidFill>
                  <a:srgbClr val="FF0000"/>
                </a:solidFill>
                <a:latin typeface="Berlin Sans FB" panose="020E0602020502020306" pitchFamily="34" charset="0"/>
              </a:rPr>
              <a:t> Tata </a:t>
            </a:r>
            <a:r>
              <a:rPr lang="en-US" altLang="zh-CN" sz="5400" b="1" kern="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Kelola</a:t>
            </a:r>
            <a:r>
              <a:rPr lang="en-US" altLang="zh-CN" sz="5400" b="1" kern="0" dirty="0">
                <a:solidFill>
                  <a:srgbClr val="FF0000"/>
                </a:solidFill>
                <a:latin typeface="Berlin Sans FB" panose="020E0602020502020306" pitchFamily="34" charset="0"/>
              </a:rPr>
              <a:t>, </a:t>
            </a:r>
            <a:r>
              <a:rPr lang="en-US" altLang="zh-CN" sz="5400" b="1" kern="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Pengendalian</a:t>
            </a:r>
            <a:r>
              <a:rPr lang="en-US" altLang="zh-CN" sz="5400" b="1" kern="0" dirty="0">
                <a:solidFill>
                  <a:srgbClr val="FF0000"/>
                </a:solidFill>
                <a:latin typeface="Berlin Sans FB" panose="020E0602020502020306" pitchFamily="34" charset="0"/>
              </a:rPr>
              <a:t> Internal </a:t>
            </a:r>
            <a:r>
              <a:rPr lang="en-US" altLang="zh-CN" sz="5400" b="1" kern="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serta</a:t>
            </a:r>
            <a:r>
              <a:rPr lang="en-US" altLang="zh-CN" sz="5400" b="1" kern="0" dirty="0">
                <a:solidFill>
                  <a:srgbClr val="FF0000"/>
                </a:solidFill>
                <a:latin typeface="Berlin Sans FB" panose="020E0602020502020306" pitchFamily="34" charset="0"/>
              </a:rPr>
              <a:t> </a:t>
            </a:r>
            <a:r>
              <a:rPr lang="en-US" altLang="zh-CN" sz="5400" b="1" kern="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Manajemen</a:t>
            </a:r>
            <a:r>
              <a:rPr lang="en-US" altLang="zh-CN" sz="5400" b="1" kern="0" dirty="0">
                <a:solidFill>
                  <a:srgbClr val="FF0000"/>
                </a:solidFill>
                <a:latin typeface="Berlin Sans FB" panose="020E0602020502020306" pitchFamily="34" charset="0"/>
              </a:rPr>
              <a:t> </a:t>
            </a:r>
            <a:r>
              <a:rPr lang="en-US" altLang="zh-CN" sz="5400" b="1" kern="0" dirty="0" err="1">
                <a:solidFill>
                  <a:srgbClr val="FF0000"/>
                </a:solidFill>
                <a:latin typeface="Berlin Sans FB" panose="020E0602020502020306" pitchFamily="34" charset="0"/>
              </a:rPr>
              <a:t>Risiko</a:t>
            </a:r>
            <a:endParaRPr lang="en-US" altLang="zh-CN" sz="5400" kern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D319DF-5D8D-4294-A06A-B8512197276D}"/>
              </a:ext>
            </a:extLst>
          </p:cNvPr>
          <p:cNvSpPr/>
          <p:nvPr/>
        </p:nvSpPr>
        <p:spPr>
          <a:xfrm>
            <a:off x="370632" y="1965641"/>
            <a:ext cx="1746658" cy="3170099"/>
          </a:xfrm>
          <a:prstGeom prst="rect">
            <a:avLst/>
          </a:prstGeom>
          <a:solidFill>
            <a:srgbClr val="92D050"/>
          </a:solidFill>
          <a:ln>
            <a:solidFill>
              <a:schemeClr val="bg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</a:rPr>
              <a:t>P</a:t>
            </a:r>
            <a:endParaRPr lang="en-US" sz="20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682971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Group 13">
            <a:extLst>
              <a:ext uri="{FF2B5EF4-FFF2-40B4-BE49-F238E27FC236}">
                <a16:creationId xmlns:a16="http://schemas.microsoft.com/office/drawing/2014/main" id="{459913C0-C9E4-406F-A72B-074C9609A8FA}"/>
              </a:ext>
            </a:extLst>
          </p:cNvPr>
          <p:cNvGrpSpPr>
            <a:grpSpLocks/>
          </p:cNvGrpSpPr>
          <p:nvPr/>
        </p:nvGrpSpPr>
        <p:grpSpPr bwMode="auto">
          <a:xfrm>
            <a:off x="2809875" y="1357314"/>
            <a:ext cx="6572250" cy="5000625"/>
            <a:chOff x="928662" y="1357298"/>
            <a:chExt cx="7358114" cy="5000660"/>
          </a:xfrm>
        </p:grpSpPr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E45C8EB8-2B55-4AFD-895B-BE71E8A8D317}"/>
                </a:ext>
              </a:extLst>
            </p:cNvPr>
            <p:cNvSpPr/>
            <p:nvPr/>
          </p:nvSpPr>
          <p:spPr>
            <a:xfrm>
              <a:off x="928662" y="1357298"/>
              <a:ext cx="7358114" cy="928694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ASSURANCE</a:t>
              </a:r>
              <a:endParaRPr lang="id-ID" b="1">
                <a:solidFill>
                  <a:schemeClr val="tx1"/>
                </a:solidFill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44D3E661-F4B8-4D7E-B16C-E1FCF6B0EED4}"/>
                </a:ext>
              </a:extLst>
            </p:cNvPr>
            <p:cNvSpPr/>
            <p:nvPr/>
          </p:nvSpPr>
          <p:spPr>
            <a:xfrm>
              <a:off x="3428992" y="2357430"/>
              <a:ext cx="2357454" cy="3071834"/>
            </a:xfrm>
            <a:prstGeom prst="roundRect">
              <a:avLst/>
            </a:prstGeom>
            <a:solidFill>
              <a:srgbClr val="FFFF00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>
                  <a:solidFill>
                    <a:schemeClr val="tx1"/>
                  </a:solidFill>
                </a:rPr>
                <a:t>INTERNAL </a:t>
              </a:r>
            </a:p>
            <a:p>
              <a:pPr algn="ctr">
                <a:defRPr/>
              </a:pPr>
              <a:r>
                <a:rPr lang="en-US" sz="1600" b="1">
                  <a:solidFill>
                    <a:schemeClr val="tx1"/>
                  </a:solidFill>
                </a:rPr>
                <a:t>CONTROL</a:t>
              </a:r>
            </a:p>
            <a:p>
              <a:pPr algn="ctr">
                <a:defRPr/>
              </a:pPr>
              <a:endParaRPr lang="en-US" sz="1600" b="1">
                <a:solidFill>
                  <a:schemeClr val="tx1"/>
                </a:solidFill>
              </a:endParaRPr>
            </a:p>
            <a:p>
              <a:pPr algn="ctr">
                <a:defRPr/>
              </a:pPr>
              <a:endParaRPr lang="en-US" sz="1600" b="1">
                <a:solidFill>
                  <a:schemeClr val="tx1"/>
                </a:solidFill>
              </a:endParaRPr>
            </a:p>
            <a:p>
              <a:pPr algn="ctr">
                <a:defRPr/>
              </a:pPr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7F86F735-CBD1-4B47-91EB-2E6E12DE3AD9}"/>
                </a:ext>
              </a:extLst>
            </p:cNvPr>
            <p:cNvSpPr/>
            <p:nvPr/>
          </p:nvSpPr>
          <p:spPr>
            <a:xfrm>
              <a:off x="928662" y="2357430"/>
              <a:ext cx="2357454" cy="3071834"/>
            </a:xfrm>
            <a:prstGeom prst="round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>
                  <a:solidFill>
                    <a:schemeClr val="tx1"/>
                  </a:solidFill>
                </a:rPr>
                <a:t>RISK MANAGEMENT</a:t>
              </a:r>
            </a:p>
            <a:p>
              <a:pPr algn="ctr">
                <a:defRPr/>
              </a:pPr>
              <a:endParaRPr lang="en-US" sz="1600" b="1">
                <a:solidFill>
                  <a:schemeClr val="tx1"/>
                </a:solidFill>
              </a:endParaRPr>
            </a:p>
            <a:p>
              <a:pPr algn="ctr">
                <a:defRPr/>
              </a:pPr>
              <a:endParaRPr lang="en-US" sz="1600" b="1">
                <a:solidFill>
                  <a:schemeClr val="tx1"/>
                </a:solidFill>
              </a:endParaRPr>
            </a:p>
            <a:p>
              <a:pPr algn="ctr">
                <a:defRPr/>
              </a:pPr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91702868-7574-4765-84C5-3F2FBE7162BD}"/>
                </a:ext>
              </a:extLst>
            </p:cNvPr>
            <p:cNvSpPr/>
            <p:nvPr/>
          </p:nvSpPr>
          <p:spPr>
            <a:xfrm>
              <a:off x="5929322" y="2357430"/>
              <a:ext cx="2357454" cy="3071834"/>
            </a:xfrm>
            <a:prstGeom prst="roundRect">
              <a:avLst/>
            </a:prstGeom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>
                  <a:solidFill>
                    <a:schemeClr val="bg1"/>
                  </a:solidFill>
                </a:rPr>
                <a:t>GOOD CORPORATE</a:t>
              </a:r>
            </a:p>
            <a:p>
              <a:pPr algn="ctr">
                <a:defRPr/>
              </a:pPr>
              <a:r>
                <a:rPr lang="en-US" sz="1600" b="1">
                  <a:solidFill>
                    <a:schemeClr val="bg1"/>
                  </a:solidFill>
                </a:rPr>
                <a:t>GOVERNANCE</a:t>
              </a:r>
            </a:p>
            <a:p>
              <a:pPr algn="ctr">
                <a:defRPr/>
              </a:pPr>
              <a:endParaRPr lang="en-US" sz="1600" b="1">
                <a:solidFill>
                  <a:schemeClr val="bg1"/>
                </a:solidFill>
              </a:endParaRPr>
            </a:p>
            <a:p>
              <a:pPr algn="ctr">
                <a:defRPr/>
              </a:pPr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19B0DB34-E839-4FB6-8378-720655BEDA11}"/>
                </a:ext>
              </a:extLst>
            </p:cNvPr>
            <p:cNvSpPr/>
            <p:nvPr/>
          </p:nvSpPr>
          <p:spPr>
            <a:xfrm>
              <a:off x="928662" y="5500702"/>
              <a:ext cx="7358114" cy="857256"/>
            </a:xfrm>
            <a:prstGeom prst="roundRect">
              <a:avLst/>
            </a:prstGeom>
            <a:solidFill>
              <a:srgbClr val="C00000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/>
                <a:t>CONSULTANCY</a:t>
              </a:r>
              <a:endParaRPr lang="id-ID" b="1"/>
            </a:p>
          </p:txBody>
        </p:sp>
      </p:grpSp>
      <p:sp>
        <p:nvSpPr>
          <p:cNvPr id="10244" name="TextBox 12">
            <a:extLst>
              <a:ext uri="{FF2B5EF4-FFF2-40B4-BE49-F238E27FC236}">
                <a16:creationId xmlns:a16="http://schemas.microsoft.com/office/drawing/2014/main" id="{286592B2-0C00-4683-A1F0-DBBFFAE17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1813" y="6429376"/>
            <a:ext cx="339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/>
              <a:t>Sumber : The Institute Of Internal Auditors </a:t>
            </a:r>
            <a:endParaRPr lang="id-ID" altLang="en-US" sz="1400" b="1"/>
          </a:p>
        </p:txBody>
      </p:sp>
      <p:sp>
        <p:nvSpPr>
          <p:cNvPr id="10245" name="Slide Number Placeholder 14">
            <a:extLst>
              <a:ext uri="{FF2B5EF4-FFF2-40B4-BE49-F238E27FC236}">
                <a16:creationId xmlns:a16="http://schemas.microsoft.com/office/drawing/2014/main" id="{0CE82D20-A100-4838-B4FE-39A41862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FCD713-5063-4A5F-83C4-2133D68666B7}" type="slidenum">
              <a:rPr lang="id-ID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id-ID" altLang="en-US" sz="1200" dirty="0">
              <a:solidFill>
                <a:srgbClr val="89898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7468" y="20866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Risk Management, IC, &amp; GCG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579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Group 19">
            <a:extLst>
              <a:ext uri="{FF2B5EF4-FFF2-40B4-BE49-F238E27FC236}">
                <a16:creationId xmlns:a16="http://schemas.microsoft.com/office/drawing/2014/main" id="{74DF918F-5F39-4274-9350-228E97881B87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1332386"/>
            <a:ext cx="7467600" cy="4953000"/>
            <a:chOff x="1066800" y="1447800"/>
            <a:chExt cx="7467600" cy="4953000"/>
          </a:xfrm>
        </p:grpSpPr>
        <p:grpSp>
          <p:nvGrpSpPr>
            <p:cNvPr id="11270" name="Group 49">
              <a:extLst>
                <a:ext uri="{FF2B5EF4-FFF2-40B4-BE49-F238E27FC236}">
                  <a16:creationId xmlns:a16="http://schemas.microsoft.com/office/drawing/2014/main" id="{0FECCBB8-BA2A-4F94-B378-380846CF88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6800" y="1447800"/>
              <a:ext cx="7467600" cy="4953000"/>
              <a:chOff x="1219200" y="152400"/>
              <a:chExt cx="4953000" cy="4648200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9097ACE-B0BD-46E0-8F7A-4A99BC523A21}"/>
                  </a:ext>
                </a:extLst>
              </p:cNvPr>
              <p:cNvSpPr/>
              <p:nvPr/>
            </p:nvSpPr>
            <p:spPr>
              <a:xfrm>
                <a:off x="1371876" y="3733898"/>
                <a:ext cx="4647649" cy="151960"/>
              </a:xfrm>
              <a:prstGeom prst="rect">
                <a:avLst/>
              </a:prstGeom>
              <a:ln w="38100">
                <a:headEnd type="oval" w="med" len="med"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33B801BF-13ED-435E-A765-C90729697ABB}"/>
                  </a:ext>
                </a:extLst>
              </p:cNvPr>
              <p:cNvSpPr/>
              <p:nvPr/>
            </p:nvSpPr>
            <p:spPr>
              <a:xfrm>
                <a:off x="1295400" y="3962400"/>
                <a:ext cx="1600200" cy="8382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headEnd type="oval" w="med" len="med"/>
                <a:tailEnd type="triangle" w="med" len="med"/>
              </a:ln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/>
                  <a:t>RM</a:t>
                </a:r>
              </a:p>
            </p:txBody>
          </p:sp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F83E0EAD-AEFF-4A05-AEA4-244A9B11B124}"/>
                  </a:ext>
                </a:extLst>
              </p:cNvPr>
              <p:cNvSpPr/>
              <p:nvPr/>
            </p:nvSpPr>
            <p:spPr>
              <a:xfrm>
                <a:off x="2895600" y="3962400"/>
                <a:ext cx="1600200" cy="838200"/>
              </a:xfrm>
              <a:prstGeom prst="roundRect">
                <a:avLst/>
              </a:prstGeom>
              <a:solidFill>
                <a:srgbClr val="F5892F"/>
              </a:solidFill>
              <a:ln w="38100">
                <a:headEnd type="oval" w="med" len="med"/>
                <a:tailEnd type="triangle" w="med" len="med"/>
              </a:ln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CONTROL</a:t>
                </a:r>
              </a:p>
            </p:txBody>
          </p:sp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9D9BCCFB-BA3F-4BB2-B0F8-4CCDC836F55B}"/>
                  </a:ext>
                </a:extLst>
              </p:cNvPr>
              <p:cNvSpPr/>
              <p:nvPr/>
            </p:nvSpPr>
            <p:spPr>
              <a:xfrm>
                <a:off x="4495800" y="3962400"/>
                <a:ext cx="1524000" cy="838200"/>
              </a:xfrm>
              <a:prstGeom prst="roundRect">
                <a:avLst/>
              </a:prstGeom>
              <a:solidFill>
                <a:srgbClr val="F8A764"/>
              </a:solidFill>
              <a:ln w="38100">
                <a:headEnd type="oval" w="med" len="med"/>
                <a:tailEnd type="triangle" w="med" len="med"/>
              </a:ln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GCG</a:t>
                </a:r>
              </a:p>
            </p:txBody>
          </p:sp>
          <p:sp>
            <p:nvSpPr>
              <p:cNvPr id="23" name="Isosceles Triangle 22">
                <a:extLst>
                  <a:ext uri="{FF2B5EF4-FFF2-40B4-BE49-F238E27FC236}">
                    <a16:creationId xmlns:a16="http://schemas.microsoft.com/office/drawing/2014/main" id="{CB890F09-BCEB-499A-BA0A-110F597F4C66}"/>
                  </a:ext>
                </a:extLst>
              </p:cNvPr>
              <p:cNvSpPr/>
              <p:nvPr/>
            </p:nvSpPr>
            <p:spPr>
              <a:xfrm>
                <a:off x="2971800" y="152400"/>
                <a:ext cx="1524000" cy="1524000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38100">
                <a:headEnd type="oval" w="med" len="med"/>
                <a:tailEnd type="triangle" w="med" len="med"/>
              </a:ln>
              <a:scene3d>
                <a:camera prst="orthographicFront"/>
                <a:lightRig rig="threePt" dir="t"/>
              </a:scene3d>
              <a:sp3d>
                <a:bevelT w="101600" prst="riblet"/>
              </a:sp3d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287" name="TextBox 23">
                <a:extLst>
                  <a:ext uri="{FF2B5EF4-FFF2-40B4-BE49-F238E27FC236}">
                    <a16:creationId xmlns:a16="http://schemas.microsoft.com/office/drawing/2014/main" id="{41DC4AF3-E26A-4241-9E80-F6FFD2E7CF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2800" y="804927"/>
                <a:ext cx="838200" cy="606557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VALUE MAX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41036A2-A01F-4ABC-95D5-87490316BB6B}"/>
                  </a:ext>
                </a:extLst>
              </p:cNvPr>
              <p:cNvSpPr/>
              <p:nvPr/>
            </p:nvSpPr>
            <p:spPr>
              <a:xfrm>
                <a:off x="3048000" y="1828800"/>
                <a:ext cx="1371600" cy="685800"/>
              </a:xfrm>
              <a:prstGeom prst="roundRect">
                <a:avLst/>
              </a:prstGeom>
              <a:solidFill>
                <a:srgbClr val="FF0000"/>
              </a:solidFill>
              <a:ln w="38100">
                <a:headEnd type="oval" w="med" len="med"/>
                <a:tailEnd type="triangle" w="med" len="med"/>
              </a:ln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rgbClr val="FFFFFF"/>
                    </a:solidFill>
                  </a:rPr>
                  <a:t>SPI</a:t>
                </a: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448F223B-8BF4-4906-A1E9-FFCC1AC673CB}"/>
                  </a:ext>
                </a:extLst>
              </p:cNvPr>
              <p:cNvSpPr/>
              <p:nvPr/>
            </p:nvSpPr>
            <p:spPr>
              <a:xfrm>
                <a:off x="1219200" y="2971800"/>
                <a:ext cx="1676400" cy="533400"/>
              </a:xfrm>
              <a:prstGeom prst="ellipse">
                <a:avLst/>
              </a:prstGeom>
              <a:solidFill>
                <a:schemeClr val="tx1"/>
              </a:solidFill>
              <a:ln w="38100">
                <a:headEnd type="oval" w="med" len="med"/>
                <a:tailEnd type="triangle" w="med" len="med"/>
              </a:ln>
              <a:scene3d>
                <a:camera prst="orthographicFront"/>
                <a:lightRig rig="threePt" dir="t"/>
              </a:scene3d>
              <a:sp3d>
                <a:bevelT w="101600" prst="riblet"/>
              </a:sp3d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>
                    <a:solidFill>
                      <a:schemeClr val="bg1"/>
                    </a:solidFill>
                  </a:rPr>
                  <a:t>Assurance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8A82A1D-C114-4336-922C-F1AD41E99C5E}"/>
                  </a:ext>
                </a:extLst>
              </p:cNvPr>
              <p:cNvSpPr/>
              <p:nvPr/>
            </p:nvSpPr>
            <p:spPr>
              <a:xfrm>
                <a:off x="4495800" y="3012831"/>
                <a:ext cx="1676400" cy="533400"/>
              </a:xfrm>
              <a:prstGeom prst="ellipse">
                <a:avLst/>
              </a:prstGeom>
              <a:solidFill>
                <a:srgbClr val="00B0F0"/>
              </a:solidFill>
              <a:ln w="38100">
                <a:headEnd type="oval" w="med" len="med"/>
                <a:tailEnd type="triangle" w="med" len="med"/>
              </a:ln>
              <a:scene3d>
                <a:camera prst="orthographicFront"/>
                <a:lightRig rig="threePt" dir="t"/>
              </a:scene3d>
              <a:sp3d>
                <a:bevelT w="101600" prst="riblet"/>
              </a:sp3d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tx1"/>
                    </a:solidFill>
                  </a:rPr>
                  <a:t>Consulting</a:t>
                </a: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F0671F7C-68EB-4594-9000-922FE99C474B}"/>
                  </a:ext>
                </a:extLst>
              </p:cNvPr>
              <p:cNvCxnSpPr/>
              <p:nvPr/>
            </p:nvCxnSpPr>
            <p:spPr>
              <a:xfrm rot="5400000">
                <a:off x="2667529" y="1905041"/>
                <a:ext cx="455881" cy="1676270"/>
              </a:xfrm>
              <a:prstGeom prst="line">
                <a:avLst/>
              </a:prstGeom>
              <a:ln w="38100">
                <a:headEnd type="oval" w="med" len="med"/>
                <a:tailEnd type="triangle" w="med" len="med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E4E20E19-C882-4F9A-B57D-274D5429C2BF}"/>
                  </a:ext>
                </a:extLst>
              </p:cNvPr>
              <p:cNvCxnSpPr/>
              <p:nvPr/>
            </p:nvCxnSpPr>
            <p:spPr>
              <a:xfrm rot="16200000" flipH="1">
                <a:off x="4285037" y="1963804"/>
                <a:ext cx="497596" cy="1600459"/>
              </a:xfrm>
              <a:prstGeom prst="line">
                <a:avLst/>
              </a:prstGeom>
              <a:ln w="38100">
                <a:headEnd type="oval" w="med" len="med"/>
                <a:tailEnd type="triangle" w="med" len="med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FB04653B-FDC8-4B22-81F0-C964BA48E0B2}"/>
                  </a:ext>
                </a:extLst>
              </p:cNvPr>
              <p:cNvCxnSpPr/>
              <p:nvPr/>
            </p:nvCxnSpPr>
            <p:spPr>
              <a:xfrm rot="5400000">
                <a:off x="1942094" y="3618656"/>
                <a:ext cx="229430" cy="1053"/>
              </a:xfrm>
              <a:prstGeom prst="line">
                <a:avLst/>
              </a:prstGeom>
              <a:ln w="38100">
                <a:headEnd type="oval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71" name="Right Arrow 17">
              <a:extLst>
                <a:ext uri="{FF2B5EF4-FFF2-40B4-BE49-F238E27FC236}">
                  <a16:creationId xmlns:a16="http://schemas.microsoft.com/office/drawing/2014/main" id="{04148E8C-ADCF-4D88-AD80-C72ECDD96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6600" y="5867400"/>
              <a:ext cx="685800" cy="152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1272" name="Right Arrow 18">
              <a:extLst>
                <a:ext uri="{FF2B5EF4-FFF2-40B4-BE49-F238E27FC236}">
                  <a16:creationId xmlns:a16="http://schemas.microsoft.com/office/drawing/2014/main" id="{F5F78A9B-1469-4A20-9D50-EE371B15C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2600" y="5867400"/>
              <a:ext cx="685800" cy="152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C03201-0DF5-4697-9F07-B4556CDE5C8B}"/>
                </a:ext>
              </a:extLst>
            </p:cNvPr>
            <p:cNvCxnSpPr/>
            <p:nvPr/>
          </p:nvCxnSpPr>
          <p:spPr>
            <a:xfrm rot="5400000">
              <a:off x="7193756" y="5210969"/>
              <a:ext cx="244475" cy="1588"/>
            </a:xfrm>
            <a:prstGeom prst="line">
              <a:avLst/>
            </a:prstGeom>
            <a:ln w="38100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68" name="TextBox 25">
            <a:extLst>
              <a:ext uri="{FF2B5EF4-FFF2-40B4-BE49-F238E27FC236}">
                <a16:creationId xmlns:a16="http://schemas.microsoft.com/office/drawing/2014/main" id="{8FA9ABF4-4233-4FFC-852E-8B4FED084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1813" y="6429376"/>
            <a:ext cx="339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/>
              <a:t>Sumber : The Institute Of Internal Auditors </a:t>
            </a:r>
            <a:endParaRPr lang="id-ID" altLang="en-US" sz="1400" b="1"/>
          </a:p>
        </p:txBody>
      </p:sp>
      <p:sp>
        <p:nvSpPr>
          <p:cNvPr id="11269" name="Slide Number Placeholder 29">
            <a:extLst>
              <a:ext uri="{FF2B5EF4-FFF2-40B4-BE49-F238E27FC236}">
                <a16:creationId xmlns:a16="http://schemas.microsoft.com/office/drawing/2014/main" id="{B6BD3652-07BB-4115-8000-C77400678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7EFE30-BD06-405E-AAE2-EF801B616936}" type="slidenum">
              <a:rPr lang="id-ID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id-ID" altLang="en-US" sz="1200">
              <a:solidFill>
                <a:srgbClr val="898989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7468" y="20866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Peran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Audit Internal </a:t>
            </a: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dalam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GCG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4371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Fungsi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 Internal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dalam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peningkatan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pelaksanaan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GCG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adalah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sbb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: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Sebagai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Complience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Auditor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a.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Bertanggungjawab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kepada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direktur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utama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/ Chief Executives Officer (CEO) 	    dan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mempunyai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akses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kepada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komite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b.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Memonitor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pelaksanaan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kepatuhan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(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complience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)	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terhadap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kebijakan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   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prosedur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perusahaan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c.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Memelihara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dan	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mengamankan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aktiva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perusahaan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dan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   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menangani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faktor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risiko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yang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baik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d.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Menelaah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kinerja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korporat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melalui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mekanisme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keuangan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audit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operasional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Audit Internal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dalam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Tata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Kelola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9177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Sebagai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Internal Business Consultant</a:t>
            </a:r>
          </a:p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	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a.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Melaksanakan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fungsi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konsultan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memastikan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pelaksanaan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			    corporate governance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			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b.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Menelaah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peraturan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corporate governance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minimal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setelah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setahun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					  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sekali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Fungsi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 Internal yang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efektif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mampu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menawarkan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sumbangan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penting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dalam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meningkatkan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proses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corporate governance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pengelolaan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risiko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dan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pengendalian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manajemen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Audit Internal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merupakan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dukungan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penting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bagi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komisaris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komite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direksi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manajemen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senior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dalam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membentuk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fondasi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bagi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pengembangan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corporate governance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788367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just">
              <a:lnSpc>
                <a:spcPct val="90000"/>
              </a:lnSpc>
            </a:pPr>
            <a:r>
              <a:rPr lang="en-US" sz="2400" kern="0" dirty="0" err="1"/>
              <a:t>Peranan</a:t>
            </a:r>
            <a:r>
              <a:rPr lang="en-US" sz="2400" kern="0" dirty="0"/>
              <a:t> Audit Internal </a:t>
            </a:r>
            <a:r>
              <a:rPr lang="en-US" sz="2400" kern="0" dirty="0" err="1"/>
              <a:t>tidak</a:t>
            </a:r>
            <a:r>
              <a:rPr lang="en-US" sz="2400" kern="0" dirty="0"/>
              <a:t> </a:t>
            </a:r>
            <a:r>
              <a:rPr lang="en-US" sz="2400" kern="0" dirty="0" err="1"/>
              <a:t>terbatas</a:t>
            </a:r>
            <a:r>
              <a:rPr lang="en-US" sz="2400" kern="0" dirty="0"/>
              <a:t> </a:t>
            </a:r>
            <a:r>
              <a:rPr lang="en-US" sz="2400" kern="0" dirty="0" err="1"/>
              <a:t>pada</a:t>
            </a:r>
            <a:r>
              <a:rPr lang="en-US" sz="2400" kern="0" dirty="0"/>
              <a:t> </a:t>
            </a:r>
            <a:r>
              <a:rPr lang="en-US" sz="2400" kern="0" dirty="0" err="1"/>
              <a:t>mekanisme</a:t>
            </a:r>
            <a:r>
              <a:rPr lang="en-US" sz="2400" kern="0" dirty="0"/>
              <a:t> </a:t>
            </a:r>
            <a:r>
              <a:rPr lang="en-US" sz="2400" kern="0" dirty="0" err="1"/>
              <a:t>fungsi</a:t>
            </a:r>
            <a:r>
              <a:rPr lang="en-US" sz="2400" kern="0" dirty="0"/>
              <a:t> </a:t>
            </a:r>
            <a:r>
              <a:rPr lang="en-US" sz="2400" kern="0" dirty="0" err="1"/>
              <a:t>pengawasan</a:t>
            </a:r>
            <a:r>
              <a:rPr lang="en-US" sz="2400" kern="0" dirty="0"/>
              <a:t> </a:t>
            </a:r>
            <a:r>
              <a:rPr lang="en-US" sz="2400" kern="0" dirty="0" err="1"/>
              <a:t>aspek</a:t>
            </a:r>
            <a:r>
              <a:rPr lang="en-US" sz="2400" kern="0" dirty="0"/>
              <a:t> </a:t>
            </a:r>
            <a:r>
              <a:rPr lang="en-US" sz="2400" kern="0" dirty="0" err="1"/>
              <a:t>keuangan</a:t>
            </a:r>
            <a:r>
              <a:rPr lang="en-US" sz="2400" kern="0" dirty="0"/>
              <a:t> </a:t>
            </a:r>
            <a:r>
              <a:rPr lang="en-US" sz="2400" kern="0" dirty="0" err="1"/>
              <a:t>saja</a:t>
            </a:r>
            <a:r>
              <a:rPr lang="en-US" sz="2400" kern="0" dirty="0"/>
              <a:t>. </a:t>
            </a:r>
            <a:r>
              <a:rPr lang="en-US" sz="2400" kern="0" dirty="0" err="1"/>
              <a:t>Dengan</a:t>
            </a:r>
            <a:r>
              <a:rPr lang="en-US" sz="2400" kern="0" dirty="0"/>
              <a:t> </a:t>
            </a:r>
            <a:r>
              <a:rPr lang="en-US" sz="2400" kern="0" dirty="0" err="1"/>
              <a:t>semakin</a:t>
            </a:r>
            <a:r>
              <a:rPr lang="en-US" sz="2400" kern="0" dirty="0"/>
              <a:t> </a:t>
            </a:r>
            <a:r>
              <a:rPr lang="en-US" sz="2400" kern="0" dirty="0" err="1"/>
              <a:t>kompleksnya</a:t>
            </a:r>
            <a:r>
              <a:rPr lang="en-US" sz="2400" kern="0" dirty="0"/>
              <a:t> </a:t>
            </a:r>
            <a:r>
              <a:rPr lang="en-US" sz="2400" kern="0" dirty="0" err="1"/>
              <a:t>tata</a:t>
            </a:r>
            <a:r>
              <a:rPr lang="en-US" sz="2400" kern="0" dirty="0"/>
              <a:t> </a:t>
            </a:r>
            <a:r>
              <a:rPr lang="en-US" sz="2400" kern="0" dirty="0" err="1"/>
              <a:t>kelola</a:t>
            </a:r>
            <a:r>
              <a:rPr lang="en-US" sz="2400" kern="0" dirty="0"/>
              <a:t> </a:t>
            </a:r>
            <a:r>
              <a:rPr lang="en-US" sz="2400" kern="0" dirty="0" err="1"/>
              <a:t>organisasi</a:t>
            </a:r>
            <a:r>
              <a:rPr lang="en-US" sz="2400" kern="0" dirty="0"/>
              <a:t> yang modern, </a:t>
            </a:r>
            <a:r>
              <a:rPr lang="en-US" sz="2400" kern="0" dirty="0" err="1"/>
              <a:t>menuntut</a:t>
            </a:r>
            <a:r>
              <a:rPr lang="en-US" sz="2400" kern="0" dirty="0"/>
              <a:t> </a:t>
            </a:r>
            <a:r>
              <a:rPr lang="en-US" sz="2400" kern="0" dirty="0" err="1"/>
              <a:t>peran</a:t>
            </a:r>
            <a:r>
              <a:rPr lang="en-US" sz="2400" kern="0" dirty="0"/>
              <a:t> yang </a:t>
            </a:r>
            <a:r>
              <a:rPr lang="en-US" sz="2400" kern="0" dirty="0" err="1"/>
              <a:t>luas</a:t>
            </a:r>
            <a:r>
              <a:rPr lang="en-US" sz="2400" kern="0" dirty="0"/>
              <a:t> </a:t>
            </a:r>
            <a:r>
              <a:rPr lang="en-US" sz="2400" kern="0" dirty="0" err="1"/>
              <a:t>bagi</a:t>
            </a:r>
            <a:r>
              <a:rPr lang="en-US" sz="2400" kern="0" dirty="0"/>
              <a:t> Unit Audit Internal </a:t>
            </a:r>
            <a:r>
              <a:rPr lang="en-US" sz="2400" kern="0" dirty="0" err="1"/>
              <a:t>dalam</a:t>
            </a:r>
            <a:r>
              <a:rPr lang="en-US" sz="2400" kern="0" dirty="0"/>
              <a:t> </a:t>
            </a:r>
            <a:r>
              <a:rPr lang="en-US" sz="2400" kern="0" dirty="0" err="1"/>
              <a:t>menjalankan</a:t>
            </a:r>
            <a:r>
              <a:rPr lang="en-US" sz="2400" kern="0" dirty="0"/>
              <a:t> </a:t>
            </a:r>
            <a:r>
              <a:rPr lang="en-US" sz="2400" kern="0" dirty="0" err="1"/>
              <a:t>fungsi</a:t>
            </a:r>
            <a:r>
              <a:rPr lang="en-US" sz="2400" kern="0" dirty="0"/>
              <a:t> </a:t>
            </a:r>
            <a:r>
              <a:rPr lang="en-US" sz="2400" kern="0" dirty="0" err="1"/>
              <a:t>pengawasannya</a:t>
            </a:r>
            <a:r>
              <a:rPr lang="en-US" sz="2400" kern="0" dirty="0"/>
              <a:t> </a:t>
            </a:r>
            <a:r>
              <a:rPr lang="en-US" sz="2400" kern="0" dirty="0" err="1"/>
              <a:t>dengan</a:t>
            </a:r>
            <a:r>
              <a:rPr lang="en-US" sz="2400" kern="0" dirty="0"/>
              <a:t> </a:t>
            </a:r>
            <a:r>
              <a:rPr lang="en-US" sz="2400" kern="0" dirty="0" err="1"/>
              <a:t>menekankan</a:t>
            </a:r>
            <a:r>
              <a:rPr lang="en-US" sz="2400" kern="0" dirty="0"/>
              <a:t> </a:t>
            </a:r>
            <a:r>
              <a:rPr lang="en-US" sz="2400" kern="0" dirty="0" err="1"/>
              <a:t>pada</a:t>
            </a:r>
            <a:r>
              <a:rPr lang="en-US" sz="2400" kern="0" dirty="0"/>
              <a:t> </a:t>
            </a:r>
            <a:r>
              <a:rPr lang="en-US" sz="2400" kern="0" dirty="0" err="1"/>
              <a:t>aspek</a:t>
            </a:r>
            <a:r>
              <a:rPr lang="en-US" sz="2400" kern="0" dirty="0"/>
              <a:t> </a:t>
            </a:r>
            <a:r>
              <a:rPr lang="en-US" sz="2400" kern="0" dirty="0" err="1"/>
              <a:t>evaluasi</a:t>
            </a:r>
            <a:r>
              <a:rPr lang="en-US" sz="2400" kern="0" dirty="0"/>
              <a:t> </a:t>
            </a:r>
            <a:r>
              <a:rPr lang="en-US" sz="2400" kern="0" dirty="0" err="1"/>
              <a:t>efektivitas</a:t>
            </a:r>
            <a:r>
              <a:rPr lang="en-US" sz="2400" kern="0" dirty="0"/>
              <a:t> </a:t>
            </a:r>
            <a:r>
              <a:rPr lang="en-US" sz="2400" kern="0" dirty="0" err="1"/>
              <a:t>sistem</a:t>
            </a:r>
            <a:r>
              <a:rPr lang="en-US" sz="2400" kern="0" dirty="0"/>
              <a:t> </a:t>
            </a:r>
            <a:r>
              <a:rPr lang="en-US" sz="2400" kern="0" dirty="0" err="1"/>
              <a:t>organisasi</a:t>
            </a:r>
            <a:r>
              <a:rPr lang="en-US" sz="2400" kern="0" dirty="0"/>
              <a:t>, </a:t>
            </a:r>
            <a:r>
              <a:rPr lang="en-US" sz="2400" kern="0" dirty="0" err="1"/>
              <a:t>pelaksanaan</a:t>
            </a:r>
            <a:r>
              <a:rPr lang="en-US" sz="2400" kern="0" dirty="0"/>
              <a:t> </a:t>
            </a:r>
            <a:r>
              <a:rPr lang="en-US" sz="2400" kern="0" dirty="0" err="1"/>
              <a:t>standar</a:t>
            </a:r>
            <a:r>
              <a:rPr lang="en-US" sz="2400" kern="0" dirty="0"/>
              <a:t> </a:t>
            </a:r>
            <a:r>
              <a:rPr lang="en-US" sz="2400" kern="0" dirty="0" err="1"/>
              <a:t>operasional</a:t>
            </a:r>
            <a:r>
              <a:rPr lang="en-US" sz="2400" kern="0" dirty="0"/>
              <a:t> </a:t>
            </a:r>
            <a:r>
              <a:rPr lang="en-US" sz="2400" kern="0" dirty="0" err="1"/>
              <a:t>prosedur</a:t>
            </a:r>
            <a:r>
              <a:rPr lang="en-US" sz="2400" kern="0" dirty="0"/>
              <a:t> (SOP), </a:t>
            </a:r>
            <a:r>
              <a:rPr lang="en-US" sz="2400" kern="0" dirty="0" err="1"/>
              <a:t>mitigasi</a:t>
            </a:r>
            <a:r>
              <a:rPr lang="en-US" sz="2400" kern="0" dirty="0"/>
              <a:t> </a:t>
            </a:r>
            <a:r>
              <a:rPr lang="en-US" sz="2400" kern="0" dirty="0" err="1"/>
              <a:t>risiko</a:t>
            </a:r>
            <a:r>
              <a:rPr lang="en-US" sz="2400" kern="0" dirty="0"/>
              <a:t>, </a:t>
            </a:r>
            <a:r>
              <a:rPr lang="en-US" sz="2400" kern="0" dirty="0" err="1"/>
              <a:t>dan</a:t>
            </a:r>
            <a:r>
              <a:rPr lang="en-US" sz="2400" kern="0" dirty="0"/>
              <a:t> </a:t>
            </a:r>
            <a:r>
              <a:rPr lang="en-US" sz="2400" kern="0" dirty="0" err="1"/>
              <a:t>kesesuaian</a:t>
            </a:r>
            <a:r>
              <a:rPr lang="en-US" sz="2400" kern="0" dirty="0"/>
              <a:t> </a:t>
            </a:r>
            <a:r>
              <a:rPr lang="en-US" sz="2400" kern="0" dirty="0" err="1"/>
              <a:t>terhadap</a:t>
            </a:r>
            <a:r>
              <a:rPr lang="en-US" sz="2400" kern="0" dirty="0"/>
              <a:t> </a:t>
            </a:r>
            <a:r>
              <a:rPr lang="en-US" sz="2400" kern="0" dirty="0" err="1"/>
              <a:t>peraturan</a:t>
            </a:r>
            <a:r>
              <a:rPr lang="en-US" sz="2400" kern="0" dirty="0"/>
              <a:t> yang </a:t>
            </a:r>
            <a:r>
              <a:rPr lang="en-US" sz="2400" kern="0" dirty="0" err="1"/>
              <a:t>berlaku</a:t>
            </a:r>
            <a:r>
              <a:rPr lang="en-US" sz="2400" kern="0" dirty="0"/>
              <a:t>. </a:t>
            </a:r>
            <a:r>
              <a:rPr lang="en-US" sz="2400" kern="0" dirty="0" err="1"/>
              <a:t>Peran</a:t>
            </a:r>
            <a:r>
              <a:rPr lang="en-US" sz="2400" kern="0" dirty="0"/>
              <a:t> </a:t>
            </a:r>
            <a:r>
              <a:rPr lang="en-US" sz="2400" kern="0" dirty="0" err="1"/>
              <a:t>tersebut</a:t>
            </a:r>
            <a:r>
              <a:rPr lang="en-US" sz="2400" kern="0" dirty="0"/>
              <a:t> </a:t>
            </a:r>
            <a:r>
              <a:rPr lang="en-US" sz="2400" kern="0" dirty="0" err="1"/>
              <a:t>bertujuan</a:t>
            </a:r>
            <a:r>
              <a:rPr lang="en-US" sz="2400" kern="0" dirty="0"/>
              <a:t> </a:t>
            </a:r>
            <a:r>
              <a:rPr lang="en-US" sz="2400" kern="0" dirty="0" err="1"/>
              <a:t>menjaga</a:t>
            </a:r>
            <a:r>
              <a:rPr lang="en-US" sz="2400" kern="0" dirty="0"/>
              <a:t> </a:t>
            </a:r>
            <a:r>
              <a:rPr lang="en-US" sz="2400" kern="0" dirty="0" err="1"/>
              <a:t>kualitas</a:t>
            </a:r>
            <a:r>
              <a:rPr lang="en-US" sz="2400" kern="0" dirty="0"/>
              <a:t> </a:t>
            </a:r>
            <a:r>
              <a:rPr lang="en-US" sz="2400" kern="0" dirty="0" err="1"/>
              <a:t>operasional</a:t>
            </a:r>
            <a:r>
              <a:rPr lang="en-US" sz="2400" kern="0" dirty="0"/>
              <a:t> </a:t>
            </a:r>
            <a:r>
              <a:rPr lang="en-US" sz="2400" kern="0" dirty="0" err="1"/>
              <a:t>serta</a:t>
            </a:r>
            <a:r>
              <a:rPr lang="en-US" sz="2400" kern="0" dirty="0"/>
              <a:t> </a:t>
            </a:r>
            <a:r>
              <a:rPr lang="en-US" sz="2400" kern="0" dirty="0" err="1"/>
              <a:t>kredibilitas</a:t>
            </a:r>
            <a:r>
              <a:rPr lang="en-US" sz="2400" kern="0" dirty="0"/>
              <a:t> </a:t>
            </a:r>
            <a:r>
              <a:rPr lang="en-US" sz="2400" kern="0" dirty="0" err="1"/>
              <a:t>organisasi</a:t>
            </a:r>
            <a:r>
              <a:rPr lang="en-US" sz="2400" kern="0" dirty="0"/>
              <a:t> di </a:t>
            </a:r>
            <a:r>
              <a:rPr lang="en-US" sz="2400" kern="0" dirty="0" err="1"/>
              <a:t>mata</a:t>
            </a:r>
            <a:r>
              <a:rPr lang="en-US" sz="2400" kern="0" dirty="0"/>
              <a:t> </a:t>
            </a:r>
            <a:r>
              <a:rPr lang="en-US" sz="2400" kern="0" dirty="0" err="1"/>
              <a:t>publik</a:t>
            </a:r>
            <a:r>
              <a:rPr lang="en-US" sz="2400" kern="0" dirty="0"/>
              <a:t> </a:t>
            </a:r>
            <a:r>
              <a:rPr lang="en-US" sz="2400" kern="0" dirty="0" err="1"/>
              <a:t>dan</a:t>
            </a:r>
            <a:r>
              <a:rPr lang="en-US" sz="2400" kern="0" dirty="0"/>
              <a:t> </a:t>
            </a:r>
            <a:r>
              <a:rPr lang="en-US" sz="2400" kern="0" dirty="0" err="1"/>
              <a:t>seluruh</a:t>
            </a:r>
            <a:r>
              <a:rPr lang="en-US" sz="2400" kern="0" dirty="0"/>
              <a:t> stakeholder, </a:t>
            </a:r>
            <a:r>
              <a:rPr lang="en-US" sz="2400" kern="0" dirty="0" err="1"/>
              <a:t>baik</a:t>
            </a:r>
            <a:r>
              <a:rPr lang="en-US" sz="2400" kern="0" dirty="0"/>
              <a:t> </a:t>
            </a:r>
            <a:r>
              <a:rPr lang="en-US" sz="2400" kern="0" dirty="0" err="1"/>
              <a:t>dari</a:t>
            </a:r>
            <a:r>
              <a:rPr lang="en-US" sz="2400" kern="0" dirty="0"/>
              <a:t> </a:t>
            </a:r>
            <a:r>
              <a:rPr lang="en-US" sz="2400" kern="0" dirty="0" err="1"/>
              <a:t>segi</a:t>
            </a:r>
            <a:r>
              <a:rPr lang="en-US" sz="2400" kern="0" dirty="0"/>
              <a:t> </a:t>
            </a:r>
            <a:r>
              <a:rPr lang="en-US" sz="2400" kern="0" dirty="0" err="1"/>
              <a:t>penerapan</a:t>
            </a:r>
            <a:r>
              <a:rPr lang="en-US" sz="2400" kern="0" dirty="0"/>
              <a:t> </a:t>
            </a:r>
            <a:r>
              <a:rPr lang="en-US" sz="2400" kern="0" dirty="0" err="1"/>
              <a:t>manajemen</a:t>
            </a:r>
            <a:r>
              <a:rPr lang="en-US" sz="2400" kern="0" dirty="0"/>
              <a:t> </a:t>
            </a:r>
            <a:r>
              <a:rPr lang="en-US" sz="2400" kern="0" dirty="0" err="1"/>
              <a:t>keuangan</a:t>
            </a:r>
            <a:r>
              <a:rPr lang="en-US" sz="2400" kern="0" dirty="0"/>
              <a:t>, </a:t>
            </a:r>
            <a:r>
              <a:rPr lang="en-US" sz="2400" kern="0" dirty="0" err="1"/>
              <a:t>administrasi</a:t>
            </a:r>
            <a:r>
              <a:rPr lang="en-US" sz="2400" kern="0" dirty="0"/>
              <a:t>, </a:t>
            </a:r>
            <a:r>
              <a:rPr lang="en-US" sz="2400" kern="0" dirty="0" err="1"/>
              <a:t>dan</a:t>
            </a:r>
            <a:r>
              <a:rPr lang="en-US" sz="2400" kern="0" dirty="0"/>
              <a:t> </a:t>
            </a:r>
            <a:r>
              <a:rPr lang="en-US" sz="2400" kern="0" dirty="0" err="1"/>
              <a:t>dari</a:t>
            </a:r>
            <a:r>
              <a:rPr lang="en-US" sz="2400" kern="0" dirty="0"/>
              <a:t> </a:t>
            </a:r>
            <a:r>
              <a:rPr lang="en-US" sz="2400" kern="0" dirty="0" err="1"/>
              <a:t>sisi</a:t>
            </a:r>
            <a:r>
              <a:rPr lang="en-US" sz="2400" kern="0" dirty="0"/>
              <a:t> </a:t>
            </a:r>
            <a:r>
              <a:rPr lang="en-US" sz="2400" kern="0" dirty="0" err="1"/>
              <a:t>kepatuhan</a:t>
            </a:r>
            <a:r>
              <a:rPr lang="en-US" sz="2400" kern="0" dirty="0"/>
              <a:t> </a:t>
            </a:r>
            <a:r>
              <a:rPr lang="en-US" sz="2400" kern="0" dirty="0" err="1"/>
              <a:t>terhadap</a:t>
            </a:r>
            <a:r>
              <a:rPr lang="en-US" sz="2400" kern="0" dirty="0"/>
              <a:t> </a:t>
            </a:r>
            <a:r>
              <a:rPr lang="en-US" sz="2400" kern="0" dirty="0" err="1"/>
              <a:t>peraturan</a:t>
            </a:r>
            <a:r>
              <a:rPr lang="en-US" sz="2400" kern="0" dirty="0"/>
              <a:t> yang </a:t>
            </a:r>
            <a:r>
              <a:rPr lang="en-US" sz="2400" kern="0" dirty="0" err="1"/>
              <a:t>berlaku</a:t>
            </a:r>
            <a:r>
              <a:rPr lang="en-US" sz="2400" kern="0" dirty="0"/>
              <a:t>.</a:t>
            </a:r>
          </a:p>
          <a:p>
            <a:pPr lvl="0" algn="just">
              <a:lnSpc>
                <a:spcPct val="90000"/>
              </a:lnSpc>
            </a:pPr>
            <a:r>
              <a:rPr lang="en-US" sz="2400" kern="0" dirty="0" err="1"/>
              <a:t>Guna</a:t>
            </a:r>
            <a:r>
              <a:rPr lang="en-US" sz="2400" kern="0" dirty="0"/>
              <a:t> </a:t>
            </a:r>
            <a:r>
              <a:rPr lang="en-US" sz="2400" kern="0" dirty="0" err="1"/>
              <a:t>mendukung</a:t>
            </a:r>
            <a:r>
              <a:rPr lang="en-US" sz="2400" kern="0" dirty="0"/>
              <a:t> </a:t>
            </a:r>
            <a:r>
              <a:rPr lang="en-US" sz="2400" kern="0" dirty="0" err="1"/>
              <a:t>tujuan</a:t>
            </a:r>
            <a:r>
              <a:rPr lang="en-US" sz="2400" kern="0" dirty="0"/>
              <a:t> </a:t>
            </a:r>
            <a:r>
              <a:rPr lang="en-US" sz="2400" kern="0" dirty="0" err="1"/>
              <a:t>tersebut</a:t>
            </a:r>
            <a:r>
              <a:rPr lang="en-US" sz="2400" kern="0" dirty="0"/>
              <a:t> Perusahaan </a:t>
            </a:r>
            <a:r>
              <a:rPr lang="en-US" sz="2400" kern="0" dirty="0" err="1"/>
              <a:t>perlu</a:t>
            </a:r>
            <a:r>
              <a:rPr lang="en-US" sz="2400" kern="0" dirty="0"/>
              <a:t> </a:t>
            </a:r>
            <a:r>
              <a:rPr lang="en-US" sz="2400" kern="0" dirty="0" err="1"/>
              <a:t>menyusun</a:t>
            </a:r>
            <a:r>
              <a:rPr lang="en-US" sz="2400" kern="0" dirty="0"/>
              <a:t> </a:t>
            </a:r>
            <a:r>
              <a:rPr lang="en-US" sz="2400" kern="0" dirty="0" err="1"/>
              <a:t>pedoman</a:t>
            </a:r>
            <a:r>
              <a:rPr lang="en-US" sz="2400" kern="0" dirty="0"/>
              <a:t> </a:t>
            </a:r>
            <a:r>
              <a:rPr lang="en-US" sz="2400" kern="0" dirty="0" err="1"/>
              <a:t>terkait</a:t>
            </a:r>
            <a:r>
              <a:rPr lang="en-US" sz="2400" kern="0" dirty="0"/>
              <a:t> </a:t>
            </a:r>
            <a:r>
              <a:rPr lang="en-US" sz="2400" kern="0" dirty="0" err="1"/>
              <a:t>kedudukan</a:t>
            </a:r>
            <a:r>
              <a:rPr lang="en-US" sz="2400" kern="0" dirty="0"/>
              <a:t>, </a:t>
            </a:r>
            <a:r>
              <a:rPr lang="en-US" sz="2400" kern="0" dirty="0" err="1"/>
              <a:t>fungsi</a:t>
            </a:r>
            <a:r>
              <a:rPr lang="en-US" sz="2400" kern="0" dirty="0"/>
              <a:t>, </a:t>
            </a:r>
            <a:r>
              <a:rPr lang="en-US" sz="2400" kern="0" dirty="0" err="1"/>
              <a:t>tanggung</a:t>
            </a:r>
            <a:r>
              <a:rPr lang="en-US" sz="2400" kern="0" dirty="0"/>
              <a:t> </a:t>
            </a:r>
            <a:r>
              <a:rPr lang="en-US" sz="2400" kern="0" dirty="0" err="1"/>
              <a:t>jawab</a:t>
            </a:r>
            <a:r>
              <a:rPr lang="en-US" sz="2400" kern="0" dirty="0"/>
              <a:t>, </a:t>
            </a:r>
            <a:r>
              <a:rPr lang="en-US" sz="2400" kern="0" dirty="0" err="1"/>
              <a:t>persyaratan</a:t>
            </a:r>
            <a:r>
              <a:rPr lang="en-US" sz="2400" kern="0" dirty="0"/>
              <a:t> </a:t>
            </a:r>
            <a:r>
              <a:rPr lang="en-US" sz="2400" kern="0" dirty="0" err="1"/>
              <a:t>serta</a:t>
            </a:r>
            <a:r>
              <a:rPr lang="en-US" sz="2400" kern="0" dirty="0"/>
              <a:t> </a:t>
            </a:r>
            <a:r>
              <a:rPr lang="en-US" sz="2400" kern="0" dirty="0" err="1"/>
              <a:t>kode</a:t>
            </a:r>
            <a:r>
              <a:rPr lang="en-US" sz="2400" kern="0" dirty="0"/>
              <a:t> </a:t>
            </a:r>
            <a:r>
              <a:rPr lang="en-US" sz="2400" kern="0" dirty="0" err="1"/>
              <a:t>etik</a:t>
            </a:r>
            <a:r>
              <a:rPr lang="en-US" sz="2400" kern="0" dirty="0"/>
              <a:t> </a:t>
            </a:r>
            <a:r>
              <a:rPr lang="en-US" sz="2400" kern="0" dirty="0" err="1"/>
              <a:t>dalam</a:t>
            </a:r>
            <a:r>
              <a:rPr lang="en-US" sz="2400" kern="0" dirty="0"/>
              <a:t> </a:t>
            </a:r>
            <a:r>
              <a:rPr lang="en-US" sz="2400" kern="0" dirty="0" err="1"/>
              <a:t>memberikan</a:t>
            </a:r>
            <a:r>
              <a:rPr lang="en-US" sz="2400" kern="0" dirty="0"/>
              <a:t> </a:t>
            </a:r>
            <a:r>
              <a:rPr lang="en-US" sz="2400" kern="0" dirty="0" err="1"/>
              <a:t>ruang</a:t>
            </a:r>
            <a:r>
              <a:rPr lang="en-US" sz="2400" kern="0" dirty="0"/>
              <a:t> </a:t>
            </a:r>
            <a:r>
              <a:rPr lang="en-US" sz="2400" kern="0" dirty="0" err="1"/>
              <a:t>gerak</a:t>
            </a:r>
            <a:r>
              <a:rPr lang="en-US" sz="2400" kern="0" dirty="0"/>
              <a:t> </a:t>
            </a:r>
            <a:r>
              <a:rPr lang="en-US" sz="2400" kern="0" dirty="0" err="1"/>
              <a:t>bagi</a:t>
            </a:r>
            <a:r>
              <a:rPr lang="en-US" sz="2400" kern="0" dirty="0"/>
              <a:t> auditor internal </a:t>
            </a:r>
            <a:r>
              <a:rPr lang="en-US" sz="2400" kern="0" dirty="0" err="1"/>
              <a:t>dalam</a:t>
            </a:r>
            <a:r>
              <a:rPr lang="en-US" sz="2400" kern="0" dirty="0"/>
              <a:t> </a:t>
            </a:r>
            <a:r>
              <a:rPr lang="en-US" sz="2400" kern="0" dirty="0" err="1"/>
              <a:t>melaksanakan</a:t>
            </a:r>
            <a:r>
              <a:rPr lang="en-US" sz="2400" kern="0" dirty="0"/>
              <a:t> </a:t>
            </a:r>
            <a:r>
              <a:rPr lang="en-US" sz="2400" kern="0" dirty="0" err="1"/>
              <a:t>tugasnya</a:t>
            </a:r>
            <a:r>
              <a:rPr lang="en-US" sz="2400" kern="0" dirty="0"/>
              <a:t>. </a:t>
            </a:r>
            <a:r>
              <a:rPr lang="en-US" sz="2400" kern="0" dirty="0" err="1"/>
              <a:t>Pedoman</a:t>
            </a:r>
            <a:r>
              <a:rPr lang="en-US" sz="2400" kern="0" dirty="0"/>
              <a:t> </a:t>
            </a:r>
            <a:r>
              <a:rPr lang="en-US" sz="2400" kern="0" dirty="0" err="1"/>
              <a:t>tersebut</a:t>
            </a:r>
            <a:r>
              <a:rPr lang="en-US" sz="2400" kern="0" dirty="0"/>
              <a:t> </a:t>
            </a:r>
            <a:r>
              <a:rPr lang="en-US" sz="2400" kern="0" dirty="0" err="1"/>
              <a:t>tertuang</a:t>
            </a:r>
            <a:r>
              <a:rPr lang="en-US" sz="2400" kern="0" dirty="0"/>
              <a:t> </a:t>
            </a:r>
            <a:r>
              <a:rPr lang="en-US" sz="2400" kern="0" dirty="0" err="1"/>
              <a:t>dalam</a:t>
            </a:r>
            <a:r>
              <a:rPr lang="en-US" sz="2400" kern="0" dirty="0"/>
              <a:t> </a:t>
            </a:r>
            <a:r>
              <a:rPr lang="en-US" sz="2400" kern="0" dirty="0" err="1"/>
              <a:t>Piagam</a:t>
            </a:r>
            <a:r>
              <a:rPr lang="en-US" sz="2400" kern="0" dirty="0"/>
              <a:t> Audit Internal </a:t>
            </a:r>
            <a:r>
              <a:rPr lang="en-US" sz="2400" kern="0" dirty="0" err="1"/>
              <a:t>sebagai</a:t>
            </a:r>
            <a:r>
              <a:rPr lang="en-US" sz="2400" kern="0" dirty="0"/>
              <a:t> </a:t>
            </a:r>
            <a:r>
              <a:rPr lang="en-US" sz="2400" kern="0" dirty="0" err="1"/>
              <a:t>landasan</a:t>
            </a:r>
            <a:r>
              <a:rPr lang="en-US" sz="2400" kern="0" dirty="0"/>
              <a:t> </a:t>
            </a:r>
            <a:r>
              <a:rPr lang="en-US" sz="2400" kern="0" dirty="0" err="1"/>
              <a:t>serta</a:t>
            </a:r>
            <a:r>
              <a:rPr lang="en-US" sz="2400" kern="0" dirty="0"/>
              <a:t> </a:t>
            </a:r>
            <a:r>
              <a:rPr lang="en-US" sz="2400" kern="0" dirty="0" err="1"/>
              <a:t>komitmen</a:t>
            </a:r>
            <a:r>
              <a:rPr lang="en-US" sz="2400" kern="0" dirty="0"/>
              <a:t> Perusahaan </a:t>
            </a:r>
            <a:r>
              <a:rPr lang="en-US" sz="2400" kern="0" dirty="0" err="1"/>
              <a:t>dalam</a:t>
            </a:r>
            <a:r>
              <a:rPr lang="en-US" sz="2400" kern="0" dirty="0"/>
              <a:t> </a:t>
            </a:r>
            <a:r>
              <a:rPr lang="en-US" sz="2400" kern="0" dirty="0" err="1"/>
              <a:t>menciptakan</a:t>
            </a:r>
            <a:r>
              <a:rPr lang="en-US" sz="2400" kern="0" dirty="0"/>
              <a:t> </a:t>
            </a:r>
            <a:r>
              <a:rPr lang="en-US" sz="2400" kern="0" dirty="0" err="1"/>
              <a:t>tata</a:t>
            </a:r>
            <a:r>
              <a:rPr lang="en-US" sz="2400" kern="0" dirty="0"/>
              <a:t> </a:t>
            </a:r>
            <a:r>
              <a:rPr lang="en-US" sz="2400" kern="0" dirty="0" err="1"/>
              <a:t>kelola</a:t>
            </a:r>
            <a:r>
              <a:rPr lang="en-US" sz="2400" kern="0" dirty="0"/>
              <a:t> yang </a:t>
            </a:r>
            <a:r>
              <a:rPr lang="en-US" sz="2400" kern="0" dirty="0" err="1"/>
              <a:t>akuntabel</a:t>
            </a:r>
            <a:r>
              <a:rPr lang="en-US" sz="2400" kern="0" dirty="0"/>
              <a:t> </a:t>
            </a:r>
            <a:r>
              <a:rPr lang="en-US" sz="2400" kern="0" dirty="0" err="1"/>
              <a:t>dan</a:t>
            </a:r>
            <a:r>
              <a:rPr lang="en-US" sz="2400" kern="0" dirty="0"/>
              <a:t> </a:t>
            </a:r>
            <a:r>
              <a:rPr lang="en-US" sz="2400" kern="0" dirty="0" err="1"/>
              <a:t>transparan</a:t>
            </a:r>
            <a:r>
              <a:rPr lang="en-US" sz="2400" kern="0" dirty="0"/>
              <a:t>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Peran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Audit Internal </a:t>
            </a: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dalam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Pengendalian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Internal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48114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Internal Control (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Sistem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Pengendalian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Internal)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merupakan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suatu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proses yang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melibatkan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Dewan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Komisaris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Manajemen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personil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lainnya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yang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dirancang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untuk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memberikan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keyakinan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memadai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tentang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pencapaian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tiga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tujuan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berikut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: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Efektifitas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efesiensi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operasi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Keandalan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pelaporan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keuangan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Kepatuhan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terhadap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hukum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peraturan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yang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berlaku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Pengendalian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Internal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merupakan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rangkaian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tindakan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yang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mencakup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keseluruhan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proses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dalam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organisasi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Pengendalian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internal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berada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dalam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proses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manajemen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dasar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yaitu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perencanaan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pelaksanaan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pemantauan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Peran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Audit Internal </a:t>
            </a: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dalam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Pengendalian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Internal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770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Komponen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Pengendalian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Internal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terdiri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dari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: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Lingkungan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pengendalian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Penaksiran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risiko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Aktifitas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pengendalian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Informasi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komunikasi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Pemantauan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Komponen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kelima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dicerminkan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diaplikasikan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didalam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suatu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fungsi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 Internal. Audit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Intenal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merupakan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aktifitas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independen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yang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memberikan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jaminan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objektif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konsultasi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yang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dirancang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untuk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memberi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nilai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tambah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meningkatkan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operasi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organisasi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Aktifitas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 Internal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harus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dapat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mengevaluasi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memberikan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kontribusi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pada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perbaikan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pengendalian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internal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dengan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menggunakan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pendekatan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sistematis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disiplin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755671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828" y="3076891"/>
            <a:ext cx="2022070" cy="112331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065" marR="5080" indent="4445" algn="ctr">
              <a:spcBef>
                <a:spcPts val="100"/>
              </a:spcBef>
            </a:pPr>
            <a:r>
              <a:rPr sz="2400" b="1" spc="-5" dirty="0">
                <a:solidFill>
                  <a:srgbClr val="000000"/>
                </a:solidFill>
                <a:latin typeface="Liberation Sans Narrow"/>
                <a:cs typeface="Liberation Sans Narrow"/>
              </a:rPr>
              <a:t>Sistem  </a:t>
            </a:r>
            <a:r>
              <a:rPr sz="2400" b="1" spc="5" dirty="0">
                <a:solidFill>
                  <a:srgbClr val="000000"/>
                </a:solidFill>
                <a:latin typeface="Liberation Sans Narrow"/>
                <a:cs typeface="Liberation Sans Narrow"/>
              </a:rPr>
              <a:t>P</a:t>
            </a:r>
            <a:r>
              <a:rPr sz="2400" b="1" spc="-5" dirty="0">
                <a:solidFill>
                  <a:srgbClr val="000000"/>
                </a:solidFill>
                <a:latin typeface="Liberation Sans Narrow"/>
                <a:cs typeface="Liberation Sans Narrow"/>
              </a:rPr>
              <a:t>engend</a:t>
            </a:r>
            <a:r>
              <a:rPr sz="2400" b="1" dirty="0">
                <a:solidFill>
                  <a:srgbClr val="000000"/>
                </a:solidFill>
                <a:latin typeface="Liberation Sans Narrow"/>
                <a:cs typeface="Liberation Sans Narrow"/>
              </a:rPr>
              <a:t>a</a:t>
            </a:r>
            <a:r>
              <a:rPr sz="2400" b="1" spc="-5" dirty="0">
                <a:solidFill>
                  <a:srgbClr val="000000"/>
                </a:solidFill>
                <a:latin typeface="Liberation Sans Narrow"/>
                <a:cs typeface="Liberation Sans Narrow"/>
              </a:rPr>
              <a:t>l</a:t>
            </a:r>
            <a:r>
              <a:rPr sz="2400" b="1" spc="-15" dirty="0">
                <a:solidFill>
                  <a:srgbClr val="000000"/>
                </a:solidFill>
                <a:latin typeface="Liberation Sans Narrow"/>
                <a:cs typeface="Liberation Sans Narrow"/>
              </a:rPr>
              <a:t>i</a:t>
            </a:r>
            <a:r>
              <a:rPr sz="2400" b="1" spc="-5" dirty="0">
                <a:solidFill>
                  <a:srgbClr val="000000"/>
                </a:solidFill>
                <a:latin typeface="Liberation Sans Narrow"/>
                <a:cs typeface="Liberation Sans Narrow"/>
              </a:rPr>
              <a:t>an  Intern</a:t>
            </a:r>
            <a:endParaRPr sz="24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43972" y="5416248"/>
            <a:ext cx="1912620" cy="977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48233" y="5476015"/>
            <a:ext cx="133205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z="1600" b="1" spc="-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Pemantauan  </a:t>
            </a:r>
            <a:r>
              <a:rPr sz="16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P</a:t>
            </a:r>
            <a:r>
              <a:rPr sz="1600" b="1" spc="-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e</a:t>
            </a:r>
            <a:r>
              <a:rPr sz="16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ng</a:t>
            </a:r>
            <a:r>
              <a:rPr sz="1600" b="1" spc="-1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e</a:t>
            </a:r>
            <a:r>
              <a:rPr sz="16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nd</a:t>
            </a:r>
            <a:r>
              <a:rPr sz="1600" b="1" spc="-1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a</a:t>
            </a:r>
            <a:r>
              <a:rPr sz="16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l</a:t>
            </a:r>
            <a:r>
              <a:rPr sz="1600" b="1" spc="-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ia</a:t>
            </a:r>
            <a:r>
              <a:rPr sz="16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n  </a:t>
            </a:r>
            <a:r>
              <a:rPr sz="16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Intern</a:t>
            </a:r>
            <a:endParaRPr sz="16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57953" y="4639702"/>
            <a:ext cx="1912620" cy="863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21763" y="4676841"/>
            <a:ext cx="1185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algn="ctr">
              <a:spcBef>
                <a:spcPts val="100"/>
              </a:spcBef>
            </a:pPr>
            <a:r>
              <a:rPr sz="16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Informasi</a:t>
            </a:r>
            <a:r>
              <a:rPr sz="1600" b="1" spc="-8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600" b="1" spc="-8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            </a:t>
            </a:r>
            <a:r>
              <a:rPr sz="16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&amp;</a:t>
            </a:r>
            <a:endParaRPr sz="16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  <a:p>
            <a:pPr marL="12700" algn="ctr">
              <a:spcBef>
                <a:spcPts val="5"/>
              </a:spcBef>
            </a:pPr>
            <a:r>
              <a:rPr sz="1600" b="1" spc="-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Komunikasi</a:t>
            </a:r>
            <a:endParaRPr sz="16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83323" y="3223958"/>
            <a:ext cx="1912620" cy="866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78915" y="3360999"/>
            <a:ext cx="135848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7960">
              <a:spcBef>
                <a:spcPts val="100"/>
              </a:spcBef>
            </a:pPr>
            <a:r>
              <a:rPr sz="1600" b="1" spc="-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Kegiatan  </a:t>
            </a:r>
            <a:r>
              <a:rPr sz="16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P</a:t>
            </a:r>
            <a:r>
              <a:rPr sz="1600" b="1" spc="-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e</a:t>
            </a:r>
            <a:r>
              <a:rPr sz="16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ng</a:t>
            </a:r>
            <a:r>
              <a:rPr sz="1600" b="1" spc="-1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e</a:t>
            </a:r>
            <a:r>
              <a:rPr sz="16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nd</a:t>
            </a:r>
            <a:r>
              <a:rPr sz="1600" b="1" spc="-1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a</a:t>
            </a:r>
            <a:r>
              <a:rPr sz="16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l</a:t>
            </a:r>
            <a:r>
              <a:rPr sz="1600" b="1" spc="-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ia</a:t>
            </a:r>
            <a:r>
              <a:rPr sz="1600" b="1" dirty="0">
                <a:solidFill>
                  <a:srgbClr val="FFFFFF"/>
                </a:solidFill>
                <a:latin typeface="Liberation Sans Narrow"/>
                <a:cs typeface="Liberation Sans Narrow"/>
              </a:rPr>
              <a:t>n</a:t>
            </a:r>
            <a:endParaRPr sz="16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83323" y="1900347"/>
            <a:ext cx="1887220" cy="863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78915" y="2048745"/>
            <a:ext cx="129603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1600" b="1" spc="-10" dirty="0">
                <a:solidFill>
                  <a:srgbClr val="000000"/>
                </a:solidFill>
                <a:latin typeface="Liberation Sans Narrow"/>
                <a:cs typeface="Liberation Sans Narrow"/>
              </a:rPr>
              <a:t>Penilaian</a:t>
            </a:r>
            <a:r>
              <a:rPr sz="1600" b="1" spc="-20" dirty="0">
                <a:solidFill>
                  <a:srgbClr val="000000"/>
                </a:solidFill>
                <a:latin typeface="Liberation Sans Narrow"/>
                <a:cs typeface="Liberation Sans Narrow"/>
              </a:rPr>
              <a:t> </a:t>
            </a:r>
            <a:r>
              <a:rPr sz="1600" b="1" spc="-10" dirty="0">
                <a:solidFill>
                  <a:srgbClr val="000000"/>
                </a:solidFill>
                <a:latin typeface="Liberation Sans Narrow"/>
                <a:cs typeface="Liberation Sans Narrow"/>
              </a:rPr>
              <a:t>Risiko</a:t>
            </a:r>
            <a:endParaRPr sz="16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383323" y="653423"/>
            <a:ext cx="1841500" cy="863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38427" y="809903"/>
            <a:ext cx="165703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580">
              <a:spcBef>
                <a:spcPts val="100"/>
              </a:spcBef>
            </a:pPr>
            <a:r>
              <a:rPr sz="16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Lingkungan  </a:t>
            </a:r>
            <a:r>
              <a:rPr sz="1600" b="1" dirty="0">
                <a:solidFill>
                  <a:srgbClr val="FFFF00"/>
                </a:solidFill>
                <a:latin typeface="Liberation Sans Narrow"/>
                <a:cs typeface="Liberation Sans Narrow"/>
              </a:rPr>
              <a:t>P</a:t>
            </a:r>
            <a:r>
              <a:rPr sz="1600" b="1" spc="-10" dirty="0">
                <a:solidFill>
                  <a:srgbClr val="FFFF00"/>
                </a:solidFill>
                <a:latin typeface="Liberation Sans Narrow"/>
                <a:cs typeface="Liberation Sans Narrow"/>
              </a:rPr>
              <a:t>e</a:t>
            </a:r>
            <a:r>
              <a:rPr sz="1600" b="1" dirty="0">
                <a:solidFill>
                  <a:srgbClr val="FFFF00"/>
                </a:solidFill>
                <a:latin typeface="Liberation Sans Narrow"/>
                <a:cs typeface="Liberation Sans Narrow"/>
              </a:rPr>
              <a:t>ng</a:t>
            </a:r>
            <a:r>
              <a:rPr sz="1600" b="1" spc="-1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e</a:t>
            </a:r>
            <a:r>
              <a:rPr sz="1600" b="1" dirty="0">
                <a:solidFill>
                  <a:srgbClr val="FFFF00"/>
                </a:solidFill>
                <a:latin typeface="Liberation Sans Narrow"/>
                <a:cs typeface="Liberation Sans Narrow"/>
              </a:rPr>
              <a:t>nd</a:t>
            </a:r>
            <a:r>
              <a:rPr sz="1600" b="1" spc="-1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a</a:t>
            </a:r>
            <a:r>
              <a:rPr sz="1600" b="1" dirty="0">
                <a:solidFill>
                  <a:srgbClr val="FFFF00"/>
                </a:solidFill>
                <a:latin typeface="Liberation Sans Narrow"/>
                <a:cs typeface="Liberation Sans Narrow"/>
              </a:rPr>
              <a:t>l</a:t>
            </a:r>
            <a:r>
              <a:rPr sz="1600" b="1" spc="-10" dirty="0">
                <a:solidFill>
                  <a:srgbClr val="FFFF00"/>
                </a:solidFill>
                <a:latin typeface="Liberation Sans Narrow"/>
                <a:cs typeface="Liberation Sans Narrow"/>
              </a:rPr>
              <a:t>ia</a:t>
            </a:r>
            <a:r>
              <a:rPr sz="1600" b="1" dirty="0">
                <a:solidFill>
                  <a:srgbClr val="FFFF00"/>
                </a:solidFill>
                <a:latin typeface="Liberation Sans Narrow"/>
                <a:cs typeface="Liberation Sans Narrow"/>
              </a:rPr>
              <a:t>n</a:t>
            </a:r>
            <a:endParaRPr sz="16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801520" y="2330998"/>
            <a:ext cx="5887501" cy="373380"/>
            <a:chOff x="5115559" y="2410460"/>
            <a:chExt cx="3124200" cy="373380"/>
          </a:xfrm>
        </p:grpSpPr>
        <p:sp>
          <p:nvSpPr>
            <p:cNvPr id="14" name="object 14"/>
            <p:cNvSpPr/>
            <p:nvPr/>
          </p:nvSpPr>
          <p:spPr>
            <a:xfrm>
              <a:off x="5125719" y="2420620"/>
              <a:ext cx="3103879" cy="35306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120639" y="2415540"/>
              <a:ext cx="3114040" cy="363220"/>
            </a:xfrm>
            <a:custGeom>
              <a:avLst/>
              <a:gdLst/>
              <a:ahLst/>
              <a:cxnLst/>
              <a:rect l="l" t="t" r="r" b="b"/>
              <a:pathLst>
                <a:path w="3114040" h="363219">
                  <a:moveTo>
                    <a:pt x="0" y="363220"/>
                  </a:moveTo>
                  <a:lnTo>
                    <a:pt x="3114040" y="363220"/>
                  </a:lnTo>
                  <a:lnTo>
                    <a:pt x="3114040" y="0"/>
                  </a:lnTo>
                  <a:lnTo>
                    <a:pt x="0" y="0"/>
                  </a:lnTo>
                  <a:lnTo>
                    <a:pt x="0" y="363220"/>
                  </a:lnTo>
                  <a:close/>
                </a:path>
                <a:path w="3114040" h="363219">
                  <a:moveTo>
                    <a:pt x="38100" y="312420"/>
                  </a:moveTo>
                  <a:lnTo>
                    <a:pt x="3081019" y="312420"/>
                  </a:lnTo>
                  <a:lnTo>
                    <a:pt x="3081019" y="55880"/>
                  </a:lnTo>
                  <a:lnTo>
                    <a:pt x="38100" y="55880"/>
                  </a:lnTo>
                  <a:lnTo>
                    <a:pt x="38100" y="31242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894420" y="2422453"/>
            <a:ext cx="573935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algn="ctr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Analisis</a:t>
            </a:r>
            <a:r>
              <a:rPr sz="1200" b="1" spc="-1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Risiko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807572" y="4840936"/>
            <a:ext cx="5942570" cy="584200"/>
            <a:chOff x="5138420" y="5346700"/>
            <a:chExt cx="3083560" cy="584200"/>
          </a:xfrm>
        </p:grpSpPr>
        <p:sp>
          <p:nvSpPr>
            <p:cNvPr id="18" name="object 18"/>
            <p:cNvSpPr/>
            <p:nvPr/>
          </p:nvSpPr>
          <p:spPr>
            <a:xfrm>
              <a:off x="5138420" y="5346700"/>
              <a:ext cx="3083560" cy="29718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138420" y="5631179"/>
              <a:ext cx="3083560" cy="29971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828600" y="4821123"/>
            <a:ext cx="4608801" cy="6018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5080" indent="-76200" algn="ctr">
              <a:lnSpc>
                <a:spcPct val="156300"/>
              </a:lnSpc>
              <a:spcBef>
                <a:spcPts val="100"/>
              </a:spcBef>
            </a:pP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                                  </a:t>
            </a:r>
            <a:r>
              <a:rPr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Sarana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K</a:t>
            </a:r>
            <a:r>
              <a:rPr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omunikasi</a:t>
            </a:r>
            <a:r>
              <a:rPr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endParaRPr lang="en-US" sz="1200" b="1" spc="-5" dirty="0">
              <a:solidFill>
                <a:srgbClr val="FFFFFF"/>
              </a:solidFill>
              <a:latin typeface="Liberation Sans Narrow"/>
              <a:cs typeface="Liberation Sans Narrow"/>
            </a:endParaRPr>
          </a:p>
          <a:p>
            <a:pPr marL="88900" marR="5080" indent="-76200" algn="ctr">
              <a:lnSpc>
                <a:spcPct val="156300"/>
              </a:lnSpc>
              <a:spcBef>
                <a:spcPts val="100"/>
              </a:spcBef>
            </a:pP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                                    </a:t>
            </a:r>
            <a:r>
              <a:rPr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Sistem</a:t>
            </a:r>
            <a:r>
              <a:rPr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Informasi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833752" y="5561800"/>
            <a:ext cx="5916389" cy="726440"/>
            <a:chOff x="5138420" y="5989320"/>
            <a:chExt cx="3083560" cy="726440"/>
          </a:xfrm>
        </p:grpSpPr>
        <p:sp>
          <p:nvSpPr>
            <p:cNvPr id="22" name="object 22"/>
            <p:cNvSpPr/>
            <p:nvPr/>
          </p:nvSpPr>
          <p:spPr>
            <a:xfrm>
              <a:off x="5138420" y="5989320"/>
              <a:ext cx="3083560" cy="29972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138420" y="6202680"/>
              <a:ext cx="3083560" cy="29972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5138420" y="6418580"/>
              <a:ext cx="3083560" cy="29717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951268" y="5564062"/>
            <a:ext cx="4437209" cy="681597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spcBef>
                <a:spcPts val="350"/>
              </a:spcBef>
            </a:pPr>
            <a:r>
              <a:rPr lang="en-US" sz="1200" spc="-10" dirty="0">
                <a:solidFill>
                  <a:srgbClr val="000000"/>
                </a:solidFill>
                <a:latin typeface="Liberation Sans Narrow"/>
                <a:cs typeface="Liberation Sans Narrow"/>
              </a:rPr>
              <a:t>                                    </a:t>
            </a:r>
            <a:r>
              <a:rPr sz="1200" spc="-10" dirty="0" err="1">
                <a:solidFill>
                  <a:srgbClr val="000000"/>
                </a:solidFill>
                <a:latin typeface="Liberation Sans Narrow"/>
                <a:cs typeface="Liberation Sans Narrow"/>
              </a:rPr>
              <a:t>Pemantauan</a:t>
            </a:r>
            <a:r>
              <a:rPr sz="1200" spc="30" dirty="0">
                <a:solidFill>
                  <a:srgbClr val="000000"/>
                </a:solidFill>
                <a:latin typeface="Liberation Sans Narrow"/>
                <a:cs typeface="Liberation Sans Narrow"/>
              </a:rPr>
              <a:t> </a:t>
            </a:r>
            <a:r>
              <a:rPr sz="1200" spc="-5" dirty="0" err="1">
                <a:solidFill>
                  <a:srgbClr val="000000"/>
                </a:solidFill>
                <a:latin typeface="Liberation Sans Narrow"/>
                <a:cs typeface="Liberation Sans Narrow"/>
              </a:rPr>
              <a:t>Berkelanjutan</a:t>
            </a:r>
            <a:r>
              <a:rPr lang="en-US" sz="1200" spc="-5" dirty="0">
                <a:solidFill>
                  <a:srgbClr val="000000"/>
                </a:solidFill>
                <a:latin typeface="Liberation Sans Narrow"/>
                <a:cs typeface="Liberation Sans Narrow"/>
              </a:rPr>
              <a:t> </a:t>
            </a:r>
            <a:endParaRPr lang="en-US"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  <a:p>
            <a:pPr algn="ctr">
              <a:spcBef>
                <a:spcPts val="350"/>
              </a:spcBef>
            </a:pPr>
            <a:r>
              <a:rPr lang="en-US" sz="1200" spc="-5" dirty="0">
                <a:solidFill>
                  <a:srgbClr val="000000"/>
                </a:solidFill>
                <a:latin typeface="Liberation Sans Narrow"/>
                <a:cs typeface="Liberation Sans Narrow"/>
              </a:rPr>
              <a:t>                                     </a:t>
            </a:r>
            <a:r>
              <a:rPr sz="1200" spc="-5" dirty="0" err="1">
                <a:solidFill>
                  <a:srgbClr val="000000"/>
                </a:solidFill>
                <a:latin typeface="Liberation Sans Narrow"/>
                <a:cs typeface="Liberation Sans Narrow"/>
              </a:rPr>
              <a:t>Evaluasi</a:t>
            </a:r>
            <a:r>
              <a:rPr sz="1200" spc="-75" dirty="0">
                <a:solidFill>
                  <a:srgbClr val="000000"/>
                </a:solidFill>
                <a:latin typeface="Liberation Sans Narrow"/>
                <a:cs typeface="Liberation Sans Narrow"/>
              </a:rPr>
              <a:t> </a:t>
            </a:r>
            <a:r>
              <a:rPr sz="1200" spc="-20" dirty="0" err="1">
                <a:solidFill>
                  <a:srgbClr val="000000"/>
                </a:solidFill>
                <a:latin typeface="Liberation Sans Narrow"/>
                <a:cs typeface="Liberation Sans Narrow"/>
              </a:rPr>
              <a:t>Terpisa</a:t>
            </a:r>
            <a:r>
              <a:rPr lang="en-US" sz="1200" spc="-20" dirty="0" err="1">
                <a:solidFill>
                  <a:srgbClr val="000000"/>
                </a:solidFill>
                <a:latin typeface="Liberation Sans Narrow"/>
                <a:cs typeface="Liberation Sans Narrow"/>
              </a:rPr>
              <a:t>h</a:t>
            </a:r>
            <a:endParaRPr lang="en-US" sz="1200" spc="-2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  <a:p>
            <a:pPr marL="296545" marR="287020" algn="ctr">
              <a:lnSpc>
                <a:spcPct val="117200"/>
              </a:lnSpc>
              <a:spcBef>
                <a:spcPts val="5"/>
              </a:spcBef>
            </a:pPr>
            <a:r>
              <a:rPr lang="en-US" sz="1200" spc="-10" dirty="0">
                <a:solidFill>
                  <a:srgbClr val="000000"/>
                </a:solidFill>
                <a:latin typeface="Liberation Sans Narrow"/>
                <a:cs typeface="Liberation Sans Narrow"/>
              </a:rPr>
              <a:t>                                     </a:t>
            </a:r>
            <a:r>
              <a:rPr sz="1200" spc="-10" dirty="0" err="1">
                <a:solidFill>
                  <a:srgbClr val="000000"/>
                </a:solidFill>
                <a:latin typeface="Liberation Sans Narrow"/>
                <a:cs typeface="Liberation Sans Narrow"/>
              </a:rPr>
              <a:t>Tindak</a:t>
            </a:r>
            <a:r>
              <a:rPr sz="1200" spc="-5" dirty="0">
                <a:solidFill>
                  <a:srgbClr val="000000"/>
                </a:solidFill>
                <a:latin typeface="Liberation Sans Narrow"/>
                <a:cs typeface="Liberation Sans Narrow"/>
              </a:rPr>
              <a:t> </a:t>
            </a:r>
            <a:r>
              <a:rPr sz="1200" spc="-10" dirty="0">
                <a:solidFill>
                  <a:srgbClr val="000000"/>
                </a:solidFill>
                <a:latin typeface="Liberation Sans Narrow"/>
                <a:cs typeface="Liberation Sans Narrow"/>
              </a:rPr>
              <a:t>Lanjut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771153" y="-69758"/>
            <a:ext cx="5898668" cy="1997065"/>
            <a:chOff x="5118099" y="165100"/>
            <a:chExt cx="3093720" cy="1899920"/>
          </a:xfrm>
        </p:grpSpPr>
        <p:sp>
          <p:nvSpPr>
            <p:cNvPr id="43" name="object 43"/>
            <p:cNvSpPr/>
            <p:nvPr/>
          </p:nvSpPr>
          <p:spPr>
            <a:xfrm>
              <a:off x="5128259" y="1308100"/>
              <a:ext cx="3083560" cy="29717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5128259" y="1079500"/>
              <a:ext cx="3083560" cy="29717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5128259" y="850900"/>
              <a:ext cx="3083560" cy="29717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5118099" y="622300"/>
              <a:ext cx="3086100" cy="29717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5118099" y="391159"/>
              <a:ext cx="3086100" cy="29717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5128259" y="165100"/>
              <a:ext cx="3083560" cy="29717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5128259" y="1536700"/>
              <a:ext cx="3083560" cy="29972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5128259" y="1765300"/>
              <a:ext cx="3083560" cy="29972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4923396" y="-42533"/>
            <a:ext cx="5704522" cy="190757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96875" marR="412750" indent="47625" algn="ctr">
              <a:lnSpc>
                <a:spcPct val="125099"/>
              </a:lnSpc>
              <a:spcBef>
                <a:spcPts val="75"/>
              </a:spcBef>
            </a:pPr>
            <a:r>
              <a:rPr sz="1200" b="1" spc="-10" dirty="0">
                <a:solidFill>
                  <a:srgbClr val="FFFF00"/>
                </a:solidFill>
                <a:latin typeface="Liberation Sans Narrow"/>
                <a:cs typeface="Liberation Sans Narrow"/>
              </a:rPr>
              <a:t>Penegakan </a:t>
            </a:r>
            <a:r>
              <a:rPr sz="1200" b="1" spc="-5" dirty="0" err="1">
                <a:solidFill>
                  <a:srgbClr val="FFFF00"/>
                </a:solidFill>
                <a:latin typeface="Liberation Sans Narrow"/>
                <a:cs typeface="Liberation Sans Narrow"/>
              </a:rPr>
              <a:t>Integritas</a:t>
            </a: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</a:t>
            </a:r>
            <a:r>
              <a:rPr sz="1200" b="1" spc="-5" dirty="0" err="1">
                <a:solidFill>
                  <a:srgbClr val="FFFF00"/>
                </a:solidFill>
                <a:latin typeface="Liberation Sans Narrow"/>
                <a:cs typeface="Liberation Sans Narrow"/>
              </a:rPr>
              <a:t>dan</a:t>
            </a:r>
            <a:r>
              <a:rPr lang="en-US"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</a:t>
            </a: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00"/>
                </a:solidFill>
                <a:latin typeface="Liberation Sans Narrow"/>
                <a:cs typeface="Liberation Sans Narrow"/>
              </a:rPr>
              <a:t>E</a:t>
            </a:r>
            <a:r>
              <a:rPr sz="1200" b="1" spc="-5" dirty="0" err="1">
                <a:solidFill>
                  <a:srgbClr val="FFFF00"/>
                </a:solidFill>
                <a:latin typeface="Liberation Sans Narrow"/>
                <a:cs typeface="Liberation Sans Narrow"/>
              </a:rPr>
              <a:t>tika</a:t>
            </a: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 </a:t>
            </a:r>
            <a:r>
              <a:rPr lang="en-US"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                 </a:t>
            </a:r>
          </a:p>
          <a:p>
            <a:pPr marL="396875" marR="412750" indent="47625" algn="ctr">
              <a:lnSpc>
                <a:spcPct val="125099"/>
              </a:lnSpc>
              <a:spcBef>
                <a:spcPts val="75"/>
              </a:spcBef>
            </a:pPr>
            <a:r>
              <a:rPr sz="1200" b="1" spc="-5" dirty="0" err="1">
                <a:solidFill>
                  <a:srgbClr val="FFFF00"/>
                </a:solidFill>
                <a:latin typeface="Liberation Sans Narrow"/>
                <a:cs typeface="Liberation Sans Narrow"/>
              </a:rPr>
              <a:t>Komitmen</a:t>
            </a:r>
            <a:r>
              <a:rPr lang="en-US"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</a:t>
            </a:r>
            <a:r>
              <a:rPr sz="1200" b="1" spc="-10" dirty="0" err="1">
                <a:solidFill>
                  <a:srgbClr val="FFFF00"/>
                </a:solidFill>
                <a:latin typeface="Liberation Sans Narrow"/>
                <a:cs typeface="Liberation Sans Narrow"/>
              </a:rPr>
              <a:t>terhadap</a:t>
            </a:r>
            <a:r>
              <a:rPr sz="1200" b="1" spc="-10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</a:t>
            </a:r>
            <a:r>
              <a:rPr sz="1200" b="1" spc="-5" dirty="0" err="1">
                <a:solidFill>
                  <a:srgbClr val="FFFF00"/>
                </a:solidFill>
                <a:latin typeface="Liberation Sans Narrow"/>
                <a:cs typeface="Liberation Sans Narrow"/>
              </a:rPr>
              <a:t>Kompetensi</a:t>
            </a:r>
            <a:endParaRPr lang="en-US" sz="1200" b="1" spc="-5" dirty="0">
              <a:solidFill>
                <a:srgbClr val="FFFF00"/>
              </a:solidFill>
              <a:latin typeface="Liberation Sans Narrow"/>
              <a:cs typeface="Liberation Sans Narrow"/>
            </a:endParaRPr>
          </a:p>
          <a:p>
            <a:pPr marL="396875" marR="412750" indent="47625" algn="ctr">
              <a:lnSpc>
                <a:spcPct val="125099"/>
              </a:lnSpc>
              <a:spcBef>
                <a:spcPts val="75"/>
              </a:spcBef>
            </a:pP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 Kepemimpinan yang</a:t>
            </a:r>
            <a:r>
              <a:rPr sz="1200" b="1" spc="2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</a:t>
            </a: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Kondusif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  <a:p>
            <a:pPr algn="ctr">
              <a:spcBef>
                <a:spcPts val="360"/>
              </a:spcBef>
            </a:pP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Struktur </a:t>
            </a:r>
            <a:r>
              <a:rPr sz="1200" b="1" spc="-10" dirty="0">
                <a:solidFill>
                  <a:srgbClr val="FFFF00"/>
                </a:solidFill>
                <a:latin typeface="Liberation Sans Narrow"/>
                <a:cs typeface="Liberation Sans Narrow"/>
              </a:rPr>
              <a:t>Organisasi </a:t>
            </a: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yang Sesuai</a:t>
            </a:r>
            <a:r>
              <a:rPr sz="1200" b="1" spc="130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</a:t>
            </a: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Kebutuhan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  <a:p>
            <a:pPr algn="ctr">
              <a:spcBef>
                <a:spcPts val="360"/>
              </a:spcBef>
            </a:pPr>
            <a:r>
              <a:rPr sz="1200" spc="-10" dirty="0">
                <a:solidFill>
                  <a:srgbClr val="FFFF00"/>
                </a:solidFill>
                <a:latin typeface="Liberation Sans Narrow"/>
                <a:cs typeface="Liberation Sans Narrow"/>
              </a:rPr>
              <a:t>Pendelegasian Wewenang dan </a:t>
            </a:r>
            <a:r>
              <a:rPr sz="1200" spc="-20" dirty="0">
                <a:solidFill>
                  <a:srgbClr val="FFFF00"/>
                </a:solidFill>
                <a:latin typeface="Liberation Sans Narrow"/>
                <a:cs typeface="Liberation Sans Narrow"/>
              </a:rPr>
              <a:t>Tanggung</a:t>
            </a:r>
            <a:r>
              <a:rPr sz="1200" spc="204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</a:t>
            </a:r>
            <a:r>
              <a:rPr sz="1200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Jawab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  <a:p>
            <a:pPr algn="ctr">
              <a:spcBef>
                <a:spcPts val="365"/>
              </a:spcBef>
            </a:pPr>
            <a:r>
              <a:rPr sz="1200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Kebijakan yang </a:t>
            </a:r>
            <a:r>
              <a:rPr sz="1200" spc="-10" dirty="0">
                <a:solidFill>
                  <a:srgbClr val="FFFF00"/>
                </a:solidFill>
                <a:latin typeface="Liberation Sans Narrow"/>
                <a:cs typeface="Liberation Sans Narrow"/>
              </a:rPr>
              <a:t>Sehat tentang Pembinaan</a:t>
            </a:r>
            <a:r>
              <a:rPr sz="1200" spc="17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</a:t>
            </a:r>
            <a:r>
              <a:rPr sz="1200" dirty="0">
                <a:solidFill>
                  <a:srgbClr val="FFFF00"/>
                </a:solidFill>
                <a:latin typeface="Liberation Sans Narrow"/>
                <a:cs typeface="Liberation Sans Narrow"/>
              </a:rPr>
              <a:t>SDM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  <a:p>
            <a:pPr algn="ctr">
              <a:spcBef>
                <a:spcPts val="360"/>
              </a:spcBef>
            </a:pP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Peran </a:t>
            </a:r>
            <a:r>
              <a:rPr sz="1200" b="1" dirty="0">
                <a:solidFill>
                  <a:srgbClr val="FFFF00"/>
                </a:solidFill>
                <a:latin typeface="Liberation Sans Narrow"/>
                <a:cs typeface="Liberation Sans Narrow"/>
              </a:rPr>
              <a:t>SPI </a:t>
            </a: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yang</a:t>
            </a:r>
            <a:r>
              <a:rPr sz="1200" b="1" spc="50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</a:t>
            </a:r>
            <a:r>
              <a:rPr sz="1200" b="1" spc="-10" dirty="0">
                <a:solidFill>
                  <a:srgbClr val="FFFF00"/>
                </a:solidFill>
                <a:latin typeface="Liberation Sans Narrow"/>
                <a:cs typeface="Liberation Sans Narrow"/>
              </a:rPr>
              <a:t>Efektif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  <a:p>
            <a:pPr algn="ctr">
              <a:spcBef>
                <a:spcPts val="360"/>
              </a:spcBef>
            </a:pP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Hubungan </a:t>
            </a:r>
            <a:r>
              <a:rPr sz="1200" b="1" dirty="0">
                <a:solidFill>
                  <a:srgbClr val="FFFF00"/>
                </a:solidFill>
                <a:latin typeface="Liberation Sans Narrow"/>
                <a:cs typeface="Liberation Sans Narrow"/>
              </a:rPr>
              <a:t>Kerja </a:t>
            </a: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yang</a:t>
            </a:r>
            <a:r>
              <a:rPr sz="1200" b="1" spc="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 </a:t>
            </a:r>
            <a:r>
              <a:rPr sz="1200" b="1" spc="-5" dirty="0">
                <a:solidFill>
                  <a:srgbClr val="FFFF00"/>
                </a:solidFill>
                <a:latin typeface="Liberation Sans Narrow"/>
                <a:cs typeface="Liberation Sans Narrow"/>
              </a:rPr>
              <a:t>Baik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786435" y="2020826"/>
            <a:ext cx="5902585" cy="373380"/>
            <a:chOff x="5095240" y="2123439"/>
            <a:chExt cx="3124200" cy="373380"/>
          </a:xfrm>
        </p:grpSpPr>
        <p:sp>
          <p:nvSpPr>
            <p:cNvPr id="53" name="object 53"/>
            <p:cNvSpPr/>
            <p:nvPr/>
          </p:nvSpPr>
          <p:spPr>
            <a:xfrm>
              <a:off x="5105400" y="2133599"/>
              <a:ext cx="3103879" cy="35306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5100320" y="2128519"/>
              <a:ext cx="3114040" cy="363220"/>
            </a:xfrm>
            <a:custGeom>
              <a:avLst/>
              <a:gdLst/>
              <a:ahLst/>
              <a:cxnLst/>
              <a:rect l="l" t="t" r="r" b="b"/>
              <a:pathLst>
                <a:path w="3114040" h="363219">
                  <a:moveTo>
                    <a:pt x="0" y="363220"/>
                  </a:moveTo>
                  <a:lnTo>
                    <a:pt x="3114039" y="363220"/>
                  </a:lnTo>
                  <a:lnTo>
                    <a:pt x="3114039" y="0"/>
                  </a:lnTo>
                  <a:lnTo>
                    <a:pt x="0" y="0"/>
                  </a:lnTo>
                  <a:lnTo>
                    <a:pt x="0" y="363220"/>
                  </a:lnTo>
                  <a:close/>
                </a:path>
                <a:path w="3114040" h="363219">
                  <a:moveTo>
                    <a:pt x="53339" y="299720"/>
                  </a:moveTo>
                  <a:lnTo>
                    <a:pt x="3096259" y="299720"/>
                  </a:lnTo>
                  <a:lnTo>
                    <a:pt x="3096259" y="40640"/>
                  </a:lnTo>
                  <a:lnTo>
                    <a:pt x="53339" y="40640"/>
                  </a:lnTo>
                  <a:lnTo>
                    <a:pt x="53339" y="29972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4894420" y="2092280"/>
            <a:ext cx="5775401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015">
              <a:spcBef>
                <a:spcPts val="100"/>
              </a:spcBef>
            </a:pP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                            </a:t>
            </a:r>
            <a:r>
              <a:rPr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Identifikasi</a:t>
            </a:r>
            <a:r>
              <a:rPr sz="1200" b="1" spc="20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Risiko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grpSp>
        <p:nvGrpSpPr>
          <p:cNvPr id="57" name="object 26"/>
          <p:cNvGrpSpPr/>
          <p:nvPr/>
        </p:nvGrpSpPr>
        <p:grpSpPr>
          <a:xfrm>
            <a:off x="4786436" y="2725526"/>
            <a:ext cx="5973530" cy="2104856"/>
            <a:chOff x="5138420" y="2791460"/>
            <a:chExt cx="3088639" cy="2496818"/>
          </a:xfrm>
        </p:grpSpPr>
        <p:sp>
          <p:nvSpPr>
            <p:cNvPr id="59" name="object 28"/>
            <p:cNvSpPr/>
            <p:nvPr/>
          </p:nvSpPr>
          <p:spPr>
            <a:xfrm>
              <a:off x="5138420" y="3060700"/>
              <a:ext cx="3083560" cy="29717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0" name="object 29"/>
            <p:cNvSpPr/>
            <p:nvPr/>
          </p:nvSpPr>
          <p:spPr>
            <a:xfrm>
              <a:off x="5138420" y="3274060"/>
              <a:ext cx="3083560" cy="29972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1" name="object 30"/>
            <p:cNvSpPr/>
            <p:nvPr/>
          </p:nvSpPr>
          <p:spPr>
            <a:xfrm>
              <a:off x="5138420" y="3489959"/>
              <a:ext cx="3083560" cy="29717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2" name="object 31"/>
            <p:cNvSpPr/>
            <p:nvPr/>
          </p:nvSpPr>
          <p:spPr>
            <a:xfrm>
              <a:off x="5138420" y="3703320"/>
              <a:ext cx="3083560" cy="29971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3" name="object 32"/>
            <p:cNvSpPr/>
            <p:nvPr/>
          </p:nvSpPr>
          <p:spPr>
            <a:xfrm>
              <a:off x="5138420" y="3916679"/>
              <a:ext cx="3083560" cy="299719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4" name="object 33"/>
            <p:cNvSpPr/>
            <p:nvPr/>
          </p:nvSpPr>
          <p:spPr>
            <a:xfrm>
              <a:off x="5138420" y="4132579"/>
              <a:ext cx="3083560" cy="29718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5" name="object 34"/>
            <p:cNvSpPr/>
            <p:nvPr/>
          </p:nvSpPr>
          <p:spPr>
            <a:xfrm>
              <a:off x="5138420" y="4345940"/>
              <a:ext cx="3083560" cy="299719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6" name="object 35"/>
            <p:cNvSpPr/>
            <p:nvPr/>
          </p:nvSpPr>
          <p:spPr>
            <a:xfrm>
              <a:off x="5138420" y="4561840"/>
              <a:ext cx="3083560" cy="29718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8" name="object 37"/>
            <p:cNvSpPr/>
            <p:nvPr/>
          </p:nvSpPr>
          <p:spPr>
            <a:xfrm>
              <a:off x="5138420" y="4775200"/>
              <a:ext cx="3083560" cy="29718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" name="object 38"/>
            <p:cNvSpPr/>
            <p:nvPr/>
          </p:nvSpPr>
          <p:spPr>
            <a:xfrm>
              <a:off x="5140960" y="2791460"/>
              <a:ext cx="3086099" cy="299720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0" name="object 39"/>
            <p:cNvSpPr/>
            <p:nvPr/>
          </p:nvSpPr>
          <p:spPr>
            <a:xfrm>
              <a:off x="5138420" y="4988559"/>
              <a:ext cx="3083560" cy="29971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71" name="object 16"/>
          <p:cNvSpPr txBox="1"/>
          <p:nvPr/>
        </p:nvSpPr>
        <p:spPr>
          <a:xfrm>
            <a:off x="4828599" y="2732624"/>
            <a:ext cx="593136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algn="ctr">
              <a:spcBef>
                <a:spcPts val="100"/>
              </a:spcBef>
            </a:pP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Reviu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ats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Kinerja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Unit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Kerja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72" name="object 16"/>
          <p:cNvSpPr txBox="1"/>
          <p:nvPr/>
        </p:nvSpPr>
        <p:spPr>
          <a:xfrm>
            <a:off x="4828599" y="2940438"/>
            <a:ext cx="586042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algn="ctr">
              <a:spcBef>
                <a:spcPts val="100"/>
              </a:spcBef>
            </a:pP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Pembinaan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SDM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73" name="object 16"/>
          <p:cNvSpPr txBox="1"/>
          <p:nvPr/>
        </p:nvSpPr>
        <p:spPr>
          <a:xfrm>
            <a:off x="4929256" y="3120899"/>
            <a:ext cx="57597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algn="ctr">
              <a:spcBef>
                <a:spcPts val="100"/>
              </a:spcBef>
            </a:pP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Pengendalian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Pengelolaan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Sistem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Informasi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86" name="object 16"/>
          <p:cNvSpPr txBox="1"/>
          <p:nvPr/>
        </p:nvSpPr>
        <p:spPr>
          <a:xfrm>
            <a:off x="4944960" y="3313914"/>
            <a:ext cx="568881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algn="ctr">
              <a:spcBef>
                <a:spcPts val="100"/>
              </a:spcBef>
            </a:pP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Pengendalian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Fisik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ats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Aset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87" name="object 16"/>
          <p:cNvSpPr txBox="1"/>
          <p:nvPr/>
        </p:nvSpPr>
        <p:spPr>
          <a:xfrm>
            <a:off x="4828599" y="3496570"/>
            <a:ext cx="592154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algn="ctr">
              <a:spcBef>
                <a:spcPts val="100"/>
              </a:spcBef>
            </a:pP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Penetapan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&amp;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Reviu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Indikator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&amp;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Ukuran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Kinerja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88" name="object 16"/>
          <p:cNvSpPr txBox="1"/>
          <p:nvPr/>
        </p:nvSpPr>
        <p:spPr>
          <a:xfrm>
            <a:off x="4923879" y="3687183"/>
            <a:ext cx="568881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algn="ctr">
              <a:spcBef>
                <a:spcPts val="100"/>
              </a:spcBef>
            </a:pP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Pemisahan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Fungsi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89" name="object 16"/>
          <p:cNvSpPr txBox="1"/>
          <p:nvPr/>
        </p:nvSpPr>
        <p:spPr>
          <a:xfrm>
            <a:off x="4923879" y="3876447"/>
            <a:ext cx="586042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algn="ctr">
              <a:spcBef>
                <a:spcPts val="100"/>
              </a:spcBef>
            </a:pP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Otorisasi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Transaksi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dan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Kejadian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Penting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90" name="object 16"/>
          <p:cNvSpPr txBox="1"/>
          <p:nvPr/>
        </p:nvSpPr>
        <p:spPr>
          <a:xfrm>
            <a:off x="4894420" y="4043643"/>
            <a:ext cx="59193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algn="ctr">
              <a:spcBef>
                <a:spcPts val="100"/>
              </a:spcBef>
            </a:pP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 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Pencatatan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yg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Akurat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&amp;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Tepat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Waktu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91" name="object 16"/>
          <p:cNvSpPr txBox="1"/>
          <p:nvPr/>
        </p:nvSpPr>
        <p:spPr>
          <a:xfrm>
            <a:off x="5138582" y="4239051"/>
            <a:ext cx="5611560" cy="197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algn="ctr">
              <a:spcBef>
                <a:spcPts val="100"/>
              </a:spcBef>
            </a:pP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Pembatasan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Akses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ats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Sumber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Daya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93" name="object 16"/>
          <p:cNvSpPr txBox="1"/>
          <p:nvPr/>
        </p:nvSpPr>
        <p:spPr>
          <a:xfrm>
            <a:off x="4816596" y="4430538"/>
            <a:ext cx="58724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algn="ctr">
              <a:spcBef>
                <a:spcPts val="100"/>
              </a:spcBef>
            </a:pP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       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Akuntabilitas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terhadap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Sumber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Daya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sp>
        <p:nvSpPr>
          <p:cNvPr id="94" name="object 16"/>
          <p:cNvSpPr txBox="1"/>
          <p:nvPr/>
        </p:nvSpPr>
        <p:spPr>
          <a:xfrm>
            <a:off x="4801520" y="4599486"/>
            <a:ext cx="5958446" cy="198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algn="ctr">
              <a:spcBef>
                <a:spcPts val="100"/>
              </a:spcBef>
            </a:pP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Dokumentasi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ats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Sistem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</a:t>
            </a:r>
            <a:r>
              <a:rPr lang="en-US" sz="1200" b="1" spc="-5" dirty="0" err="1">
                <a:solidFill>
                  <a:srgbClr val="FFFFFF"/>
                </a:solidFill>
                <a:latin typeface="Liberation Sans Narrow"/>
                <a:cs typeface="Liberation Sans Narrow"/>
              </a:rPr>
              <a:t>Pengendaian</a:t>
            </a:r>
            <a:r>
              <a:rPr lang="en-US" sz="1200" b="1" spc="-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 Internal</a:t>
            </a:r>
            <a:endParaRPr sz="1200" dirty="0">
              <a:solidFill>
                <a:srgbClr val="000000"/>
              </a:solidFill>
              <a:latin typeface="Liberation Sans Narrow"/>
              <a:cs typeface="Liberation Sans Narrow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 flipH="1">
            <a:off x="2253141" y="1047583"/>
            <a:ext cx="1397" cy="4877437"/>
          </a:xfrm>
          <a:prstGeom prst="line">
            <a:avLst/>
          </a:prstGeom>
          <a:ln w="47625">
            <a:solidFill>
              <a:schemeClr val="tx1">
                <a:alpha val="8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2" idx="3"/>
          </p:cNvCxnSpPr>
          <p:nvPr/>
        </p:nvCxnSpPr>
        <p:spPr>
          <a:xfrm flipV="1">
            <a:off x="2100898" y="3638548"/>
            <a:ext cx="163114" cy="1"/>
          </a:xfrm>
          <a:prstGeom prst="line">
            <a:avLst/>
          </a:prstGeom>
          <a:ln w="38100">
            <a:solidFill>
              <a:schemeClr val="tx1">
                <a:alpha val="9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V="1">
            <a:off x="2229230" y="1063483"/>
            <a:ext cx="163114" cy="1"/>
          </a:xfrm>
          <a:prstGeom prst="line">
            <a:avLst/>
          </a:prstGeom>
          <a:ln w="38100">
            <a:solidFill>
              <a:schemeClr val="tx1">
                <a:alpha val="9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2229230" y="5925019"/>
            <a:ext cx="163114" cy="1"/>
          </a:xfrm>
          <a:prstGeom prst="line">
            <a:avLst/>
          </a:prstGeom>
          <a:ln w="38100">
            <a:solidFill>
              <a:schemeClr val="tx1">
                <a:alpha val="9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ight Arrow 103"/>
          <p:cNvSpPr/>
          <p:nvPr/>
        </p:nvSpPr>
        <p:spPr>
          <a:xfrm>
            <a:off x="4270543" y="916844"/>
            <a:ext cx="325105" cy="24028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5" name="Right Arrow 104"/>
          <p:cNvSpPr/>
          <p:nvPr/>
        </p:nvSpPr>
        <p:spPr>
          <a:xfrm>
            <a:off x="4320859" y="2207516"/>
            <a:ext cx="325105" cy="24028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6" name="Right Arrow 105"/>
          <p:cNvSpPr/>
          <p:nvPr/>
        </p:nvSpPr>
        <p:spPr>
          <a:xfrm>
            <a:off x="4333279" y="3553958"/>
            <a:ext cx="325105" cy="24028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7" name="Right Arrow 106"/>
          <p:cNvSpPr/>
          <p:nvPr/>
        </p:nvSpPr>
        <p:spPr>
          <a:xfrm>
            <a:off x="4302237" y="4984476"/>
            <a:ext cx="325105" cy="24028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8" name="Right Arrow 107"/>
          <p:cNvSpPr/>
          <p:nvPr/>
        </p:nvSpPr>
        <p:spPr>
          <a:xfrm>
            <a:off x="4320858" y="5774098"/>
            <a:ext cx="325105" cy="24028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319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bject 77">
            <a:extLst>
              <a:ext uri="{FF2B5EF4-FFF2-40B4-BE49-F238E27FC236}">
                <a16:creationId xmlns:a16="http://schemas.microsoft.com/office/drawing/2014/main" id="{71BBFE6D-4D42-4CCA-A724-15BD86EA9E38}"/>
              </a:ext>
            </a:extLst>
          </p:cNvPr>
          <p:cNvSpPr/>
          <p:nvPr/>
        </p:nvSpPr>
        <p:spPr>
          <a:xfrm>
            <a:off x="2411730" y="1480930"/>
            <a:ext cx="3684270" cy="1003300"/>
          </a:xfrm>
          <a:custGeom>
            <a:avLst/>
            <a:gdLst/>
            <a:ahLst/>
            <a:cxnLst/>
            <a:rect l="l" t="t" r="r" b="b"/>
            <a:pathLst>
              <a:path w="3684270" h="1003300">
                <a:moveTo>
                  <a:pt x="0" y="0"/>
                </a:moveTo>
                <a:lnTo>
                  <a:pt x="3684270" y="0"/>
                </a:lnTo>
                <a:lnTo>
                  <a:pt x="3684270" y="1003300"/>
                </a:lnTo>
                <a:lnTo>
                  <a:pt x="0" y="100330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Sistem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Pengendalian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Internal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object 77">
            <a:extLst>
              <a:ext uri="{FF2B5EF4-FFF2-40B4-BE49-F238E27FC236}">
                <a16:creationId xmlns:a16="http://schemas.microsoft.com/office/drawing/2014/main" id="{3000CA4A-4014-49B8-8FB3-DBADDA288FBC}"/>
              </a:ext>
            </a:extLst>
          </p:cNvPr>
          <p:cNvSpPr/>
          <p:nvPr/>
        </p:nvSpPr>
        <p:spPr>
          <a:xfrm>
            <a:off x="6096001" y="1480408"/>
            <a:ext cx="3684270" cy="1003300"/>
          </a:xfrm>
          <a:custGeom>
            <a:avLst/>
            <a:gdLst/>
            <a:ahLst/>
            <a:cxnLst/>
            <a:rect l="l" t="t" r="r" b="b"/>
            <a:pathLst>
              <a:path w="3684270" h="1003300">
                <a:moveTo>
                  <a:pt x="0" y="0"/>
                </a:moveTo>
                <a:lnTo>
                  <a:pt x="3684270" y="0"/>
                </a:lnTo>
                <a:lnTo>
                  <a:pt x="3684270" y="1003300"/>
                </a:lnTo>
                <a:lnTo>
                  <a:pt x="0" y="100330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Jenis&amp;Ruang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Lingkup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Audit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36671B89-3B16-4AA7-9EB8-22779273168F}"/>
              </a:ext>
            </a:extLst>
          </p:cNvPr>
          <p:cNvSpPr/>
          <p:nvPr/>
        </p:nvSpPr>
        <p:spPr>
          <a:xfrm>
            <a:off x="2411646" y="2484230"/>
            <a:ext cx="7368623" cy="325231"/>
          </a:xfrm>
          <a:custGeom>
            <a:avLst/>
            <a:gdLst/>
            <a:ahLst/>
            <a:cxnLst/>
            <a:rect l="l" t="t" r="r" b="b"/>
            <a:pathLst>
              <a:path w="6781800" h="468629">
                <a:moveTo>
                  <a:pt x="0" y="0"/>
                </a:moveTo>
                <a:lnTo>
                  <a:pt x="6781800" y="0"/>
                </a:lnTo>
                <a:lnTo>
                  <a:pt x="6781800" y="468629"/>
                </a:lnTo>
                <a:lnTo>
                  <a:pt x="0" y="468629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Manajemen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object 83">
            <a:extLst>
              <a:ext uri="{FF2B5EF4-FFF2-40B4-BE49-F238E27FC236}">
                <a16:creationId xmlns:a16="http://schemas.microsoft.com/office/drawing/2014/main" id="{89695E9C-F354-41C3-8E0F-7F729DE4FBAD}"/>
              </a:ext>
            </a:extLst>
          </p:cNvPr>
          <p:cNvSpPr/>
          <p:nvPr/>
        </p:nvSpPr>
        <p:spPr>
          <a:xfrm>
            <a:off x="2411645" y="2806148"/>
            <a:ext cx="3684270" cy="736600"/>
          </a:xfrm>
          <a:custGeom>
            <a:avLst/>
            <a:gdLst/>
            <a:ahLst/>
            <a:cxnLst/>
            <a:rect l="l" t="t" r="r" b="b"/>
            <a:pathLst>
              <a:path w="3385820" h="736600">
                <a:moveTo>
                  <a:pt x="0" y="0"/>
                </a:moveTo>
                <a:lnTo>
                  <a:pt x="3385820" y="0"/>
                </a:lnTo>
                <a:lnTo>
                  <a:pt x="3385820" y="736600"/>
                </a:lnTo>
                <a:lnTo>
                  <a:pt x="0" y="7366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1068038-04DB-4977-852E-EA0C32AEE2F1}"/>
              </a:ext>
            </a:extLst>
          </p:cNvPr>
          <p:cNvSpPr/>
          <p:nvPr/>
        </p:nvSpPr>
        <p:spPr>
          <a:xfrm>
            <a:off x="6095915" y="2750930"/>
            <a:ext cx="3684442" cy="791818"/>
          </a:xfrm>
          <a:custGeom>
            <a:avLst/>
            <a:gdLst/>
            <a:ahLst/>
            <a:cxnLst/>
            <a:rect l="l" t="t" r="r" b="b"/>
            <a:pathLst>
              <a:path w="3385820" h="736600">
                <a:moveTo>
                  <a:pt x="0" y="0"/>
                </a:moveTo>
                <a:lnTo>
                  <a:pt x="3385820" y="0"/>
                </a:lnTo>
                <a:lnTo>
                  <a:pt x="3385820" y="736600"/>
                </a:lnTo>
                <a:lnTo>
                  <a:pt x="0" y="7366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object 93">
            <a:extLst>
              <a:ext uri="{FF2B5EF4-FFF2-40B4-BE49-F238E27FC236}">
                <a16:creationId xmlns:a16="http://schemas.microsoft.com/office/drawing/2014/main" id="{C5641BAD-0583-42A6-AF30-AE6DF0F361D6}"/>
              </a:ext>
            </a:extLst>
          </p:cNvPr>
          <p:cNvSpPr/>
          <p:nvPr/>
        </p:nvSpPr>
        <p:spPr>
          <a:xfrm>
            <a:off x="5600616" y="2994439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196850" y="0"/>
                </a:moveTo>
                <a:lnTo>
                  <a:pt x="0" y="152400"/>
                </a:lnTo>
                <a:lnTo>
                  <a:pt x="196850" y="304800"/>
                </a:lnTo>
                <a:lnTo>
                  <a:pt x="196850" y="228600"/>
                </a:lnTo>
                <a:lnTo>
                  <a:pt x="892175" y="228600"/>
                </a:lnTo>
                <a:lnTo>
                  <a:pt x="990600" y="152400"/>
                </a:lnTo>
                <a:lnTo>
                  <a:pt x="892175" y="76200"/>
                </a:lnTo>
                <a:lnTo>
                  <a:pt x="196850" y="76200"/>
                </a:lnTo>
                <a:lnTo>
                  <a:pt x="196850" y="0"/>
                </a:lnTo>
                <a:close/>
              </a:path>
              <a:path w="990600" h="304800">
                <a:moveTo>
                  <a:pt x="892175" y="228600"/>
                </a:moveTo>
                <a:lnTo>
                  <a:pt x="793750" y="228600"/>
                </a:lnTo>
                <a:lnTo>
                  <a:pt x="793750" y="304800"/>
                </a:lnTo>
                <a:lnTo>
                  <a:pt x="892175" y="228600"/>
                </a:lnTo>
                <a:close/>
              </a:path>
              <a:path w="990600" h="304800">
                <a:moveTo>
                  <a:pt x="793750" y="0"/>
                </a:moveTo>
                <a:lnTo>
                  <a:pt x="793750" y="76200"/>
                </a:lnTo>
                <a:lnTo>
                  <a:pt x="892175" y="76200"/>
                </a:lnTo>
                <a:lnTo>
                  <a:pt x="79375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object 84">
            <a:extLst>
              <a:ext uri="{FF2B5EF4-FFF2-40B4-BE49-F238E27FC236}">
                <a16:creationId xmlns:a16="http://schemas.microsoft.com/office/drawing/2014/main" id="{6F52FFAD-E724-4E87-9370-E5287EE84258}"/>
              </a:ext>
            </a:extLst>
          </p:cNvPr>
          <p:cNvSpPr txBox="1"/>
          <p:nvPr/>
        </p:nvSpPr>
        <p:spPr>
          <a:xfrm>
            <a:off x="2631356" y="2833784"/>
            <a:ext cx="2749550" cy="62611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660400" marR="5080" lvl="0" indent="-647700" algn="l" defTabSz="457200" rtl="0" eaLnBrk="1" fontAlgn="auto" latinLnBrk="0" hangingPunct="1">
              <a:lnSpc>
                <a:spcPts val="233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untuk membangun</a:t>
            </a:r>
            <a:r>
              <a:rPr kumimoji="0" sz="2000" b="1" i="0" u="none" strike="noStrike" kern="1200" cap="none" spc="-8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dan  memastikan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88" name="object 84">
            <a:extLst>
              <a:ext uri="{FF2B5EF4-FFF2-40B4-BE49-F238E27FC236}">
                <a16:creationId xmlns:a16="http://schemas.microsoft.com/office/drawing/2014/main" id="{4F070042-2428-48E2-9728-B12B2AAED4DA}"/>
              </a:ext>
            </a:extLst>
          </p:cNvPr>
          <p:cNvSpPr txBox="1"/>
          <p:nvPr/>
        </p:nvSpPr>
        <p:spPr>
          <a:xfrm>
            <a:off x="7182155" y="2913616"/>
            <a:ext cx="2749550" cy="325089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660400" marR="5080" lvl="0" indent="-647700" algn="l" defTabSz="457200" rtl="0" eaLnBrk="1" fontAlgn="auto" latinLnBrk="0" hangingPunct="1">
              <a:lnSpc>
                <a:spcPts val="233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untuk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m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enilai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E8B8FD8-AF1D-4CD9-A4EB-EAB0B96C2FE1}"/>
              </a:ext>
            </a:extLst>
          </p:cNvPr>
          <p:cNvSpPr/>
          <p:nvPr/>
        </p:nvSpPr>
        <p:spPr>
          <a:xfrm>
            <a:off x="2411645" y="3737114"/>
            <a:ext cx="3188971" cy="5698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Efektifitas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dan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efesiensi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organisasi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18FFEA0-C6DF-48ED-8071-1B5C300C8586}"/>
              </a:ext>
            </a:extLst>
          </p:cNvPr>
          <p:cNvSpPr/>
          <p:nvPr/>
        </p:nvSpPr>
        <p:spPr>
          <a:xfrm>
            <a:off x="6591298" y="3727726"/>
            <a:ext cx="3188971" cy="5698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Operasional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Manajemen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E819C58-2346-4722-BCD8-D5CB4DC48F1B}"/>
              </a:ext>
            </a:extLst>
          </p:cNvPr>
          <p:cNvSpPr/>
          <p:nvPr/>
        </p:nvSpPr>
        <p:spPr>
          <a:xfrm>
            <a:off x="2411645" y="4629398"/>
            <a:ext cx="3188971" cy="5698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Ketaatan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terhadap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hukum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&amp;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peraturan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berlaku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1A60AAC-9BB6-440D-99F2-A5BA6D92360A}"/>
              </a:ext>
            </a:extLst>
          </p:cNvPr>
          <p:cNvSpPr/>
          <p:nvPr/>
        </p:nvSpPr>
        <p:spPr>
          <a:xfrm>
            <a:off x="6591298" y="4639339"/>
            <a:ext cx="3188971" cy="5698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Kepatuhan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E4F35045-16BA-417B-ABD9-DCA976914862}"/>
              </a:ext>
            </a:extLst>
          </p:cNvPr>
          <p:cNvSpPr/>
          <p:nvPr/>
        </p:nvSpPr>
        <p:spPr>
          <a:xfrm>
            <a:off x="2411645" y="5544875"/>
            <a:ext cx="3188971" cy="5698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Keandalan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Laporan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Keuangan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22D7291-FF3A-4C44-B5C4-E9DE29035026}"/>
              </a:ext>
            </a:extLst>
          </p:cNvPr>
          <p:cNvSpPr/>
          <p:nvPr/>
        </p:nvSpPr>
        <p:spPr>
          <a:xfrm>
            <a:off x="6591298" y="5544875"/>
            <a:ext cx="3188971" cy="5698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Keuangan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55274BE0-D353-41EC-8ED5-CBE699EE9090}"/>
              </a:ext>
            </a:extLst>
          </p:cNvPr>
          <p:cNvSpPr/>
          <p:nvPr/>
        </p:nvSpPr>
        <p:spPr>
          <a:xfrm>
            <a:off x="5913614" y="3737114"/>
            <a:ext cx="364685" cy="5698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6DEE90B-EFBA-407F-BD7E-3BCE174EDF00}"/>
              </a:ext>
            </a:extLst>
          </p:cNvPr>
          <p:cNvSpPr/>
          <p:nvPr/>
        </p:nvSpPr>
        <p:spPr>
          <a:xfrm>
            <a:off x="5913572" y="4629398"/>
            <a:ext cx="364685" cy="5698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4F4B52C-B5C6-4180-9D29-42B2EBA57A3E}"/>
              </a:ext>
            </a:extLst>
          </p:cNvPr>
          <p:cNvSpPr/>
          <p:nvPr/>
        </p:nvSpPr>
        <p:spPr>
          <a:xfrm>
            <a:off x="5913572" y="5544875"/>
            <a:ext cx="364685" cy="5698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183" y="38381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Peran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Audit Internal </a:t>
            </a: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dalam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1" noProof="0" dirty="0" err="1">
                <a:solidFill>
                  <a:srgbClr val="FFFFFF"/>
                </a:solidFill>
                <a:latin typeface="Arial"/>
              </a:rPr>
              <a:t>Pengendalian</a:t>
            </a:r>
            <a:r>
              <a:rPr lang="en-US" sz="2800" b="1" noProof="0" dirty="0">
                <a:solidFill>
                  <a:srgbClr val="FFFFFF"/>
                </a:solidFill>
                <a:latin typeface="Arial"/>
              </a:rPr>
              <a:t> Internal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4229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46BD87-6CC1-4A2C-9405-DC8075645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Komponen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Pengendalian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Internal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terdiri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dari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: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Lingkungan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pengendalian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Penaksiran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risiko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Aktifitas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pengendalian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Informasi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komunikasi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Pemantauan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Komponen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kelima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dicerminkan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diaplikasikan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didalam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suatu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fungsi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 Internal. Audit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Intenal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merupakan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aktifitas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independen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yang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memberikan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jaminan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objektif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konsultasi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yang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dirancang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untuk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memberi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nilai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tambah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meningkatkan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operasi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organisasi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Aktifitas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 Internal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harus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dapat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mengevaluasi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memberikan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kontribusi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pada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perbaikan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pengendalian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internal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dengan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menggunakan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pendekatan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sistematis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disiplin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2253" y="296587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Peran Audit Internal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dalam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Pengendalian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Internal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4699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B70F5-3970-1D9A-056C-90F820296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A8E588D4-C6AB-0A2D-4E0F-303A2B590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Risiko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secara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umum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diartikan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sebagai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suatu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kejadian</a:t>
            </a:r>
            <a:r>
              <a:rPr lang="en-US" sz="4000" kern="0" dirty="0"/>
              <a:t>/</a:t>
            </a:r>
            <a:r>
              <a:rPr lang="en-US" sz="4000" kern="0" dirty="0" err="1"/>
              <a:t>kondisi</a:t>
            </a:r>
            <a:r>
              <a:rPr lang="en-US" sz="4000" kern="0" dirty="0"/>
              <a:t> yang </a:t>
            </a:r>
            <a:r>
              <a:rPr lang="en-US" sz="4000" kern="0" dirty="0" err="1"/>
              <a:t>berkaitan</a:t>
            </a:r>
            <a:r>
              <a:rPr lang="en-US" sz="4000" kern="0" dirty="0"/>
              <a:t> </a:t>
            </a:r>
            <a:r>
              <a:rPr lang="en-US" sz="4000" kern="0" dirty="0" err="1"/>
              <a:t>dengan</a:t>
            </a:r>
            <a:r>
              <a:rPr lang="en-US" sz="4000" kern="0" dirty="0"/>
              <a:t> </a:t>
            </a:r>
            <a:r>
              <a:rPr lang="en-US" sz="4000" kern="0" dirty="0" err="1"/>
              <a:t>Hambatan</a:t>
            </a:r>
            <a:r>
              <a:rPr lang="en-US" sz="4000" kern="0" dirty="0"/>
              <a:t> dan </a:t>
            </a:r>
            <a:r>
              <a:rPr lang="en-US" sz="4000" kern="0" dirty="0" err="1"/>
              <a:t>Peluang</a:t>
            </a:r>
            <a:r>
              <a:rPr lang="en-US" sz="4000" kern="0" dirty="0"/>
              <a:t> </a:t>
            </a:r>
            <a:r>
              <a:rPr lang="en-US" sz="4000" kern="0" dirty="0" err="1"/>
              <a:t>dalam</a:t>
            </a:r>
            <a:r>
              <a:rPr lang="en-US" sz="4000" kern="0" dirty="0"/>
              <a:t> </a:t>
            </a:r>
            <a:r>
              <a:rPr lang="en-US" sz="4000" kern="0" dirty="0" err="1"/>
              <a:t>mencapai</a:t>
            </a:r>
            <a:r>
              <a:rPr lang="en-US" sz="4000" kern="0" dirty="0"/>
              <a:t> </a:t>
            </a:r>
            <a:r>
              <a:rPr lang="en-US" sz="4000" kern="0" dirty="0" err="1"/>
              <a:t>tujuan</a:t>
            </a:r>
            <a:r>
              <a:rPr lang="en-US" sz="4000" kern="0" dirty="0"/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dirty="0" err="1"/>
              <a:t>Pengertian</a:t>
            </a:r>
            <a:r>
              <a:rPr lang="en-US" sz="4000" kern="0" dirty="0"/>
              <a:t> </a:t>
            </a:r>
            <a:r>
              <a:rPr lang="en-US" sz="4000" kern="0" dirty="0" err="1"/>
              <a:t>Risiko</a:t>
            </a:r>
            <a:r>
              <a:rPr lang="en-US" sz="4000" kern="0" dirty="0"/>
              <a:t> </a:t>
            </a:r>
            <a:r>
              <a:rPr lang="en-US" sz="4000" kern="0" dirty="0" err="1"/>
              <a:t>berkaitan</a:t>
            </a:r>
            <a:r>
              <a:rPr lang="en-US" sz="4000" kern="0" dirty="0"/>
              <a:t> </a:t>
            </a:r>
            <a:r>
              <a:rPr lang="en-US" sz="4000" kern="0" dirty="0" err="1"/>
              <a:t>dengan</a:t>
            </a:r>
            <a:r>
              <a:rPr lang="en-US" sz="4000" kern="0" dirty="0"/>
              <a:t> </a:t>
            </a:r>
            <a:r>
              <a:rPr lang="en-US" sz="4000" kern="0" dirty="0" err="1"/>
              <a:t>tujuan</a:t>
            </a:r>
            <a:r>
              <a:rPr lang="en-US" sz="4000" kern="0" dirty="0"/>
              <a:t>, </a:t>
            </a:r>
            <a:r>
              <a:rPr lang="en-US" sz="4000" kern="0" dirty="0" err="1"/>
              <a:t>sehingga</a:t>
            </a:r>
            <a:r>
              <a:rPr lang="en-US" sz="4000" kern="0" dirty="0"/>
              <a:t> </a:t>
            </a:r>
            <a:r>
              <a:rPr lang="en-US" sz="4000" kern="0" dirty="0" err="1"/>
              <a:t>apabila</a:t>
            </a:r>
            <a:r>
              <a:rPr lang="en-US" sz="4000" kern="0" dirty="0"/>
              <a:t> </a:t>
            </a:r>
            <a:r>
              <a:rPr lang="en-US" sz="4000" kern="0" dirty="0" err="1"/>
              <a:t>tidak</a:t>
            </a:r>
            <a:r>
              <a:rPr lang="en-US" sz="4000" kern="0" dirty="0"/>
              <a:t> </a:t>
            </a:r>
            <a:r>
              <a:rPr lang="en-US" sz="4000" kern="0" dirty="0" err="1"/>
              <a:t>ada</a:t>
            </a:r>
            <a:r>
              <a:rPr lang="en-US" sz="4000" kern="0" dirty="0"/>
              <a:t> </a:t>
            </a:r>
            <a:r>
              <a:rPr lang="en-US" sz="4000" kern="0" dirty="0" err="1"/>
              <a:t>tujuan</a:t>
            </a:r>
            <a:r>
              <a:rPr lang="en-US" sz="4000" kern="0" dirty="0"/>
              <a:t> yang </a:t>
            </a:r>
            <a:r>
              <a:rPr lang="en-US" sz="4000" kern="0" dirty="0" err="1"/>
              <a:t>ditetapkan</a:t>
            </a:r>
            <a:r>
              <a:rPr lang="en-US" sz="4000" kern="0" dirty="0"/>
              <a:t> </a:t>
            </a:r>
            <a:r>
              <a:rPr lang="en-US" sz="4000" kern="0" dirty="0" err="1"/>
              <a:t>maka</a:t>
            </a:r>
            <a:r>
              <a:rPr lang="en-US" sz="4000" kern="0" dirty="0"/>
              <a:t> </a:t>
            </a:r>
            <a:r>
              <a:rPr lang="en-US" sz="4000" kern="0" dirty="0" err="1"/>
              <a:t>tidak</a:t>
            </a:r>
            <a:r>
              <a:rPr lang="en-US" sz="4000" kern="0" dirty="0"/>
              <a:t> </a:t>
            </a:r>
            <a:r>
              <a:rPr lang="en-US" sz="4000" kern="0" dirty="0" err="1"/>
              <a:t>ada</a:t>
            </a:r>
            <a:r>
              <a:rPr lang="en-US" sz="4000" kern="0" dirty="0"/>
              <a:t> </a:t>
            </a:r>
            <a:r>
              <a:rPr lang="en-US" sz="4000" kern="0" dirty="0" err="1"/>
              <a:t>risiko</a:t>
            </a:r>
            <a:r>
              <a:rPr lang="en-US" sz="4000" kern="0" dirty="0"/>
              <a:t> yang </a:t>
            </a:r>
            <a:r>
              <a:rPr lang="en-US" sz="4000" kern="0" dirty="0" err="1"/>
              <a:t>harus</a:t>
            </a:r>
            <a:r>
              <a:rPr lang="en-US" sz="4000" kern="0" dirty="0"/>
              <a:t> </a:t>
            </a:r>
            <a:r>
              <a:rPr lang="en-US" sz="4000" kern="0" dirty="0" err="1"/>
              <a:t>dihadapi</a:t>
            </a:r>
            <a:r>
              <a:rPr lang="en-US" sz="4000" kern="0" dirty="0"/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C4C156-44FD-E8FC-D709-4F224B02BE28}"/>
              </a:ext>
            </a:extLst>
          </p:cNvPr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Peran Audit Internal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dalam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Manajemen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Risiko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5091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15A81-78C6-B2D5-DFB4-203800B9F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C30B2149-0DCA-1767-7F0B-45AA28DCA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7B1715-BE5D-7B3A-D539-3C856AC67A9F}"/>
              </a:ext>
            </a:extLst>
          </p:cNvPr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Peran Audit Internal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dalam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Manajemen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Risiko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273215-C680-876E-B02F-1D5F441BD356}"/>
              </a:ext>
            </a:extLst>
          </p:cNvPr>
          <p:cNvSpPr/>
          <p:nvPr/>
        </p:nvSpPr>
        <p:spPr>
          <a:xfrm>
            <a:off x="490395" y="1363310"/>
            <a:ext cx="3069125" cy="23576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EKSTERNAL</a:t>
            </a:r>
            <a:endParaRPr lang="en-ID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524160C-5F4B-70D2-9100-887C10A94259}"/>
              </a:ext>
            </a:extLst>
          </p:cNvPr>
          <p:cNvSpPr/>
          <p:nvPr/>
        </p:nvSpPr>
        <p:spPr>
          <a:xfrm>
            <a:off x="506994" y="3929498"/>
            <a:ext cx="3069125" cy="217253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INTERNAL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3A981E-873F-F593-5735-5B263D464940}"/>
              </a:ext>
            </a:extLst>
          </p:cNvPr>
          <p:cNvSpPr/>
          <p:nvPr/>
        </p:nvSpPr>
        <p:spPr>
          <a:xfrm>
            <a:off x="3576119" y="1656784"/>
            <a:ext cx="6590923" cy="177221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perundangan</a:t>
            </a:r>
            <a:r>
              <a:rPr lang="en-US" dirty="0"/>
              <a:t> yang </a:t>
            </a:r>
            <a:r>
              <a:rPr lang="en-US" dirty="0" err="1"/>
              <a:t>baru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teknologi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err="1"/>
              <a:t>Bencana</a:t>
            </a:r>
            <a:r>
              <a:rPr lang="en-US" dirty="0"/>
              <a:t> Alam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keamanan</a:t>
            </a:r>
            <a:endParaRPr lang="en-ID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0C186E-D29B-C71B-D7C9-444222ED5767}"/>
              </a:ext>
            </a:extLst>
          </p:cNvPr>
          <p:cNvSpPr/>
          <p:nvPr/>
        </p:nvSpPr>
        <p:spPr>
          <a:xfrm>
            <a:off x="3559520" y="4129658"/>
            <a:ext cx="6590923" cy="177221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dirty="0" err="1"/>
              <a:t>Keterbatasan</a:t>
            </a:r>
            <a:r>
              <a:rPr lang="en-US" dirty="0"/>
              <a:t> dana </a:t>
            </a:r>
            <a:r>
              <a:rPr lang="en-US" dirty="0" err="1"/>
              <a:t>operasional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err="1"/>
              <a:t>Sumber</a:t>
            </a:r>
            <a:r>
              <a:rPr lang="en-US" dirty="0"/>
              <a:t> dana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kompeten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err="1"/>
              <a:t>Peralatan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memadai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err="1"/>
              <a:t>Kebijakan</a:t>
            </a:r>
            <a:r>
              <a:rPr lang="en-US" dirty="0"/>
              <a:t> dan </a:t>
            </a:r>
            <a:r>
              <a:rPr lang="en-US" dirty="0" err="1"/>
              <a:t>prosedur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memadai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7953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E44D7-8854-EF58-7047-18844E5D2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D323DF7F-0DEF-5D0A-7144-3DA20037F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RISIKO ? AUDITOR INTERNAL ? HUBUNGAN ?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kern="0" dirty="0"/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Jadi,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jika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tujuan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auditotr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internal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adalah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untuk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mendukung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pencapaian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tujuan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yang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ditetapkan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maka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auditor internal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dalam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penugasannya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melakukan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evaluasi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terhadap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pelaksanaan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manajemen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risiko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yang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mungkin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dihadapi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dalam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mencapai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tujuan</a:t>
            </a:r>
            <a:r>
              <a:rPr lang="en-US" sz="2400" kern="0" dirty="0"/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 err="1"/>
              <a:t>Dengan</a:t>
            </a:r>
            <a:r>
              <a:rPr lang="en-US" sz="2400" kern="0" dirty="0"/>
              <a:t> </a:t>
            </a:r>
            <a:r>
              <a:rPr lang="en-US" sz="2400" kern="0" dirty="0" err="1"/>
              <a:t>mengenali</a:t>
            </a:r>
            <a:r>
              <a:rPr lang="en-US" sz="2400" kern="0" dirty="0"/>
              <a:t> </a:t>
            </a:r>
            <a:r>
              <a:rPr lang="en-US" sz="2400" kern="0" dirty="0" err="1"/>
              <a:t>manajemen</a:t>
            </a:r>
            <a:r>
              <a:rPr lang="en-US" sz="2400" kern="0" dirty="0"/>
              <a:t> </a:t>
            </a:r>
            <a:r>
              <a:rPr lang="en-US" sz="2400" kern="0" dirty="0" err="1"/>
              <a:t>risiko</a:t>
            </a:r>
            <a:r>
              <a:rPr lang="en-US" sz="2400" kern="0" dirty="0"/>
              <a:t> </a:t>
            </a:r>
            <a:r>
              <a:rPr lang="en-US" sz="2400" kern="0" dirty="0" err="1"/>
              <a:t>maka</a:t>
            </a:r>
            <a:r>
              <a:rPr lang="en-US" sz="2400" kern="0" dirty="0"/>
              <a:t> auditor internal </a:t>
            </a:r>
            <a:r>
              <a:rPr lang="en-US" sz="2400" kern="0" dirty="0" err="1"/>
              <a:t>akan</a:t>
            </a:r>
            <a:r>
              <a:rPr lang="en-US" sz="2400" kern="0" dirty="0"/>
              <a:t> </a:t>
            </a:r>
            <a:r>
              <a:rPr lang="en-US" sz="2400" kern="0" dirty="0" err="1"/>
              <a:t>mampu</a:t>
            </a:r>
            <a:r>
              <a:rPr lang="en-US" sz="2400" kern="0" dirty="0"/>
              <a:t> </a:t>
            </a:r>
            <a:r>
              <a:rPr lang="en-US" sz="2400" kern="0" dirty="0" err="1"/>
              <a:t>memberikan</a:t>
            </a:r>
            <a:r>
              <a:rPr lang="en-US" sz="2400" kern="0" dirty="0"/>
              <a:t> </a:t>
            </a:r>
            <a:r>
              <a:rPr lang="en-US" sz="2400" kern="0" dirty="0" err="1"/>
              <a:t>masukan</a:t>
            </a:r>
            <a:r>
              <a:rPr lang="en-US" sz="2400" kern="0" dirty="0"/>
              <a:t> </a:t>
            </a:r>
            <a:r>
              <a:rPr lang="en-US" sz="2400" kern="0" dirty="0" err="1"/>
              <a:t>kepada</a:t>
            </a:r>
            <a:r>
              <a:rPr lang="en-US" sz="2400" kern="0" dirty="0"/>
              <a:t> auditee </a:t>
            </a:r>
            <a:r>
              <a:rPr lang="en-US" sz="2400" kern="0" dirty="0" err="1"/>
              <a:t>sehingga</a:t>
            </a:r>
            <a:r>
              <a:rPr lang="en-US" sz="2400" kern="0" dirty="0"/>
              <a:t> auditee </a:t>
            </a:r>
            <a:r>
              <a:rPr lang="en-US" sz="2400" kern="0" dirty="0" err="1"/>
              <a:t>dapat</a:t>
            </a:r>
            <a:r>
              <a:rPr lang="en-US" sz="2400" kern="0" dirty="0"/>
              <a:t> </a:t>
            </a:r>
            <a:r>
              <a:rPr lang="en-US" sz="2400" kern="0" dirty="0" err="1"/>
              <a:t>meminimalisasi</a:t>
            </a:r>
            <a:r>
              <a:rPr lang="en-US" sz="2400" kern="0" dirty="0"/>
              <a:t> </a:t>
            </a:r>
            <a:r>
              <a:rPr lang="en-US" sz="2400" kern="0" dirty="0" err="1"/>
              <a:t>dampak</a:t>
            </a:r>
            <a:r>
              <a:rPr lang="en-US" sz="2400" kern="0" dirty="0"/>
              <a:t> </a:t>
            </a:r>
            <a:r>
              <a:rPr lang="en-US" sz="2400" kern="0" dirty="0" err="1"/>
              <a:t>risiko</a:t>
            </a:r>
            <a:r>
              <a:rPr lang="en-US" sz="2400" kern="0" dirty="0"/>
              <a:t> </a:t>
            </a:r>
            <a:r>
              <a:rPr lang="en-US" sz="2400" kern="0" dirty="0" err="1"/>
              <a:t>tersebut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4BAC01-2D1C-DC13-013F-CAE995D5627C}"/>
              </a:ext>
            </a:extLst>
          </p:cNvPr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Peran Audit Internal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dalam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Manajemen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Risiko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10530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FCD8F-9960-AD48-8A6B-26FBC6AED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08597AF4-6EFB-274E-741C-8C974966F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Audit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Berbasis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Risiko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kern="0" dirty="0"/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Pendekatan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bukan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berarti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menggantikan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pendekatan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 yang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berbasis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tradisional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yang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sudah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dilakukan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oleh Audit Internal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selama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kern="0" dirty="0"/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Pendekatan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hanya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membawa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suatu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metodologi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 yang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dapat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dijalankan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oleh Audit Internal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dalam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menjalankan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penugasannya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melalui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pendekatan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pemahaman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atas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manajemen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risiko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yang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harus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diantisipasi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atau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dialihkan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oleh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Manajemen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dalam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mencapai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tujuan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kern="0" dirty="0"/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25546B-8A58-A731-85AC-3226AFC8C675}"/>
              </a:ext>
            </a:extLst>
          </p:cNvPr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Peran Audit Internal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dalam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Manajemen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Risiko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497859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32694-86A6-BDF6-5FAA-6ADAB7844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F6E6927D-9DF3-719A-575E-A46BC0DD3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1371599"/>
            <a:ext cx="11847444" cy="48039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Titik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Kritis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bagi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 Internal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kern="0" dirty="0"/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Dalam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menerapkan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berbasis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risiko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auditor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perlu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mengidentifasi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area yang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memiliki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risiko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penghambat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dalam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mencapai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tujuan</a:t>
            </a:r>
            <a:r>
              <a:rPr lang="en-US" sz="2400" kern="0" dirty="0"/>
              <a:t>. Wilayah/area yang </a:t>
            </a:r>
            <a:r>
              <a:rPr lang="en-US" sz="2400" kern="0" dirty="0" err="1"/>
              <a:t>memiliki</a:t>
            </a:r>
            <a:r>
              <a:rPr lang="en-US" sz="2400" kern="0" dirty="0"/>
              <a:t> </a:t>
            </a:r>
            <a:r>
              <a:rPr lang="en-US" sz="2400" kern="0" dirty="0" err="1"/>
              <a:t>risiko</a:t>
            </a:r>
            <a:r>
              <a:rPr lang="en-US" sz="2400" kern="0" dirty="0"/>
              <a:t> </a:t>
            </a:r>
            <a:r>
              <a:rPr lang="en-US" sz="2400" kern="0" dirty="0" err="1"/>
              <a:t>tertinggi</a:t>
            </a:r>
            <a:r>
              <a:rPr lang="en-US" sz="2400" kern="0" dirty="0"/>
              <a:t> </a:t>
            </a:r>
            <a:r>
              <a:rPr lang="en-US" sz="2400" kern="0" dirty="0" err="1"/>
              <a:t>akan</a:t>
            </a:r>
            <a:r>
              <a:rPr lang="en-US" sz="2400" kern="0" dirty="0"/>
              <a:t> </a:t>
            </a:r>
            <a:r>
              <a:rPr lang="en-US" sz="2400" kern="0" dirty="0" err="1"/>
              <a:t>memerlukan</a:t>
            </a:r>
            <a:r>
              <a:rPr lang="en-US" sz="2400" kern="0" dirty="0"/>
              <a:t> </a:t>
            </a:r>
            <a:r>
              <a:rPr lang="en-US" sz="2400" kern="0" dirty="0" err="1"/>
              <a:t>pengujian</a:t>
            </a:r>
            <a:r>
              <a:rPr lang="en-US" sz="2400" kern="0" dirty="0"/>
              <a:t> yang </a:t>
            </a:r>
            <a:r>
              <a:rPr lang="en-US" sz="2400" kern="0" dirty="0" err="1"/>
              <a:t>mendalam</a:t>
            </a:r>
            <a:r>
              <a:rPr lang="en-US" sz="2400" kern="0" dirty="0"/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/>
              <a:t>Audit Internal </a:t>
            </a:r>
            <a:r>
              <a:rPr lang="en-US" sz="2400" kern="0" dirty="0" err="1"/>
              <a:t>dapat</a:t>
            </a:r>
            <a:r>
              <a:rPr lang="en-US" sz="2400" kern="0" dirty="0"/>
              <a:t> </a:t>
            </a:r>
            <a:r>
              <a:rPr lang="en-US" sz="2400" kern="0" dirty="0" err="1"/>
              <a:t>mengalokasikan</a:t>
            </a:r>
            <a:r>
              <a:rPr lang="en-US" sz="2400" kern="0" dirty="0"/>
              <a:t> </a:t>
            </a:r>
            <a:r>
              <a:rPr lang="en-US" sz="2400" kern="0" dirty="0" err="1"/>
              <a:t>sumber</a:t>
            </a:r>
            <a:r>
              <a:rPr lang="en-US" sz="2400" kern="0" dirty="0"/>
              <a:t> </a:t>
            </a:r>
            <a:r>
              <a:rPr lang="en-US" sz="2400" kern="0" dirty="0" err="1"/>
              <a:t>daya</a:t>
            </a:r>
            <a:r>
              <a:rPr lang="en-US" sz="2400" kern="0" dirty="0"/>
              <a:t> </a:t>
            </a:r>
            <a:r>
              <a:rPr lang="en-US" sz="2400" kern="0" dirty="0" err="1"/>
              <a:t>manusia</a:t>
            </a:r>
            <a:r>
              <a:rPr lang="en-US" sz="2400" kern="0" dirty="0"/>
              <a:t> </a:t>
            </a:r>
            <a:r>
              <a:rPr lang="en-US" sz="2400" kern="0" dirty="0" err="1"/>
              <a:t>berdasarkan</a:t>
            </a:r>
            <a:r>
              <a:rPr lang="en-US" sz="2400" kern="0" dirty="0"/>
              <a:t> </a:t>
            </a:r>
            <a:r>
              <a:rPr lang="en-US" sz="2400" kern="0" dirty="0" err="1"/>
              <a:t>hasil</a:t>
            </a:r>
            <a:r>
              <a:rPr lang="en-US" sz="2400" kern="0" dirty="0"/>
              <a:t> </a:t>
            </a:r>
            <a:r>
              <a:rPr lang="en-US" sz="2400" kern="0" dirty="0" err="1"/>
              <a:t>identifikasi</a:t>
            </a:r>
            <a:r>
              <a:rPr lang="en-US" sz="2400" kern="0" dirty="0"/>
              <a:t> </a:t>
            </a:r>
            <a:r>
              <a:rPr lang="en-US" sz="2400" kern="0" dirty="0" err="1"/>
              <a:t>tersebut</a:t>
            </a:r>
            <a:r>
              <a:rPr lang="en-US" sz="2400" kern="0" dirty="0"/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 err="1"/>
              <a:t>Sebaliknya</a:t>
            </a:r>
            <a:r>
              <a:rPr lang="en-US" sz="2400" kern="0" dirty="0"/>
              <a:t> Audit Internal </a:t>
            </a:r>
            <a:r>
              <a:rPr lang="en-US" sz="2400" kern="0" dirty="0" err="1"/>
              <a:t>akan</a:t>
            </a:r>
            <a:r>
              <a:rPr lang="en-US" sz="2400" kern="0" dirty="0"/>
              <a:t> </a:t>
            </a:r>
            <a:r>
              <a:rPr lang="en-US" sz="2400" kern="0" dirty="0" err="1"/>
              <a:t>mengalokasikan</a:t>
            </a:r>
            <a:r>
              <a:rPr lang="en-US" sz="2400" kern="0" dirty="0"/>
              <a:t> suber </a:t>
            </a:r>
            <a:r>
              <a:rPr lang="en-US" sz="2400" kern="0" dirty="0" err="1"/>
              <a:t>daya</a:t>
            </a:r>
            <a:r>
              <a:rPr lang="en-US" sz="2400" kern="0" dirty="0"/>
              <a:t> </a:t>
            </a:r>
            <a:r>
              <a:rPr lang="en-US" sz="2400" kern="0" dirty="0" err="1"/>
              <a:t>manusia</a:t>
            </a:r>
            <a:r>
              <a:rPr lang="en-US" sz="2400" kern="0" dirty="0"/>
              <a:t> yang minimal </a:t>
            </a:r>
            <a:r>
              <a:rPr lang="en-US" sz="2400" kern="0" dirty="0" err="1"/>
              <a:t>untuk</a:t>
            </a:r>
            <a:r>
              <a:rPr lang="en-US" sz="2400" kern="0" dirty="0"/>
              <a:t> wilayah </a:t>
            </a:r>
            <a:r>
              <a:rPr lang="en-US" sz="2400" kern="0" dirty="0" err="1"/>
              <a:t>beresiko</a:t>
            </a:r>
            <a:r>
              <a:rPr lang="en-US" sz="2400" kern="0" dirty="0"/>
              <a:t> </a:t>
            </a:r>
            <a:r>
              <a:rPr lang="en-US" sz="2400" kern="0"/>
              <a:t>rendah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kern="0" dirty="0"/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4209F-4E5A-F3E2-93DF-4F07A8D7F09E}"/>
              </a:ext>
            </a:extLst>
          </p:cNvPr>
          <p:cNvSpPr txBox="1"/>
          <p:nvPr/>
        </p:nvSpPr>
        <p:spPr>
          <a:xfrm>
            <a:off x="812253" y="2965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Peran Audit Internal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dalam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Manajemen</a:t>
            </a:r>
            <a:r>
              <a:rPr lang="en-US" sz="28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rial"/>
              </a:rPr>
              <a:t>Risiko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422344"/>
      </p:ext>
    </p:extLst>
  </p:cSld>
  <p:clrMapOvr>
    <a:masterClrMapping/>
  </p:clrMapOvr>
</p:sld>
</file>

<file path=ppt/theme/theme1.xml><?xml version="1.0" encoding="utf-8"?>
<a:theme xmlns:a="http://schemas.openxmlformats.org/drawingml/2006/main" name="2_Template BAZNAS Baru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si Slid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10716</TotalTime>
  <Words>4302</Words>
  <Application>Microsoft Office PowerPoint</Application>
  <PresentationFormat>Widescreen</PresentationFormat>
  <Paragraphs>609</Paragraphs>
  <Slides>69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69</vt:i4>
      </vt:variant>
    </vt:vector>
  </HeadingPairs>
  <TitlesOfParts>
    <vt:vector size="89" baseType="lpstr">
      <vt:lpstr>Arial</vt:lpstr>
      <vt:lpstr>Arial Black</vt:lpstr>
      <vt:lpstr>Arial Narrow</vt:lpstr>
      <vt:lpstr>Berlin Sans FB</vt:lpstr>
      <vt:lpstr>Bookman Old Style</vt:lpstr>
      <vt:lpstr>Calibri</vt:lpstr>
      <vt:lpstr>Candara</vt:lpstr>
      <vt:lpstr>Garamond</vt:lpstr>
      <vt:lpstr>Georgia</vt:lpstr>
      <vt:lpstr>Helvetica Neue</vt:lpstr>
      <vt:lpstr>Liberation Sans Narrow</vt:lpstr>
      <vt:lpstr>Montserrat Medium</vt:lpstr>
      <vt:lpstr>Tahoma</vt:lpstr>
      <vt:lpstr>Times New Roman</vt:lpstr>
      <vt:lpstr>Trebuchet MS</vt:lpstr>
      <vt:lpstr>Verdana</vt:lpstr>
      <vt:lpstr>2_Template BAZNAS Baru</vt:lpstr>
      <vt:lpstr>Isi Slide</vt:lpstr>
      <vt:lpstr>1_Office Theme</vt:lpstr>
      <vt:lpstr>Simple Light</vt:lpstr>
      <vt:lpstr> Sosialisasi Pengendalian Internal &amp; Audit Internal  Se-Nusa Tenggara Barat : Overview Pengendalian Internal &amp; Audit Internal BAZNAS</vt:lpstr>
      <vt:lpstr>PowerPoint Presentation</vt:lpstr>
      <vt:lpstr>PowerPoint Presentation</vt:lpstr>
      <vt:lpstr>PowerPoint Presentation</vt:lpstr>
      <vt:lpstr>PowerPoint Presentation</vt:lpstr>
      <vt:lpstr>Transformasi Unit Kerja Audit Internal BAZNAS 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Kasus Penyalahgunaan Pengelolaan ZIS-DSKL</vt:lpstr>
      <vt:lpstr>Kasus Penyalahgunaan Pengelolaan ZIS-DSKL</vt:lpstr>
      <vt:lpstr>Audit Investigasi oleh Direktorat Audit, Kepatuhan  dan Manajemen Risiko BAZNAS RI (Tahun 2019-2025)</vt:lpstr>
      <vt:lpstr>Kasus ditangani oleh Aparat Penegak Hukum (APH) (Tahun 2023-2025)</vt:lpstr>
      <vt:lpstr>Solusi dan Rekomendasi Dari Tiap Cluster Case</vt:lpstr>
      <vt:lpstr>Review Tingkat/Jumlah Case Per Periode Tertentu </vt:lpstr>
      <vt:lpstr>Pengelolaan Penanganan Penyalahgunaan Pengelolaan ZIS-DSKL</vt:lpstr>
      <vt:lpstr>Kasus Penyalahgunaan yang Pernah dan Berpotensi</vt:lpstr>
      <vt:lpstr>PowerPoint Presentation</vt:lpstr>
      <vt:lpstr>PowerPoint Presentation</vt:lpstr>
      <vt:lpstr>Konsep Dasar Auditing</vt:lpstr>
      <vt:lpstr>Standar Auditing</vt:lpstr>
      <vt:lpstr>Jenis Audit</vt:lpstr>
      <vt:lpstr>PowerPoint Presentation</vt:lpstr>
      <vt:lpstr>PowerPoint Presentation</vt:lpstr>
      <vt:lpstr>PowerPoint Presentation</vt:lpstr>
      <vt:lpstr>Ada empat alternatif kedudukan internal auditor dalam struktur organisasi yaitu: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Organisasi mengandalkan AI untuk jaminan obyektif dan wawasan tentang efektivitas dan efisiensi tata kelola, manajemen risiko dan proses kontrol internal.</vt:lpstr>
      <vt:lpstr> NILAI TAMBAH YANG DIHARAPKAN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DU-16</dc:creator>
  <cp:lastModifiedBy>DAKM-02</cp:lastModifiedBy>
  <cp:revision>313</cp:revision>
  <cp:lastPrinted>2019-04-30T02:41:45Z</cp:lastPrinted>
  <dcterms:created xsi:type="dcterms:W3CDTF">2019-04-05T03:36:59Z</dcterms:created>
  <dcterms:modified xsi:type="dcterms:W3CDTF">2025-12-11T07:13:51Z</dcterms:modified>
</cp:coreProperties>
</file>