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9" r:id="rId1"/>
    <p:sldMasterId id="2147483710" r:id="rId2"/>
    <p:sldMasterId id="2147483711" r:id="rId3"/>
  </p:sldMasterIdLst>
  <p:notesMasterIdLst>
    <p:notesMasterId r:id="rId37"/>
  </p:notesMasterIdLst>
  <p:sldIdLst>
    <p:sldId id="256" r:id="rId4"/>
    <p:sldId id="359" r:id="rId5"/>
    <p:sldId id="390" r:id="rId6"/>
    <p:sldId id="389" r:id="rId7"/>
    <p:sldId id="363" r:id="rId8"/>
    <p:sldId id="365" r:id="rId9"/>
    <p:sldId id="364" r:id="rId10"/>
    <p:sldId id="366" r:id="rId11"/>
    <p:sldId id="368" r:id="rId12"/>
    <p:sldId id="367" r:id="rId13"/>
    <p:sldId id="374" r:id="rId14"/>
    <p:sldId id="369" r:id="rId15"/>
    <p:sldId id="370" r:id="rId16"/>
    <p:sldId id="371" r:id="rId17"/>
    <p:sldId id="372" r:id="rId18"/>
    <p:sldId id="373" r:id="rId19"/>
    <p:sldId id="375" r:id="rId20"/>
    <p:sldId id="376" r:id="rId21"/>
    <p:sldId id="377" r:id="rId22"/>
    <p:sldId id="378" r:id="rId23"/>
    <p:sldId id="393" r:id="rId24"/>
    <p:sldId id="380" r:id="rId25"/>
    <p:sldId id="381" r:id="rId26"/>
    <p:sldId id="382" r:id="rId27"/>
    <p:sldId id="383" r:id="rId28"/>
    <p:sldId id="384" r:id="rId29"/>
    <p:sldId id="394" r:id="rId30"/>
    <p:sldId id="392" r:id="rId31"/>
    <p:sldId id="395" r:id="rId32"/>
    <p:sldId id="385" r:id="rId33"/>
    <p:sldId id="386" r:id="rId34"/>
    <p:sldId id="387" r:id="rId35"/>
    <p:sldId id="285" r:id="rId36"/>
  </p:sldIdLst>
  <p:sldSz cx="9144000" cy="5143500" type="screen16x9"/>
  <p:notesSz cx="6858000" cy="9144000"/>
  <p:embeddedFontLst>
    <p:embeddedFont>
      <p:font typeface="Arial Black" panose="020B0A04020102020204" pitchFamily="34" charset="0"/>
      <p:regular r:id="rId38"/>
      <p:bold r:id="rId39"/>
    </p:embeddedFont>
    <p:embeddedFont>
      <p:font typeface="Bradley Hand ITC" panose="03070402050302030203" pitchFamily="66" charset="0"/>
      <p:regular r:id="rId40"/>
    </p:embeddedFont>
    <p:embeddedFont>
      <p:font typeface="Britannic Bold" panose="020B0903060703020204" pitchFamily="34" charset="0"/>
      <p:regular r:id="rId41"/>
    </p:embeddedFont>
    <p:embeddedFont>
      <p:font typeface="Comic Sans MS" panose="030F0702030302020204" pitchFamily="66" charset="0"/>
      <p:regular r:id="rId42"/>
      <p:bold r:id="rId43"/>
      <p:italic r:id="rId44"/>
      <p:boldItalic r:id="rId45"/>
    </p:embeddedFont>
    <p:embeddedFont>
      <p:font typeface="Tahoma" panose="020B0604030504040204" pitchFamily="34" charset="0"/>
      <p:regular r:id="rId46"/>
      <p:bold r:id="rId47"/>
    </p:embeddedFont>
    <p:embeddedFont>
      <p:font typeface="Verdana" panose="020B0604030504040204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208" autoAdjust="0"/>
  </p:normalViewPr>
  <p:slideViewPr>
    <p:cSldViewPr snapToGrid="0">
      <p:cViewPr varScale="1">
        <p:scale>
          <a:sx n="60" d="100"/>
          <a:sy n="60" d="100"/>
        </p:scale>
        <p:origin x="1388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2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7.fntdata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5.xml"/><Relationship Id="rId51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7.xml"/><Relationship Id="rId41" Type="http://schemas.openxmlformats.org/officeDocument/2006/relationships/font" Target="fonts/font4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ce3214d09b_0_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g1ce3214d09b_0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FCC7DB13-A455-7861-18D0-02B5A5ABE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DBC47152-D252-0F70-0B47-F9F43603E6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E9ECB9FE-23F6-F92B-1322-C2EF6DC6BB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413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648253CF-9521-90C4-D7C7-6C25ECA0B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CF8B5518-6CB9-7B61-B924-3B541B71A5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F9BCE727-0B85-DA87-BD1C-90B30B8C3D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6969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1E162BCA-CAC0-BF65-01EC-DD1348FC8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600342CA-987D-6DD1-B5DC-D09EA100C2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1659D7BB-B417-11EE-C9A2-CBEC502EA4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772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CBEC5D46-0829-EBF8-3696-D893ECB31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4F53153E-1079-2A31-8296-2686403024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3B3E58D5-A6D8-CF41-8DFA-567C32B8C0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9705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D61F5954-EC21-D96B-B04B-82ED31AE9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D2E6A0CC-5C03-6625-FFA7-2AA9718C15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8BE2CBA1-BD2E-9449-C889-41384610A9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7036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F4FB248D-9916-1A0D-2C8E-8D552455D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7A5B2A7D-A02A-95F8-DFFA-0DD5AF946F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6BC52C49-F7FF-D336-E2C5-973E2DE113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418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2F4C1BEE-84B8-04B8-51D3-6B53DDB47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3CDC25AD-1D47-1E96-19C4-3B24129D38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68BD80CF-23B1-055C-588A-55B31FA97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0132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D155EF78-95D8-8F88-59E2-C5DD95A16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D25AEBE6-F9A5-138B-6AE3-20184F903E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92773C87-AA2B-3BA7-FC41-7EBC79639B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237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C9F7147E-7DD7-C2C8-80FC-8E68EAA03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3301CA8D-2728-926F-9FD4-CC831A3236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393F68AB-B6FE-7633-17F6-B1D4A9181B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4220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34FEC6EC-F60B-5738-F0A4-9CA7CB375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91E6A428-E919-EB4A-A989-F37A54631B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9F5BF792-8DAC-F94C-B410-5FB3219DCD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5430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BEE8B36A-957F-001D-05E8-9DA58894C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48F9F9E9-D60B-9381-F62C-9B6869FB96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9B52C62E-BD4C-F5FD-D879-DB0CB438AD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6498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4804A407-F374-F55B-3FF1-361A98F98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DBFE575E-15F9-24B5-4174-C85D4E6685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EE4478ED-3926-3979-F47A-0FE7F7D2B7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61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5D99468D-5B86-795E-F8F7-0AE097C4F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E85E20A7-3A9A-DCD3-DEA1-A8DA59C705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E68BAF6B-EE0F-A95A-FB9B-B070510C9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5286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058BCC73-0AD3-3BF4-412B-5179E50AB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A47BDBF5-1597-5302-7253-568429209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3566B870-B000-2754-A33D-C21C523798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9888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845EA7DF-6E87-FF1B-5962-14CDA689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88896C17-7C0B-A7D4-33EB-52F30154CF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590970F3-C245-0A66-B4F8-031615F665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33492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B8E0EAE2-3885-E66D-F942-4C6E7417B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71B6BF45-693A-37DC-C3FE-A22DEC0C49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94ACA140-D3E6-421F-2086-345B1617BD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501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EEA5C7EA-5A8D-EFB1-5CF9-06C1FCE30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A3A7FB8D-71C8-A045-2579-BED2919461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04EC346E-328B-C9B6-086C-1541B9E660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9315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003EA672-9218-65E8-287A-DF71A0707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328AECC7-F92F-228C-2CF6-9F71102412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9D0120D0-6602-CF5E-0E7D-131C2238D5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24499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713F2275-0ACC-FE07-771A-3CBA5C867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5EF361FF-1A13-1A59-DFFB-40703B1504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94B8423B-9D2D-B0E2-BE4D-FDC06CFCA0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3716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2A49664C-0BC5-4456-17E8-092B5D74A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3CF088CA-92CE-44ED-8B4F-B931109A2F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EC578877-4DD1-5F7D-68BC-F044A0C1AA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81826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4A93FD80-5A3D-DC9F-16B8-73AD0DC3E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01BBCFE9-B4D7-2AF8-D8BC-517512B80E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0674B9FC-0AAC-9FF3-8F4C-84BA2340D1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2705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B9F00696-35E6-3AF8-9EDC-89A89738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6F6CDEE2-C1DF-A365-22A1-97B73EDFE0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50FB979C-8B6B-9A8F-0C3D-B5C024B0E2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61107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F355BDB6-69AC-4D76-7C86-A52DF3B72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B93F6E38-3EED-C1AA-4388-15B7B8478B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836B8E85-5082-FB37-DD6F-72E0014AF6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5295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2D49AB7A-B50E-5D71-8670-FA0EF62DA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A74F650B-7C26-D626-24AF-2293740A67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E8AA2518-E656-B79E-491F-F29D6771B1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19269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0D0A68C9-E0FB-CAFC-FD0D-9D752374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F211A00C-AA72-700F-C1FE-25911A595D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4A3F14B3-9C66-344D-B067-006B70E0FE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90177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B0F47C56-966D-3AF5-66BC-4E867948C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CE7965AB-2170-8A00-007B-DDA632677C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u="none" strike="noStrike" dirty="0" err="1">
                <a:effectLst/>
              </a:rPr>
              <a:t>Membentuk</a:t>
            </a:r>
            <a:r>
              <a:rPr lang="en-US" sz="1100" u="none" strike="noStrike" dirty="0">
                <a:effectLst/>
              </a:rPr>
              <a:t> </a:t>
            </a:r>
            <a:r>
              <a:rPr lang="en-US" sz="1100" u="none" strike="noStrike" dirty="0" err="1">
                <a:effectLst/>
              </a:rPr>
              <a:t>Satuan</a:t>
            </a:r>
            <a:r>
              <a:rPr lang="en-US" sz="1100" u="none" strike="noStrike" dirty="0">
                <a:effectLst/>
              </a:rPr>
              <a:t> Audit Internal (SAI)</a:t>
            </a:r>
            <a:endParaRPr lang="en-US" sz="11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98B1CD6A-1E18-3ECA-DB73-CE013D5348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0707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ABE47DB6-9721-6EC8-C45F-6D04B1F89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DDFA0BE5-5EFC-1DF9-A173-AB7C7CE540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u="none" strike="noStrike" dirty="0" err="1">
                <a:effectLst/>
              </a:rPr>
              <a:t>Membentuk</a:t>
            </a:r>
            <a:r>
              <a:rPr lang="en-US" sz="1100" u="none" strike="noStrike" dirty="0">
                <a:effectLst/>
              </a:rPr>
              <a:t> </a:t>
            </a:r>
            <a:r>
              <a:rPr lang="en-US" sz="1100" u="none" strike="noStrike" dirty="0" err="1">
                <a:effectLst/>
              </a:rPr>
              <a:t>Satuan</a:t>
            </a:r>
            <a:r>
              <a:rPr lang="en-US" sz="1100" u="none" strike="noStrike" dirty="0">
                <a:effectLst/>
              </a:rPr>
              <a:t> Audit Internal (SAI)</a:t>
            </a:r>
            <a:endParaRPr lang="en-US" sz="11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B6A65563-F265-8A1E-BAE8-BBDA9F19B9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29976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D8C99855-531C-41B4-7984-50976DD4D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D5C686B8-C49D-F41B-E770-1E391CCA24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u="none" strike="noStrike" dirty="0" err="1">
                <a:effectLst/>
              </a:rPr>
              <a:t>Membentuk</a:t>
            </a:r>
            <a:r>
              <a:rPr lang="en-US" sz="1100" u="none" strike="noStrike" dirty="0">
                <a:effectLst/>
              </a:rPr>
              <a:t> </a:t>
            </a:r>
            <a:r>
              <a:rPr lang="en-US" sz="1100" u="none" strike="noStrike" dirty="0" err="1">
                <a:effectLst/>
              </a:rPr>
              <a:t>Satuan</a:t>
            </a:r>
            <a:r>
              <a:rPr lang="en-US" sz="1100" u="none" strike="noStrike" dirty="0">
                <a:effectLst/>
              </a:rPr>
              <a:t> Audit Internal (SAI)</a:t>
            </a:r>
            <a:endParaRPr lang="en-US" sz="11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89BBA118-A7CB-8505-A70E-0A38D9EAC6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25261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BFC76AF1-1BFB-97FD-E16A-AD1CAC3A2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852E664F-CDE4-B31A-D937-66F4B38408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ACFEC00D-7218-C5A7-F1FB-20B38AA452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4877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4DD715E7-EC96-A88C-EBF2-F3F89E4BC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068F2A9A-EAD8-97D7-50D2-90E58F1BBD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93960382-9124-C318-0BBA-B8B1333BB9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91892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>
          <a:extLst>
            <a:ext uri="{FF2B5EF4-FFF2-40B4-BE49-F238E27FC236}">
              <a16:creationId xmlns:a16="http://schemas.microsoft.com/office/drawing/2014/main" id="{2DE6B5A1-ED6F-1BA2-236E-A22CE08F4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1d0e135ce46_0_1203:notes">
            <a:extLst>
              <a:ext uri="{FF2B5EF4-FFF2-40B4-BE49-F238E27FC236}">
                <a16:creationId xmlns:a16="http://schemas.microsoft.com/office/drawing/2014/main" id="{03825295-538A-BC99-45AA-E8E1B0CFA3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9" name="Google Shape;1169;g1d0e135ce46_0_1203:notes">
            <a:extLst>
              <a:ext uri="{FF2B5EF4-FFF2-40B4-BE49-F238E27FC236}">
                <a16:creationId xmlns:a16="http://schemas.microsoft.com/office/drawing/2014/main" id="{66254897-789C-46F4-E7E3-C70349C208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08009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g1d15d7f3dff_1_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9" name="Google Shape;1659;g1d15d7f3dff_1_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09289" y="1"/>
            <a:ext cx="3434712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Google Shape;63;p14"/>
          <p:cNvGrpSpPr/>
          <p:nvPr/>
        </p:nvGrpSpPr>
        <p:grpSpPr>
          <a:xfrm>
            <a:off x="6794579" y="1846194"/>
            <a:ext cx="2034838" cy="1438001"/>
            <a:chOff x="7724771" y="285750"/>
            <a:chExt cx="1031081" cy="728655"/>
          </a:xfrm>
        </p:grpSpPr>
        <p:grpSp>
          <p:nvGrpSpPr>
            <p:cNvPr id="64" name="Google Shape;64;p14"/>
            <p:cNvGrpSpPr/>
            <p:nvPr/>
          </p:nvGrpSpPr>
          <p:grpSpPr>
            <a:xfrm>
              <a:off x="7724771" y="285750"/>
              <a:ext cx="1031081" cy="728655"/>
              <a:chOff x="4866" y="180"/>
              <a:chExt cx="649" cy="459"/>
            </a:xfrm>
          </p:grpSpPr>
          <p:sp>
            <p:nvSpPr>
              <p:cNvPr id="65" name="Google Shape;65;p14"/>
              <p:cNvSpPr/>
              <p:nvPr/>
            </p:nvSpPr>
            <p:spPr>
              <a:xfrm>
                <a:off x="4866" y="602"/>
                <a:ext cx="649" cy="3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49" extrusionOk="0">
                    <a:moveTo>
                      <a:pt x="847" y="46"/>
                    </a:moveTo>
                    <a:cubicBezTo>
                      <a:pt x="848" y="46"/>
                      <a:pt x="848" y="45"/>
                      <a:pt x="849" y="45"/>
                    </a:cubicBezTo>
                    <a:cubicBezTo>
                      <a:pt x="851" y="45"/>
                      <a:pt x="852" y="45"/>
                      <a:pt x="852" y="44"/>
                    </a:cubicBezTo>
                    <a:cubicBezTo>
                      <a:pt x="853" y="44"/>
                      <a:pt x="853" y="43"/>
                      <a:pt x="853" y="41"/>
                    </a:cubicBezTo>
                    <a:cubicBezTo>
                      <a:pt x="853" y="31"/>
                      <a:pt x="853" y="31"/>
                      <a:pt x="853" y="31"/>
                    </a:cubicBezTo>
                    <a:cubicBezTo>
                      <a:pt x="853" y="29"/>
                      <a:pt x="853" y="29"/>
                      <a:pt x="853" y="29"/>
                    </a:cubicBezTo>
                    <a:cubicBezTo>
                      <a:pt x="853" y="21"/>
                      <a:pt x="853" y="21"/>
                      <a:pt x="853" y="21"/>
                    </a:cubicBezTo>
                    <a:cubicBezTo>
                      <a:pt x="853" y="13"/>
                      <a:pt x="853" y="13"/>
                      <a:pt x="853" y="13"/>
                    </a:cubicBezTo>
                    <a:cubicBezTo>
                      <a:pt x="853" y="12"/>
                      <a:pt x="853" y="12"/>
                      <a:pt x="853" y="12"/>
                    </a:cubicBezTo>
                    <a:cubicBezTo>
                      <a:pt x="853" y="10"/>
                      <a:pt x="852" y="9"/>
                      <a:pt x="852" y="8"/>
                    </a:cubicBezTo>
                    <a:cubicBezTo>
                      <a:pt x="851" y="7"/>
                      <a:pt x="850" y="7"/>
                      <a:pt x="849" y="7"/>
                    </a:cubicBezTo>
                    <a:cubicBezTo>
                      <a:pt x="849" y="7"/>
                      <a:pt x="848" y="7"/>
                      <a:pt x="848" y="7"/>
                    </a:cubicBezTo>
                    <a:cubicBezTo>
                      <a:pt x="848" y="6"/>
                      <a:pt x="848" y="6"/>
                      <a:pt x="848" y="6"/>
                    </a:cubicBezTo>
                    <a:cubicBezTo>
                      <a:pt x="848" y="5"/>
                      <a:pt x="848" y="5"/>
                      <a:pt x="848" y="5"/>
                    </a:cubicBezTo>
                    <a:cubicBezTo>
                      <a:pt x="850" y="5"/>
                      <a:pt x="852" y="4"/>
                      <a:pt x="854" y="4"/>
                    </a:cubicBezTo>
                    <a:cubicBezTo>
                      <a:pt x="856" y="3"/>
                      <a:pt x="857" y="2"/>
                      <a:pt x="858" y="1"/>
                    </a:cubicBezTo>
                    <a:cubicBezTo>
                      <a:pt x="859" y="1"/>
                      <a:pt x="859" y="1"/>
                      <a:pt x="859" y="1"/>
                    </a:cubicBezTo>
                    <a:cubicBezTo>
                      <a:pt x="860" y="1"/>
                      <a:pt x="860" y="1"/>
                      <a:pt x="860" y="1"/>
                    </a:cubicBezTo>
                    <a:cubicBezTo>
                      <a:pt x="860" y="9"/>
                      <a:pt x="860" y="15"/>
                      <a:pt x="860" y="18"/>
                    </a:cubicBezTo>
                    <a:cubicBezTo>
                      <a:pt x="860" y="19"/>
                      <a:pt x="860" y="19"/>
                      <a:pt x="860" y="20"/>
                    </a:cubicBezTo>
                    <a:cubicBezTo>
                      <a:pt x="860" y="20"/>
                      <a:pt x="860" y="20"/>
                      <a:pt x="860" y="20"/>
                    </a:cubicBezTo>
                    <a:cubicBezTo>
                      <a:pt x="860" y="21"/>
                      <a:pt x="860" y="21"/>
                      <a:pt x="860" y="21"/>
                    </a:cubicBezTo>
                    <a:cubicBezTo>
                      <a:pt x="860" y="36"/>
                      <a:pt x="860" y="36"/>
                      <a:pt x="860" y="36"/>
                    </a:cubicBezTo>
                    <a:cubicBezTo>
                      <a:pt x="861" y="41"/>
                      <a:pt x="861" y="41"/>
                      <a:pt x="861" y="41"/>
                    </a:cubicBezTo>
                    <a:cubicBezTo>
                      <a:pt x="861" y="42"/>
                      <a:pt x="861" y="42"/>
                      <a:pt x="861" y="42"/>
                    </a:cubicBezTo>
                    <a:cubicBezTo>
                      <a:pt x="861" y="43"/>
                      <a:pt x="861" y="44"/>
                      <a:pt x="861" y="44"/>
                    </a:cubicBezTo>
                    <a:cubicBezTo>
                      <a:pt x="861" y="45"/>
                      <a:pt x="862" y="45"/>
                      <a:pt x="863" y="45"/>
                    </a:cubicBezTo>
                    <a:cubicBezTo>
                      <a:pt x="863" y="45"/>
                      <a:pt x="864" y="45"/>
                      <a:pt x="866" y="45"/>
                    </a:cubicBezTo>
                    <a:cubicBezTo>
                      <a:pt x="866" y="46"/>
                      <a:pt x="866" y="46"/>
                      <a:pt x="866" y="47"/>
                    </a:cubicBezTo>
                    <a:cubicBezTo>
                      <a:pt x="866" y="47"/>
                      <a:pt x="866" y="47"/>
                      <a:pt x="866" y="48"/>
                    </a:cubicBezTo>
                    <a:cubicBezTo>
                      <a:pt x="863" y="47"/>
                      <a:pt x="863" y="47"/>
                      <a:pt x="863" y="47"/>
                    </a:cubicBezTo>
                    <a:cubicBezTo>
                      <a:pt x="862" y="47"/>
                      <a:pt x="860" y="47"/>
                      <a:pt x="857" y="47"/>
                    </a:cubicBezTo>
                    <a:cubicBezTo>
                      <a:pt x="856" y="47"/>
                      <a:pt x="856" y="47"/>
                      <a:pt x="856" y="47"/>
                    </a:cubicBezTo>
                    <a:cubicBezTo>
                      <a:pt x="854" y="47"/>
                      <a:pt x="852" y="47"/>
                      <a:pt x="850" y="47"/>
                    </a:cubicBezTo>
                    <a:cubicBezTo>
                      <a:pt x="847" y="47"/>
                      <a:pt x="847" y="47"/>
                      <a:pt x="847" y="47"/>
                    </a:cubicBezTo>
                    <a:lnTo>
                      <a:pt x="847" y="46"/>
                    </a:lnTo>
                    <a:close/>
                    <a:moveTo>
                      <a:pt x="833" y="33"/>
                    </a:moveTo>
                    <a:cubicBezTo>
                      <a:pt x="832" y="33"/>
                      <a:pt x="830" y="34"/>
                      <a:pt x="829" y="35"/>
                    </a:cubicBezTo>
                    <a:cubicBezTo>
                      <a:pt x="827" y="36"/>
                      <a:pt x="826" y="37"/>
                      <a:pt x="825" y="38"/>
                    </a:cubicBezTo>
                    <a:cubicBezTo>
                      <a:pt x="824" y="39"/>
                      <a:pt x="824" y="40"/>
                      <a:pt x="824" y="41"/>
                    </a:cubicBezTo>
                    <a:cubicBezTo>
                      <a:pt x="824" y="42"/>
                      <a:pt x="825" y="43"/>
                      <a:pt x="825" y="43"/>
                    </a:cubicBezTo>
                    <a:cubicBezTo>
                      <a:pt x="826" y="44"/>
                      <a:pt x="827" y="44"/>
                      <a:pt x="827" y="44"/>
                    </a:cubicBezTo>
                    <a:cubicBezTo>
                      <a:pt x="829" y="44"/>
                      <a:pt x="830" y="44"/>
                      <a:pt x="831" y="43"/>
                    </a:cubicBezTo>
                    <a:cubicBezTo>
                      <a:pt x="832" y="42"/>
                      <a:pt x="833" y="41"/>
                      <a:pt x="833" y="41"/>
                    </a:cubicBezTo>
                    <a:cubicBezTo>
                      <a:pt x="833" y="40"/>
                      <a:pt x="833" y="39"/>
                      <a:pt x="833" y="36"/>
                    </a:cubicBezTo>
                    <a:cubicBezTo>
                      <a:pt x="833" y="35"/>
                      <a:pt x="833" y="34"/>
                      <a:pt x="833" y="33"/>
                    </a:cubicBezTo>
                    <a:moveTo>
                      <a:pt x="845" y="41"/>
                    </a:moveTo>
                    <a:cubicBezTo>
                      <a:pt x="846" y="41"/>
                      <a:pt x="846" y="41"/>
                      <a:pt x="846" y="41"/>
                    </a:cubicBezTo>
                    <a:cubicBezTo>
                      <a:pt x="846" y="42"/>
                      <a:pt x="846" y="42"/>
                      <a:pt x="846" y="42"/>
                    </a:cubicBezTo>
                    <a:cubicBezTo>
                      <a:pt x="846" y="42"/>
                      <a:pt x="846" y="42"/>
                      <a:pt x="846" y="42"/>
                    </a:cubicBezTo>
                    <a:cubicBezTo>
                      <a:pt x="846" y="44"/>
                      <a:pt x="845" y="46"/>
                      <a:pt x="844" y="46"/>
                    </a:cubicBezTo>
                    <a:cubicBezTo>
                      <a:pt x="843" y="47"/>
                      <a:pt x="842" y="48"/>
                      <a:pt x="840" y="48"/>
                    </a:cubicBezTo>
                    <a:cubicBezTo>
                      <a:pt x="839" y="48"/>
                      <a:pt x="838" y="47"/>
                      <a:pt x="837" y="46"/>
                    </a:cubicBezTo>
                    <a:cubicBezTo>
                      <a:pt x="836" y="46"/>
                      <a:pt x="835" y="44"/>
                      <a:pt x="834" y="42"/>
                    </a:cubicBezTo>
                    <a:cubicBezTo>
                      <a:pt x="833" y="44"/>
                      <a:pt x="832" y="46"/>
                      <a:pt x="830" y="46"/>
                    </a:cubicBezTo>
                    <a:cubicBezTo>
                      <a:pt x="828" y="47"/>
                      <a:pt x="826" y="48"/>
                      <a:pt x="823" y="48"/>
                    </a:cubicBezTo>
                    <a:cubicBezTo>
                      <a:pt x="820" y="48"/>
                      <a:pt x="818" y="47"/>
                      <a:pt x="817" y="46"/>
                    </a:cubicBezTo>
                    <a:cubicBezTo>
                      <a:pt x="816" y="45"/>
                      <a:pt x="816" y="44"/>
                      <a:pt x="816" y="42"/>
                    </a:cubicBezTo>
                    <a:cubicBezTo>
                      <a:pt x="816" y="41"/>
                      <a:pt x="816" y="41"/>
                      <a:pt x="816" y="40"/>
                    </a:cubicBezTo>
                    <a:cubicBezTo>
                      <a:pt x="816" y="39"/>
                      <a:pt x="817" y="38"/>
                      <a:pt x="818" y="38"/>
                    </a:cubicBezTo>
                    <a:cubicBezTo>
                      <a:pt x="819" y="37"/>
                      <a:pt x="820" y="36"/>
                      <a:pt x="822" y="35"/>
                    </a:cubicBezTo>
                    <a:cubicBezTo>
                      <a:pt x="822" y="35"/>
                      <a:pt x="823" y="34"/>
                      <a:pt x="824" y="34"/>
                    </a:cubicBezTo>
                    <a:cubicBezTo>
                      <a:pt x="833" y="30"/>
                      <a:pt x="833" y="30"/>
                      <a:pt x="833" y="30"/>
                    </a:cubicBezTo>
                    <a:cubicBezTo>
                      <a:pt x="833" y="29"/>
                      <a:pt x="833" y="29"/>
                      <a:pt x="833" y="28"/>
                    </a:cubicBezTo>
                    <a:cubicBezTo>
                      <a:pt x="833" y="24"/>
                      <a:pt x="833" y="22"/>
                      <a:pt x="832" y="21"/>
                    </a:cubicBezTo>
                    <a:cubicBezTo>
                      <a:pt x="832" y="20"/>
                      <a:pt x="831" y="20"/>
                      <a:pt x="830" y="20"/>
                    </a:cubicBezTo>
                    <a:cubicBezTo>
                      <a:pt x="828" y="20"/>
                      <a:pt x="827" y="20"/>
                      <a:pt x="826" y="21"/>
                    </a:cubicBezTo>
                    <a:cubicBezTo>
                      <a:pt x="825" y="21"/>
                      <a:pt x="825" y="22"/>
                      <a:pt x="824" y="22"/>
                    </a:cubicBezTo>
                    <a:cubicBezTo>
                      <a:pt x="824" y="23"/>
                      <a:pt x="823" y="24"/>
                      <a:pt x="823" y="25"/>
                    </a:cubicBezTo>
                    <a:cubicBezTo>
                      <a:pt x="823" y="26"/>
                      <a:pt x="823" y="27"/>
                      <a:pt x="823" y="27"/>
                    </a:cubicBezTo>
                    <a:cubicBezTo>
                      <a:pt x="822" y="28"/>
                      <a:pt x="822" y="28"/>
                      <a:pt x="821" y="28"/>
                    </a:cubicBezTo>
                    <a:cubicBezTo>
                      <a:pt x="820" y="29"/>
                      <a:pt x="819" y="29"/>
                      <a:pt x="819" y="29"/>
                    </a:cubicBezTo>
                    <a:cubicBezTo>
                      <a:pt x="818" y="30"/>
                      <a:pt x="817" y="30"/>
                      <a:pt x="816" y="30"/>
                    </a:cubicBezTo>
                    <a:cubicBezTo>
                      <a:pt x="815" y="30"/>
                      <a:pt x="815" y="29"/>
                      <a:pt x="815" y="29"/>
                    </a:cubicBezTo>
                    <a:cubicBezTo>
                      <a:pt x="815" y="28"/>
                      <a:pt x="816" y="26"/>
                      <a:pt x="816" y="25"/>
                    </a:cubicBezTo>
                    <a:cubicBezTo>
                      <a:pt x="817" y="24"/>
                      <a:pt x="818" y="23"/>
                      <a:pt x="820" y="22"/>
                    </a:cubicBezTo>
                    <a:cubicBezTo>
                      <a:pt x="822" y="20"/>
                      <a:pt x="823" y="19"/>
                      <a:pt x="825" y="19"/>
                    </a:cubicBezTo>
                    <a:cubicBezTo>
                      <a:pt x="827" y="18"/>
                      <a:pt x="829" y="18"/>
                      <a:pt x="832" y="18"/>
                    </a:cubicBezTo>
                    <a:cubicBezTo>
                      <a:pt x="834" y="18"/>
                      <a:pt x="836" y="18"/>
                      <a:pt x="837" y="19"/>
                    </a:cubicBezTo>
                    <a:cubicBezTo>
                      <a:pt x="839" y="20"/>
                      <a:pt x="840" y="21"/>
                      <a:pt x="840" y="22"/>
                    </a:cubicBezTo>
                    <a:cubicBezTo>
                      <a:pt x="841" y="23"/>
                      <a:pt x="841" y="26"/>
                      <a:pt x="841" y="29"/>
                    </a:cubicBezTo>
                    <a:cubicBezTo>
                      <a:pt x="841" y="35"/>
                      <a:pt x="841" y="35"/>
                      <a:pt x="841" y="35"/>
                    </a:cubicBezTo>
                    <a:cubicBezTo>
                      <a:pt x="841" y="39"/>
                      <a:pt x="841" y="39"/>
                      <a:pt x="841" y="39"/>
                    </a:cubicBezTo>
                    <a:cubicBezTo>
                      <a:pt x="841" y="40"/>
                      <a:pt x="841" y="40"/>
                      <a:pt x="841" y="40"/>
                    </a:cubicBezTo>
                    <a:cubicBezTo>
                      <a:pt x="841" y="41"/>
                      <a:pt x="841" y="42"/>
                      <a:pt x="841" y="42"/>
                    </a:cubicBezTo>
                    <a:cubicBezTo>
                      <a:pt x="842" y="43"/>
                      <a:pt x="842" y="43"/>
                      <a:pt x="842" y="43"/>
                    </a:cubicBezTo>
                    <a:cubicBezTo>
                      <a:pt x="843" y="43"/>
                      <a:pt x="843" y="43"/>
                      <a:pt x="843" y="43"/>
                    </a:cubicBezTo>
                    <a:cubicBezTo>
                      <a:pt x="844" y="41"/>
                      <a:pt x="844" y="41"/>
                      <a:pt x="844" y="41"/>
                    </a:cubicBezTo>
                    <a:lnTo>
                      <a:pt x="845" y="41"/>
                    </a:lnTo>
                    <a:close/>
                    <a:moveTo>
                      <a:pt x="773" y="46"/>
                    </a:moveTo>
                    <a:cubicBezTo>
                      <a:pt x="773" y="45"/>
                      <a:pt x="774" y="45"/>
                      <a:pt x="774" y="45"/>
                    </a:cubicBezTo>
                    <a:cubicBezTo>
                      <a:pt x="776" y="45"/>
                      <a:pt x="776" y="45"/>
                      <a:pt x="777" y="45"/>
                    </a:cubicBezTo>
                    <a:cubicBezTo>
                      <a:pt x="777" y="44"/>
                      <a:pt x="777" y="44"/>
                      <a:pt x="777" y="44"/>
                    </a:cubicBezTo>
                    <a:cubicBezTo>
                      <a:pt x="778" y="43"/>
                      <a:pt x="778" y="42"/>
                      <a:pt x="778" y="41"/>
                    </a:cubicBezTo>
                    <a:cubicBezTo>
                      <a:pt x="778" y="38"/>
                      <a:pt x="778" y="38"/>
                      <a:pt x="778" y="38"/>
                    </a:cubicBezTo>
                    <a:cubicBezTo>
                      <a:pt x="778" y="35"/>
                      <a:pt x="778" y="35"/>
                      <a:pt x="778" y="35"/>
                    </a:cubicBezTo>
                    <a:cubicBezTo>
                      <a:pt x="778" y="31"/>
                      <a:pt x="778" y="31"/>
                      <a:pt x="778" y="31"/>
                    </a:cubicBezTo>
                    <a:cubicBezTo>
                      <a:pt x="778" y="29"/>
                      <a:pt x="778" y="29"/>
                      <a:pt x="778" y="29"/>
                    </a:cubicBezTo>
                    <a:cubicBezTo>
                      <a:pt x="778" y="28"/>
                      <a:pt x="777" y="27"/>
                      <a:pt x="777" y="26"/>
                    </a:cubicBezTo>
                    <a:cubicBezTo>
                      <a:pt x="777" y="25"/>
                      <a:pt x="777" y="25"/>
                      <a:pt x="776" y="25"/>
                    </a:cubicBezTo>
                    <a:cubicBezTo>
                      <a:pt x="776" y="24"/>
                      <a:pt x="775" y="24"/>
                      <a:pt x="773" y="23"/>
                    </a:cubicBezTo>
                    <a:cubicBezTo>
                      <a:pt x="773" y="22"/>
                      <a:pt x="773" y="22"/>
                      <a:pt x="773" y="22"/>
                    </a:cubicBezTo>
                    <a:cubicBezTo>
                      <a:pt x="773" y="21"/>
                      <a:pt x="773" y="21"/>
                      <a:pt x="774" y="21"/>
                    </a:cubicBezTo>
                    <a:cubicBezTo>
                      <a:pt x="774" y="21"/>
                      <a:pt x="775" y="21"/>
                      <a:pt x="777" y="21"/>
                    </a:cubicBezTo>
                    <a:cubicBezTo>
                      <a:pt x="778" y="20"/>
                      <a:pt x="779" y="20"/>
                      <a:pt x="779" y="20"/>
                    </a:cubicBezTo>
                    <a:cubicBezTo>
                      <a:pt x="779" y="20"/>
                      <a:pt x="779" y="20"/>
                      <a:pt x="780" y="19"/>
                    </a:cubicBezTo>
                    <a:cubicBezTo>
                      <a:pt x="780" y="19"/>
                      <a:pt x="780" y="19"/>
                      <a:pt x="781" y="19"/>
                    </a:cubicBezTo>
                    <a:cubicBezTo>
                      <a:pt x="781" y="18"/>
                      <a:pt x="782" y="17"/>
                      <a:pt x="783" y="16"/>
                    </a:cubicBezTo>
                    <a:cubicBezTo>
                      <a:pt x="785" y="16"/>
                      <a:pt x="785" y="16"/>
                      <a:pt x="785" y="16"/>
                    </a:cubicBezTo>
                    <a:cubicBezTo>
                      <a:pt x="785" y="20"/>
                      <a:pt x="785" y="20"/>
                      <a:pt x="785" y="20"/>
                    </a:cubicBezTo>
                    <a:cubicBezTo>
                      <a:pt x="785" y="20"/>
                      <a:pt x="785" y="21"/>
                      <a:pt x="785" y="21"/>
                    </a:cubicBezTo>
                    <a:cubicBezTo>
                      <a:pt x="785" y="21"/>
                      <a:pt x="785" y="22"/>
                      <a:pt x="785" y="23"/>
                    </a:cubicBezTo>
                    <a:cubicBezTo>
                      <a:pt x="787" y="21"/>
                      <a:pt x="789" y="20"/>
                      <a:pt x="790" y="19"/>
                    </a:cubicBezTo>
                    <a:cubicBezTo>
                      <a:pt x="793" y="18"/>
                      <a:pt x="795" y="18"/>
                      <a:pt x="797" y="18"/>
                    </a:cubicBezTo>
                    <a:cubicBezTo>
                      <a:pt x="799" y="18"/>
                      <a:pt x="801" y="18"/>
                      <a:pt x="802" y="19"/>
                    </a:cubicBezTo>
                    <a:cubicBezTo>
                      <a:pt x="804" y="20"/>
                      <a:pt x="805" y="22"/>
                      <a:pt x="806" y="23"/>
                    </a:cubicBezTo>
                    <a:cubicBezTo>
                      <a:pt x="806" y="25"/>
                      <a:pt x="807" y="27"/>
                      <a:pt x="807" y="32"/>
                    </a:cubicBezTo>
                    <a:cubicBezTo>
                      <a:pt x="806" y="43"/>
                      <a:pt x="806" y="43"/>
                      <a:pt x="806" y="43"/>
                    </a:cubicBezTo>
                    <a:cubicBezTo>
                      <a:pt x="806" y="44"/>
                      <a:pt x="807" y="44"/>
                      <a:pt x="807" y="44"/>
                    </a:cubicBezTo>
                    <a:cubicBezTo>
                      <a:pt x="807" y="45"/>
                      <a:pt x="808" y="45"/>
                      <a:pt x="809" y="45"/>
                    </a:cubicBezTo>
                    <a:cubicBezTo>
                      <a:pt x="810" y="45"/>
                      <a:pt x="810" y="45"/>
                      <a:pt x="810" y="45"/>
                    </a:cubicBezTo>
                    <a:cubicBezTo>
                      <a:pt x="811" y="46"/>
                      <a:pt x="811" y="46"/>
                      <a:pt x="811" y="46"/>
                    </a:cubicBezTo>
                    <a:cubicBezTo>
                      <a:pt x="811" y="47"/>
                      <a:pt x="811" y="47"/>
                      <a:pt x="811" y="48"/>
                    </a:cubicBezTo>
                    <a:cubicBezTo>
                      <a:pt x="804" y="47"/>
                      <a:pt x="804" y="47"/>
                      <a:pt x="804" y="47"/>
                    </a:cubicBezTo>
                    <a:cubicBezTo>
                      <a:pt x="802" y="47"/>
                      <a:pt x="802" y="47"/>
                      <a:pt x="802" y="47"/>
                    </a:cubicBezTo>
                    <a:cubicBezTo>
                      <a:pt x="800" y="47"/>
                      <a:pt x="800" y="47"/>
                      <a:pt x="800" y="47"/>
                    </a:cubicBezTo>
                    <a:cubicBezTo>
                      <a:pt x="795" y="48"/>
                      <a:pt x="795" y="48"/>
                      <a:pt x="795" y="48"/>
                    </a:cubicBezTo>
                    <a:cubicBezTo>
                      <a:pt x="794" y="48"/>
                      <a:pt x="794" y="48"/>
                      <a:pt x="794" y="48"/>
                    </a:cubicBezTo>
                    <a:cubicBezTo>
                      <a:pt x="794" y="47"/>
                      <a:pt x="794" y="47"/>
                      <a:pt x="794" y="47"/>
                    </a:cubicBezTo>
                    <a:cubicBezTo>
                      <a:pt x="794" y="46"/>
                      <a:pt x="794" y="46"/>
                      <a:pt x="794" y="45"/>
                    </a:cubicBezTo>
                    <a:cubicBezTo>
                      <a:pt x="794" y="45"/>
                      <a:pt x="795" y="45"/>
                      <a:pt x="797" y="45"/>
                    </a:cubicBezTo>
                    <a:cubicBezTo>
                      <a:pt x="797" y="45"/>
                      <a:pt x="797" y="45"/>
                      <a:pt x="798" y="45"/>
                    </a:cubicBezTo>
                    <a:cubicBezTo>
                      <a:pt x="798" y="45"/>
                      <a:pt x="799" y="44"/>
                      <a:pt x="799" y="44"/>
                    </a:cubicBezTo>
                    <a:cubicBezTo>
                      <a:pt x="799" y="44"/>
                      <a:pt x="799" y="43"/>
                      <a:pt x="799" y="42"/>
                    </a:cubicBezTo>
                    <a:cubicBezTo>
                      <a:pt x="799" y="40"/>
                      <a:pt x="799" y="39"/>
                      <a:pt x="799" y="38"/>
                    </a:cubicBezTo>
                    <a:cubicBezTo>
                      <a:pt x="799" y="33"/>
                      <a:pt x="799" y="33"/>
                      <a:pt x="799" y="33"/>
                    </a:cubicBezTo>
                    <a:cubicBezTo>
                      <a:pt x="799" y="29"/>
                      <a:pt x="799" y="25"/>
                      <a:pt x="798" y="24"/>
                    </a:cubicBezTo>
                    <a:cubicBezTo>
                      <a:pt x="797" y="22"/>
                      <a:pt x="796" y="22"/>
                      <a:pt x="794" y="22"/>
                    </a:cubicBezTo>
                    <a:cubicBezTo>
                      <a:pt x="792" y="22"/>
                      <a:pt x="791" y="22"/>
                      <a:pt x="790" y="23"/>
                    </a:cubicBezTo>
                    <a:cubicBezTo>
                      <a:pt x="788" y="23"/>
                      <a:pt x="787" y="24"/>
                      <a:pt x="785" y="26"/>
                    </a:cubicBezTo>
                    <a:cubicBezTo>
                      <a:pt x="785" y="26"/>
                      <a:pt x="785" y="26"/>
                      <a:pt x="785" y="26"/>
                    </a:cubicBezTo>
                    <a:cubicBezTo>
                      <a:pt x="785" y="28"/>
                      <a:pt x="785" y="28"/>
                      <a:pt x="785" y="28"/>
                    </a:cubicBezTo>
                    <a:cubicBezTo>
                      <a:pt x="785" y="31"/>
                      <a:pt x="785" y="31"/>
                      <a:pt x="785" y="31"/>
                    </a:cubicBezTo>
                    <a:cubicBezTo>
                      <a:pt x="785" y="36"/>
                      <a:pt x="785" y="36"/>
                      <a:pt x="785" y="36"/>
                    </a:cubicBezTo>
                    <a:cubicBezTo>
                      <a:pt x="785" y="37"/>
                      <a:pt x="785" y="37"/>
                      <a:pt x="785" y="37"/>
                    </a:cubicBezTo>
                    <a:cubicBezTo>
                      <a:pt x="785" y="41"/>
                      <a:pt x="785" y="43"/>
                      <a:pt x="786" y="44"/>
                    </a:cubicBezTo>
                    <a:cubicBezTo>
                      <a:pt x="786" y="44"/>
                      <a:pt x="787" y="45"/>
                      <a:pt x="789" y="45"/>
                    </a:cubicBezTo>
                    <a:cubicBezTo>
                      <a:pt x="789" y="46"/>
                      <a:pt x="789" y="46"/>
                      <a:pt x="789" y="46"/>
                    </a:cubicBezTo>
                    <a:cubicBezTo>
                      <a:pt x="789" y="46"/>
                      <a:pt x="789" y="47"/>
                      <a:pt x="789" y="47"/>
                    </a:cubicBezTo>
                    <a:cubicBezTo>
                      <a:pt x="788" y="48"/>
                      <a:pt x="788" y="48"/>
                      <a:pt x="787" y="48"/>
                    </a:cubicBezTo>
                    <a:cubicBezTo>
                      <a:pt x="787" y="48"/>
                      <a:pt x="786" y="47"/>
                      <a:pt x="785" y="47"/>
                    </a:cubicBezTo>
                    <a:cubicBezTo>
                      <a:pt x="781" y="47"/>
                      <a:pt x="781" y="47"/>
                      <a:pt x="781" y="47"/>
                    </a:cubicBezTo>
                    <a:cubicBezTo>
                      <a:pt x="779" y="47"/>
                      <a:pt x="776" y="47"/>
                      <a:pt x="773" y="47"/>
                    </a:cubicBezTo>
                    <a:cubicBezTo>
                      <a:pt x="773" y="47"/>
                      <a:pt x="773" y="47"/>
                      <a:pt x="773" y="47"/>
                    </a:cubicBezTo>
                    <a:cubicBezTo>
                      <a:pt x="773" y="47"/>
                      <a:pt x="773" y="46"/>
                      <a:pt x="773" y="46"/>
                    </a:cubicBezTo>
                    <a:moveTo>
                      <a:pt x="744" y="34"/>
                    </a:moveTo>
                    <a:cubicBezTo>
                      <a:pt x="745" y="37"/>
                      <a:pt x="745" y="39"/>
                      <a:pt x="745" y="39"/>
                    </a:cubicBezTo>
                    <a:cubicBezTo>
                      <a:pt x="745" y="41"/>
                      <a:pt x="746" y="42"/>
                      <a:pt x="746" y="43"/>
                    </a:cubicBezTo>
                    <a:cubicBezTo>
                      <a:pt x="747" y="44"/>
                      <a:pt x="748" y="44"/>
                      <a:pt x="749" y="45"/>
                    </a:cubicBezTo>
                    <a:cubicBezTo>
                      <a:pt x="750" y="46"/>
                      <a:pt x="751" y="46"/>
                      <a:pt x="752" y="46"/>
                    </a:cubicBezTo>
                    <a:cubicBezTo>
                      <a:pt x="754" y="46"/>
                      <a:pt x="756" y="45"/>
                      <a:pt x="757" y="44"/>
                    </a:cubicBezTo>
                    <a:cubicBezTo>
                      <a:pt x="758" y="43"/>
                      <a:pt x="759" y="41"/>
                      <a:pt x="759" y="39"/>
                    </a:cubicBezTo>
                    <a:cubicBezTo>
                      <a:pt x="760" y="38"/>
                      <a:pt x="760" y="35"/>
                      <a:pt x="760" y="32"/>
                    </a:cubicBezTo>
                    <a:cubicBezTo>
                      <a:pt x="760" y="27"/>
                      <a:pt x="759" y="24"/>
                      <a:pt x="758" y="23"/>
                    </a:cubicBezTo>
                    <a:cubicBezTo>
                      <a:pt x="756" y="21"/>
                      <a:pt x="754" y="20"/>
                      <a:pt x="752" y="20"/>
                    </a:cubicBezTo>
                    <a:cubicBezTo>
                      <a:pt x="750" y="20"/>
                      <a:pt x="749" y="20"/>
                      <a:pt x="747" y="21"/>
                    </a:cubicBezTo>
                    <a:cubicBezTo>
                      <a:pt x="746" y="22"/>
                      <a:pt x="745" y="24"/>
                      <a:pt x="745" y="26"/>
                    </a:cubicBezTo>
                    <a:cubicBezTo>
                      <a:pt x="745" y="27"/>
                      <a:pt x="744" y="30"/>
                      <a:pt x="744" y="34"/>
                    </a:cubicBezTo>
                    <a:moveTo>
                      <a:pt x="764" y="22"/>
                    </a:moveTo>
                    <a:cubicBezTo>
                      <a:pt x="766" y="23"/>
                      <a:pt x="767" y="25"/>
                      <a:pt x="767" y="27"/>
                    </a:cubicBezTo>
                    <a:cubicBezTo>
                      <a:pt x="768" y="29"/>
                      <a:pt x="769" y="31"/>
                      <a:pt x="769" y="32"/>
                    </a:cubicBezTo>
                    <a:cubicBezTo>
                      <a:pt x="769" y="35"/>
                      <a:pt x="768" y="38"/>
                      <a:pt x="767" y="40"/>
                    </a:cubicBezTo>
                    <a:cubicBezTo>
                      <a:pt x="766" y="43"/>
                      <a:pt x="764" y="45"/>
                      <a:pt x="761" y="46"/>
                    </a:cubicBezTo>
                    <a:cubicBezTo>
                      <a:pt x="759" y="48"/>
                      <a:pt x="756" y="48"/>
                      <a:pt x="752" y="48"/>
                    </a:cubicBezTo>
                    <a:cubicBezTo>
                      <a:pt x="749" y="48"/>
                      <a:pt x="745" y="47"/>
                      <a:pt x="743" y="46"/>
                    </a:cubicBezTo>
                    <a:cubicBezTo>
                      <a:pt x="740" y="44"/>
                      <a:pt x="738" y="42"/>
                      <a:pt x="737" y="40"/>
                    </a:cubicBezTo>
                    <a:cubicBezTo>
                      <a:pt x="736" y="38"/>
                      <a:pt x="736" y="36"/>
                      <a:pt x="736" y="32"/>
                    </a:cubicBezTo>
                    <a:cubicBezTo>
                      <a:pt x="736" y="31"/>
                      <a:pt x="736" y="29"/>
                      <a:pt x="736" y="28"/>
                    </a:cubicBezTo>
                    <a:cubicBezTo>
                      <a:pt x="737" y="26"/>
                      <a:pt x="738" y="25"/>
                      <a:pt x="739" y="24"/>
                    </a:cubicBezTo>
                    <a:cubicBezTo>
                      <a:pt x="740" y="22"/>
                      <a:pt x="741" y="21"/>
                      <a:pt x="742" y="21"/>
                    </a:cubicBezTo>
                    <a:cubicBezTo>
                      <a:pt x="743" y="20"/>
                      <a:pt x="745" y="19"/>
                      <a:pt x="746" y="18"/>
                    </a:cubicBezTo>
                    <a:cubicBezTo>
                      <a:pt x="748" y="18"/>
                      <a:pt x="750" y="18"/>
                      <a:pt x="752" y="18"/>
                    </a:cubicBezTo>
                    <a:cubicBezTo>
                      <a:pt x="757" y="18"/>
                      <a:pt x="761" y="19"/>
                      <a:pt x="764" y="22"/>
                    </a:cubicBezTo>
                    <a:moveTo>
                      <a:pt x="713" y="47"/>
                    </a:moveTo>
                    <a:cubicBezTo>
                      <a:pt x="713" y="45"/>
                      <a:pt x="713" y="45"/>
                      <a:pt x="713" y="45"/>
                    </a:cubicBezTo>
                    <a:cubicBezTo>
                      <a:pt x="717" y="45"/>
                      <a:pt x="717" y="45"/>
                      <a:pt x="717" y="45"/>
                    </a:cubicBezTo>
                    <a:cubicBezTo>
                      <a:pt x="718" y="44"/>
                      <a:pt x="718" y="44"/>
                      <a:pt x="719" y="44"/>
                    </a:cubicBezTo>
                    <a:cubicBezTo>
                      <a:pt x="719" y="44"/>
                      <a:pt x="719" y="43"/>
                      <a:pt x="719" y="42"/>
                    </a:cubicBezTo>
                    <a:cubicBezTo>
                      <a:pt x="719" y="41"/>
                      <a:pt x="719" y="41"/>
                      <a:pt x="719" y="41"/>
                    </a:cubicBezTo>
                    <a:cubicBezTo>
                      <a:pt x="719" y="41"/>
                      <a:pt x="719" y="41"/>
                      <a:pt x="719" y="40"/>
                    </a:cubicBezTo>
                    <a:cubicBezTo>
                      <a:pt x="719" y="39"/>
                      <a:pt x="719" y="38"/>
                      <a:pt x="719" y="38"/>
                    </a:cubicBezTo>
                    <a:cubicBezTo>
                      <a:pt x="719" y="37"/>
                      <a:pt x="719" y="37"/>
                      <a:pt x="719" y="35"/>
                    </a:cubicBezTo>
                    <a:cubicBezTo>
                      <a:pt x="719" y="34"/>
                      <a:pt x="719" y="34"/>
                      <a:pt x="719" y="34"/>
                    </a:cubicBezTo>
                    <a:cubicBezTo>
                      <a:pt x="719" y="32"/>
                      <a:pt x="719" y="32"/>
                      <a:pt x="719" y="32"/>
                    </a:cubicBezTo>
                    <a:cubicBezTo>
                      <a:pt x="719" y="26"/>
                      <a:pt x="719" y="26"/>
                      <a:pt x="719" y="26"/>
                    </a:cubicBezTo>
                    <a:cubicBezTo>
                      <a:pt x="719" y="26"/>
                      <a:pt x="719" y="25"/>
                      <a:pt x="719" y="24"/>
                    </a:cubicBezTo>
                    <a:cubicBezTo>
                      <a:pt x="719" y="24"/>
                      <a:pt x="718" y="23"/>
                      <a:pt x="717" y="23"/>
                    </a:cubicBezTo>
                    <a:cubicBezTo>
                      <a:pt x="717" y="23"/>
                      <a:pt x="716" y="23"/>
                      <a:pt x="714" y="23"/>
                    </a:cubicBezTo>
                    <a:cubicBezTo>
                      <a:pt x="714" y="21"/>
                      <a:pt x="714" y="21"/>
                      <a:pt x="714" y="21"/>
                    </a:cubicBezTo>
                    <a:cubicBezTo>
                      <a:pt x="716" y="20"/>
                      <a:pt x="718" y="20"/>
                      <a:pt x="720" y="19"/>
                    </a:cubicBezTo>
                    <a:cubicBezTo>
                      <a:pt x="722" y="19"/>
                      <a:pt x="723" y="18"/>
                      <a:pt x="724" y="16"/>
                    </a:cubicBezTo>
                    <a:cubicBezTo>
                      <a:pt x="727" y="16"/>
                      <a:pt x="727" y="16"/>
                      <a:pt x="727" y="16"/>
                    </a:cubicBezTo>
                    <a:cubicBezTo>
                      <a:pt x="727" y="19"/>
                      <a:pt x="727" y="23"/>
                      <a:pt x="727" y="27"/>
                    </a:cubicBezTo>
                    <a:cubicBezTo>
                      <a:pt x="727" y="42"/>
                      <a:pt x="727" y="42"/>
                      <a:pt x="727" y="42"/>
                    </a:cubicBezTo>
                    <a:cubicBezTo>
                      <a:pt x="727" y="43"/>
                      <a:pt x="727" y="44"/>
                      <a:pt x="727" y="44"/>
                    </a:cubicBezTo>
                    <a:cubicBezTo>
                      <a:pt x="728" y="45"/>
                      <a:pt x="729" y="45"/>
                      <a:pt x="731" y="45"/>
                    </a:cubicBezTo>
                    <a:cubicBezTo>
                      <a:pt x="731" y="45"/>
                      <a:pt x="732" y="45"/>
                      <a:pt x="732" y="45"/>
                    </a:cubicBezTo>
                    <a:cubicBezTo>
                      <a:pt x="732" y="47"/>
                      <a:pt x="732" y="47"/>
                      <a:pt x="732" y="47"/>
                    </a:cubicBezTo>
                    <a:cubicBezTo>
                      <a:pt x="731" y="47"/>
                      <a:pt x="731" y="47"/>
                      <a:pt x="731" y="47"/>
                    </a:cubicBezTo>
                    <a:cubicBezTo>
                      <a:pt x="730" y="47"/>
                      <a:pt x="730" y="47"/>
                      <a:pt x="729" y="47"/>
                    </a:cubicBezTo>
                    <a:cubicBezTo>
                      <a:pt x="727" y="47"/>
                      <a:pt x="723" y="47"/>
                      <a:pt x="719" y="47"/>
                    </a:cubicBezTo>
                    <a:cubicBezTo>
                      <a:pt x="718" y="47"/>
                      <a:pt x="717" y="47"/>
                      <a:pt x="716" y="47"/>
                    </a:cubicBezTo>
                    <a:cubicBezTo>
                      <a:pt x="715" y="47"/>
                      <a:pt x="714" y="47"/>
                      <a:pt x="713" y="47"/>
                    </a:cubicBezTo>
                    <a:moveTo>
                      <a:pt x="719" y="6"/>
                    </a:moveTo>
                    <a:cubicBezTo>
                      <a:pt x="719" y="4"/>
                      <a:pt x="719" y="3"/>
                      <a:pt x="720" y="3"/>
                    </a:cubicBezTo>
                    <a:cubicBezTo>
                      <a:pt x="721" y="2"/>
                      <a:pt x="722" y="1"/>
                      <a:pt x="723" y="1"/>
                    </a:cubicBezTo>
                    <a:cubicBezTo>
                      <a:pt x="724" y="1"/>
                      <a:pt x="726" y="2"/>
                      <a:pt x="726" y="3"/>
                    </a:cubicBezTo>
                    <a:cubicBezTo>
                      <a:pt x="727" y="3"/>
                      <a:pt x="728" y="4"/>
                      <a:pt x="728" y="6"/>
                    </a:cubicBezTo>
                    <a:cubicBezTo>
                      <a:pt x="728" y="6"/>
                      <a:pt x="728" y="7"/>
                      <a:pt x="727" y="8"/>
                    </a:cubicBezTo>
                    <a:cubicBezTo>
                      <a:pt x="727" y="9"/>
                      <a:pt x="726" y="9"/>
                      <a:pt x="726" y="10"/>
                    </a:cubicBezTo>
                    <a:cubicBezTo>
                      <a:pt x="725" y="10"/>
                      <a:pt x="724" y="11"/>
                      <a:pt x="723" y="11"/>
                    </a:cubicBezTo>
                    <a:cubicBezTo>
                      <a:pt x="722" y="11"/>
                      <a:pt x="721" y="10"/>
                      <a:pt x="720" y="9"/>
                    </a:cubicBezTo>
                    <a:cubicBezTo>
                      <a:pt x="719" y="8"/>
                      <a:pt x="719" y="7"/>
                      <a:pt x="719" y="6"/>
                    </a:cubicBezTo>
                    <a:moveTo>
                      <a:pt x="685" y="38"/>
                    </a:moveTo>
                    <a:cubicBezTo>
                      <a:pt x="686" y="37"/>
                      <a:pt x="686" y="37"/>
                      <a:pt x="687" y="37"/>
                    </a:cubicBezTo>
                    <a:cubicBezTo>
                      <a:pt x="687" y="37"/>
                      <a:pt x="687" y="37"/>
                      <a:pt x="687" y="37"/>
                    </a:cubicBezTo>
                    <a:cubicBezTo>
                      <a:pt x="688" y="38"/>
                      <a:pt x="688" y="38"/>
                      <a:pt x="688" y="38"/>
                    </a:cubicBezTo>
                    <a:cubicBezTo>
                      <a:pt x="689" y="40"/>
                      <a:pt x="690" y="41"/>
                      <a:pt x="690" y="42"/>
                    </a:cubicBezTo>
                    <a:cubicBezTo>
                      <a:pt x="691" y="43"/>
                      <a:pt x="692" y="44"/>
                      <a:pt x="693" y="44"/>
                    </a:cubicBezTo>
                    <a:cubicBezTo>
                      <a:pt x="693" y="45"/>
                      <a:pt x="694" y="45"/>
                      <a:pt x="695" y="45"/>
                    </a:cubicBezTo>
                    <a:cubicBezTo>
                      <a:pt x="696" y="46"/>
                      <a:pt x="697" y="46"/>
                      <a:pt x="698" y="46"/>
                    </a:cubicBezTo>
                    <a:cubicBezTo>
                      <a:pt x="699" y="46"/>
                      <a:pt x="701" y="45"/>
                      <a:pt x="702" y="44"/>
                    </a:cubicBezTo>
                    <a:cubicBezTo>
                      <a:pt x="703" y="43"/>
                      <a:pt x="703" y="42"/>
                      <a:pt x="703" y="41"/>
                    </a:cubicBezTo>
                    <a:cubicBezTo>
                      <a:pt x="703" y="40"/>
                      <a:pt x="703" y="40"/>
                      <a:pt x="703" y="39"/>
                    </a:cubicBezTo>
                    <a:cubicBezTo>
                      <a:pt x="702" y="39"/>
                      <a:pt x="701" y="38"/>
                      <a:pt x="700" y="38"/>
                    </a:cubicBezTo>
                    <a:cubicBezTo>
                      <a:pt x="700" y="38"/>
                      <a:pt x="698" y="37"/>
                      <a:pt x="696" y="36"/>
                    </a:cubicBezTo>
                    <a:cubicBezTo>
                      <a:pt x="693" y="36"/>
                      <a:pt x="692" y="36"/>
                      <a:pt x="691" y="35"/>
                    </a:cubicBezTo>
                    <a:cubicBezTo>
                      <a:pt x="690" y="35"/>
                      <a:pt x="689" y="34"/>
                      <a:pt x="688" y="34"/>
                    </a:cubicBezTo>
                    <a:cubicBezTo>
                      <a:pt x="687" y="33"/>
                      <a:pt x="687" y="32"/>
                      <a:pt x="686" y="31"/>
                    </a:cubicBezTo>
                    <a:cubicBezTo>
                      <a:pt x="686" y="30"/>
                      <a:pt x="685" y="29"/>
                      <a:pt x="685" y="28"/>
                    </a:cubicBezTo>
                    <a:cubicBezTo>
                      <a:pt x="685" y="26"/>
                      <a:pt x="686" y="24"/>
                      <a:pt x="686" y="23"/>
                    </a:cubicBezTo>
                    <a:cubicBezTo>
                      <a:pt x="687" y="22"/>
                      <a:pt x="688" y="21"/>
                      <a:pt x="688" y="20"/>
                    </a:cubicBezTo>
                    <a:cubicBezTo>
                      <a:pt x="689" y="20"/>
                      <a:pt x="690" y="19"/>
                      <a:pt x="692" y="19"/>
                    </a:cubicBezTo>
                    <a:cubicBezTo>
                      <a:pt x="693" y="18"/>
                      <a:pt x="694" y="18"/>
                      <a:pt x="696" y="18"/>
                    </a:cubicBezTo>
                    <a:cubicBezTo>
                      <a:pt x="698" y="18"/>
                      <a:pt x="700" y="18"/>
                      <a:pt x="702" y="18"/>
                    </a:cubicBezTo>
                    <a:cubicBezTo>
                      <a:pt x="704" y="18"/>
                      <a:pt x="705" y="19"/>
                      <a:pt x="706" y="20"/>
                    </a:cubicBezTo>
                    <a:cubicBezTo>
                      <a:pt x="707" y="20"/>
                      <a:pt x="707" y="21"/>
                      <a:pt x="707" y="23"/>
                    </a:cubicBezTo>
                    <a:cubicBezTo>
                      <a:pt x="707" y="25"/>
                      <a:pt x="707" y="26"/>
                      <a:pt x="707" y="27"/>
                    </a:cubicBezTo>
                    <a:cubicBezTo>
                      <a:pt x="707" y="27"/>
                      <a:pt x="707" y="27"/>
                      <a:pt x="707" y="27"/>
                    </a:cubicBezTo>
                    <a:cubicBezTo>
                      <a:pt x="707" y="27"/>
                      <a:pt x="706" y="27"/>
                      <a:pt x="706" y="27"/>
                    </a:cubicBezTo>
                    <a:cubicBezTo>
                      <a:pt x="706" y="27"/>
                      <a:pt x="705" y="27"/>
                      <a:pt x="705" y="27"/>
                    </a:cubicBezTo>
                    <a:cubicBezTo>
                      <a:pt x="705" y="27"/>
                      <a:pt x="704" y="27"/>
                      <a:pt x="704" y="26"/>
                    </a:cubicBezTo>
                    <a:cubicBezTo>
                      <a:pt x="703" y="24"/>
                      <a:pt x="702" y="22"/>
                      <a:pt x="700" y="22"/>
                    </a:cubicBezTo>
                    <a:cubicBezTo>
                      <a:pt x="699" y="21"/>
                      <a:pt x="698" y="20"/>
                      <a:pt x="696" y="20"/>
                    </a:cubicBezTo>
                    <a:cubicBezTo>
                      <a:pt x="695" y="20"/>
                      <a:pt x="693" y="21"/>
                      <a:pt x="692" y="22"/>
                    </a:cubicBezTo>
                    <a:cubicBezTo>
                      <a:pt x="691" y="22"/>
                      <a:pt x="691" y="23"/>
                      <a:pt x="691" y="24"/>
                    </a:cubicBezTo>
                    <a:cubicBezTo>
                      <a:pt x="691" y="25"/>
                      <a:pt x="691" y="26"/>
                      <a:pt x="692" y="27"/>
                    </a:cubicBezTo>
                    <a:cubicBezTo>
                      <a:pt x="693" y="28"/>
                      <a:pt x="694" y="28"/>
                      <a:pt x="696" y="29"/>
                    </a:cubicBezTo>
                    <a:cubicBezTo>
                      <a:pt x="700" y="29"/>
                      <a:pt x="702" y="30"/>
                      <a:pt x="703" y="31"/>
                    </a:cubicBezTo>
                    <a:cubicBezTo>
                      <a:pt x="706" y="32"/>
                      <a:pt x="707" y="33"/>
                      <a:pt x="708" y="34"/>
                    </a:cubicBezTo>
                    <a:cubicBezTo>
                      <a:pt x="709" y="35"/>
                      <a:pt x="709" y="37"/>
                      <a:pt x="709" y="39"/>
                    </a:cubicBezTo>
                    <a:cubicBezTo>
                      <a:pt x="709" y="41"/>
                      <a:pt x="708" y="44"/>
                      <a:pt x="706" y="46"/>
                    </a:cubicBezTo>
                    <a:cubicBezTo>
                      <a:pt x="704" y="47"/>
                      <a:pt x="701" y="48"/>
                      <a:pt x="697" y="48"/>
                    </a:cubicBezTo>
                    <a:cubicBezTo>
                      <a:pt x="696" y="48"/>
                      <a:pt x="695" y="48"/>
                      <a:pt x="693" y="48"/>
                    </a:cubicBezTo>
                    <a:cubicBezTo>
                      <a:pt x="692" y="48"/>
                      <a:pt x="691" y="48"/>
                      <a:pt x="689" y="47"/>
                    </a:cubicBezTo>
                    <a:cubicBezTo>
                      <a:pt x="689" y="47"/>
                      <a:pt x="688" y="47"/>
                      <a:pt x="687" y="46"/>
                    </a:cubicBezTo>
                    <a:cubicBezTo>
                      <a:pt x="686" y="46"/>
                      <a:pt x="686" y="46"/>
                      <a:pt x="686" y="46"/>
                    </a:cubicBezTo>
                    <a:cubicBezTo>
                      <a:pt x="686" y="45"/>
                      <a:pt x="686" y="44"/>
                      <a:pt x="686" y="43"/>
                    </a:cubicBezTo>
                    <a:cubicBezTo>
                      <a:pt x="685" y="40"/>
                      <a:pt x="685" y="38"/>
                      <a:pt x="685" y="38"/>
                    </a:cubicBezTo>
                    <a:moveTo>
                      <a:pt x="668" y="33"/>
                    </a:moveTo>
                    <a:cubicBezTo>
                      <a:pt x="667" y="33"/>
                      <a:pt x="665" y="34"/>
                      <a:pt x="663" y="35"/>
                    </a:cubicBezTo>
                    <a:cubicBezTo>
                      <a:pt x="662" y="36"/>
                      <a:pt x="661" y="37"/>
                      <a:pt x="660" y="38"/>
                    </a:cubicBezTo>
                    <a:cubicBezTo>
                      <a:pt x="659" y="39"/>
                      <a:pt x="659" y="40"/>
                      <a:pt x="659" y="41"/>
                    </a:cubicBezTo>
                    <a:cubicBezTo>
                      <a:pt x="659" y="42"/>
                      <a:pt x="659" y="43"/>
                      <a:pt x="660" y="43"/>
                    </a:cubicBezTo>
                    <a:cubicBezTo>
                      <a:pt x="661" y="44"/>
                      <a:pt x="661" y="44"/>
                      <a:pt x="662" y="44"/>
                    </a:cubicBezTo>
                    <a:cubicBezTo>
                      <a:pt x="664" y="44"/>
                      <a:pt x="665" y="44"/>
                      <a:pt x="666" y="43"/>
                    </a:cubicBezTo>
                    <a:cubicBezTo>
                      <a:pt x="667" y="42"/>
                      <a:pt x="668" y="41"/>
                      <a:pt x="668" y="41"/>
                    </a:cubicBezTo>
                    <a:cubicBezTo>
                      <a:pt x="668" y="40"/>
                      <a:pt x="668" y="39"/>
                      <a:pt x="668" y="36"/>
                    </a:cubicBezTo>
                    <a:cubicBezTo>
                      <a:pt x="668" y="35"/>
                      <a:pt x="668" y="34"/>
                      <a:pt x="668" y="33"/>
                    </a:cubicBezTo>
                    <a:moveTo>
                      <a:pt x="680" y="41"/>
                    </a:moveTo>
                    <a:cubicBezTo>
                      <a:pt x="681" y="41"/>
                      <a:pt x="681" y="41"/>
                      <a:pt x="681" y="41"/>
                    </a:cubicBezTo>
                    <a:cubicBezTo>
                      <a:pt x="681" y="42"/>
                      <a:pt x="681" y="42"/>
                      <a:pt x="681" y="42"/>
                    </a:cubicBezTo>
                    <a:cubicBezTo>
                      <a:pt x="681" y="42"/>
                      <a:pt x="681" y="42"/>
                      <a:pt x="681" y="42"/>
                    </a:cubicBezTo>
                    <a:cubicBezTo>
                      <a:pt x="680" y="44"/>
                      <a:pt x="680" y="46"/>
                      <a:pt x="679" y="46"/>
                    </a:cubicBezTo>
                    <a:cubicBezTo>
                      <a:pt x="678" y="47"/>
                      <a:pt x="677" y="48"/>
                      <a:pt x="675" y="48"/>
                    </a:cubicBezTo>
                    <a:cubicBezTo>
                      <a:pt x="674" y="48"/>
                      <a:pt x="673" y="47"/>
                      <a:pt x="672" y="46"/>
                    </a:cubicBezTo>
                    <a:cubicBezTo>
                      <a:pt x="671" y="46"/>
                      <a:pt x="670" y="44"/>
                      <a:pt x="669" y="42"/>
                    </a:cubicBezTo>
                    <a:cubicBezTo>
                      <a:pt x="668" y="44"/>
                      <a:pt x="666" y="46"/>
                      <a:pt x="665" y="46"/>
                    </a:cubicBezTo>
                    <a:cubicBezTo>
                      <a:pt x="663" y="47"/>
                      <a:pt x="660" y="48"/>
                      <a:pt x="658" y="48"/>
                    </a:cubicBezTo>
                    <a:cubicBezTo>
                      <a:pt x="655" y="48"/>
                      <a:pt x="653" y="47"/>
                      <a:pt x="652" y="46"/>
                    </a:cubicBezTo>
                    <a:cubicBezTo>
                      <a:pt x="651" y="45"/>
                      <a:pt x="650" y="44"/>
                      <a:pt x="650" y="42"/>
                    </a:cubicBezTo>
                    <a:cubicBezTo>
                      <a:pt x="650" y="41"/>
                      <a:pt x="651" y="41"/>
                      <a:pt x="651" y="40"/>
                    </a:cubicBezTo>
                    <a:cubicBezTo>
                      <a:pt x="651" y="39"/>
                      <a:pt x="652" y="38"/>
                      <a:pt x="653" y="38"/>
                    </a:cubicBezTo>
                    <a:cubicBezTo>
                      <a:pt x="653" y="37"/>
                      <a:pt x="655" y="36"/>
                      <a:pt x="656" y="35"/>
                    </a:cubicBezTo>
                    <a:cubicBezTo>
                      <a:pt x="657" y="35"/>
                      <a:pt x="658" y="34"/>
                      <a:pt x="659" y="34"/>
                    </a:cubicBezTo>
                    <a:cubicBezTo>
                      <a:pt x="668" y="30"/>
                      <a:pt x="668" y="30"/>
                      <a:pt x="668" y="30"/>
                    </a:cubicBezTo>
                    <a:cubicBezTo>
                      <a:pt x="668" y="29"/>
                      <a:pt x="668" y="29"/>
                      <a:pt x="668" y="28"/>
                    </a:cubicBezTo>
                    <a:cubicBezTo>
                      <a:pt x="668" y="24"/>
                      <a:pt x="668" y="22"/>
                      <a:pt x="667" y="21"/>
                    </a:cubicBezTo>
                    <a:cubicBezTo>
                      <a:pt x="667" y="20"/>
                      <a:pt x="666" y="20"/>
                      <a:pt x="664" y="20"/>
                    </a:cubicBezTo>
                    <a:cubicBezTo>
                      <a:pt x="663" y="20"/>
                      <a:pt x="662" y="20"/>
                      <a:pt x="661" y="21"/>
                    </a:cubicBezTo>
                    <a:cubicBezTo>
                      <a:pt x="660" y="21"/>
                      <a:pt x="659" y="22"/>
                      <a:pt x="659" y="22"/>
                    </a:cubicBezTo>
                    <a:cubicBezTo>
                      <a:pt x="659" y="23"/>
                      <a:pt x="658" y="24"/>
                      <a:pt x="658" y="25"/>
                    </a:cubicBezTo>
                    <a:cubicBezTo>
                      <a:pt x="658" y="26"/>
                      <a:pt x="658" y="27"/>
                      <a:pt x="658" y="27"/>
                    </a:cubicBezTo>
                    <a:cubicBezTo>
                      <a:pt x="657" y="28"/>
                      <a:pt x="657" y="28"/>
                      <a:pt x="656" y="28"/>
                    </a:cubicBezTo>
                    <a:cubicBezTo>
                      <a:pt x="655" y="29"/>
                      <a:pt x="654" y="29"/>
                      <a:pt x="654" y="29"/>
                    </a:cubicBezTo>
                    <a:cubicBezTo>
                      <a:pt x="653" y="30"/>
                      <a:pt x="651" y="30"/>
                      <a:pt x="651" y="30"/>
                    </a:cubicBezTo>
                    <a:cubicBezTo>
                      <a:pt x="650" y="30"/>
                      <a:pt x="650" y="29"/>
                      <a:pt x="650" y="29"/>
                    </a:cubicBezTo>
                    <a:cubicBezTo>
                      <a:pt x="650" y="28"/>
                      <a:pt x="650" y="26"/>
                      <a:pt x="651" y="25"/>
                    </a:cubicBezTo>
                    <a:cubicBezTo>
                      <a:pt x="652" y="24"/>
                      <a:pt x="653" y="23"/>
                      <a:pt x="655" y="22"/>
                    </a:cubicBezTo>
                    <a:cubicBezTo>
                      <a:pt x="657" y="20"/>
                      <a:pt x="658" y="19"/>
                      <a:pt x="660" y="19"/>
                    </a:cubicBezTo>
                    <a:cubicBezTo>
                      <a:pt x="662" y="18"/>
                      <a:pt x="664" y="18"/>
                      <a:pt x="667" y="18"/>
                    </a:cubicBezTo>
                    <a:cubicBezTo>
                      <a:pt x="669" y="18"/>
                      <a:pt x="671" y="18"/>
                      <a:pt x="672" y="19"/>
                    </a:cubicBezTo>
                    <a:cubicBezTo>
                      <a:pt x="674" y="20"/>
                      <a:pt x="675" y="21"/>
                      <a:pt x="675" y="22"/>
                    </a:cubicBezTo>
                    <a:cubicBezTo>
                      <a:pt x="676" y="23"/>
                      <a:pt x="676" y="26"/>
                      <a:pt x="676" y="29"/>
                    </a:cubicBezTo>
                    <a:cubicBezTo>
                      <a:pt x="676" y="35"/>
                      <a:pt x="676" y="35"/>
                      <a:pt x="676" y="35"/>
                    </a:cubicBezTo>
                    <a:cubicBezTo>
                      <a:pt x="676" y="39"/>
                      <a:pt x="676" y="39"/>
                      <a:pt x="676" y="39"/>
                    </a:cubicBezTo>
                    <a:cubicBezTo>
                      <a:pt x="676" y="40"/>
                      <a:pt x="676" y="40"/>
                      <a:pt x="676" y="40"/>
                    </a:cubicBezTo>
                    <a:cubicBezTo>
                      <a:pt x="676" y="41"/>
                      <a:pt x="676" y="42"/>
                      <a:pt x="676" y="42"/>
                    </a:cubicBezTo>
                    <a:cubicBezTo>
                      <a:pt x="677" y="43"/>
                      <a:pt x="677" y="43"/>
                      <a:pt x="677" y="43"/>
                    </a:cubicBezTo>
                    <a:cubicBezTo>
                      <a:pt x="678" y="43"/>
                      <a:pt x="678" y="43"/>
                      <a:pt x="678" y="43"/>
                    </a:cubicBezTo>
                    <a:cubicBezTo>
                      <a:pt x="679" y="41"/>
                      <a:pt x="679" y="41"/>
                      <a:pt x="679" y="41"/>
                    </a:cubicBezTo>
                    <a:lnTo>
                      <a:pt x="680" y="41"/>
                    </a:lnTo>
                    <a:close/>
                    <a:moveTo>
                      <a:pt x="585" y="5"/>
                    </a:moveTo>
                    <a:cubicBezTo>
                      <a:pt x="585" y="2"/>
                      <a:pt x="585" y="2"/>
                      <a:pt x="585" y="2"/>
                    </a:cubicBezTo>
                    <a:cubicBezTo>
                      <a:pt x="588" y="2"/>
                      <a:pt x="588" y="2"/>
                      <a:pt x="588" y="2"/>
                    </a:cubicBezTo>
                    <a:cubicBezTo>
                      <a:pt x="589" y="2"/>
                      <a:pt x="589" y="2"/>
                      <a:pt x="589" y="2"/>
                    </a:cubicBezTo>
                    <a:cubicBezTo>
                      <a:pt x="590" y="2"/>
                      <a:pt x="591" y="2"/>
                      <a:pt x="592" y="2"/>
                    </a:cubicBezTo>
                    <a:cubicBezTo>
                      <a:pt x="592" y="2"/>
                      <a:pt x="593" y="2"/>
                      <a:pt x="595" y="2"/>
                    </a:cubicBezTo>
                    <a:cubicBezTo>
                      <a:pt x="595" y="2"/>
                      <a:pt x="595" y="2"/>
                      <a:pt x="595" y="2"/>
                    </a:cubicBezTo>
                    <a:cubicBezTo>
                      <a:pt x="596" y="2"/>
                      <a:pt x="596" y="2"/>
                      <a:pt x="598" y="2"/>
                    </a:cubicBezTo>
                    <a:cubicBezTo>
                      <a:pt x="599" y="2"/>
                      <a:pt x="600" y="2"/>
                      <a:pt x="600" y="2"/>
                    </a:cubicBezTo>
                    <a:cubicBezTo>
                      <a:pt x="600" y="2"/>
                      <a:pt x="600" y="2"/>
                      <a:pt x="601" y="2"/>
                    </a:cubicBezTo>
                    <a:cubicBezTo>
                      <a:pt x="605" y="6"/>
                      <a:pt x="608" y="8"/>
                      <a:pt x="610" y="11"/>
                    </a:cubicBezTo>
                    <a:cubicBezTo>
                      <a:pt x="612" y="13"/>
                      <a:pt x="621" y="21"/>
                      <a:pt x="635" y="35"/>
                    </a:cubicBezTo>
                    <a:cubicBezTo>
                      <a:pt x="635" y="35"/>
                      <a:pt x="635" y="35"/>
                      <a:pt x="635" y="35"/>
                    </a:cubicBezTo>
                    <a:cubicBezTo>
                      <a:pt x="635" y="31"/>
                      <a:pt x="635" y="31"/>
                      <a:pt x="635" y="31"/>
                    </a:cubicBezTo>
                    <a:cubicBezTo>
                      <a:pt x="635" y="28"/>
                      <a:pt x="635" y="26"/>
                      <a:pt x="635" y="25"/>
                    </a:cubicBezTo>
                    <a:cubicBezTo>
                      <a:pt x="635" y="23"/>
                      <a:pt x="635" y="22"/>
                      <a:pt x="635" y="20"/>
                    </a:cubicBezTo>
                    <a:cubicBezTo>
                      <a:pt x="635" y="18"/>
                      <a:pt x="634" y="16"/>
                      <a:pt x="634" y="15"/>
                    </a:cubicBezTo>
                    <a:cubicBezTo>
                      <a:pt x="634" y="12"/>
                      <a:pt x="634" y="10"/>
                      <a:pt x="634" y="9"/>
                    </a:cubicBezTo>
                    <a:cubicBezTo>
                      <a:pt x="634" y="8"/>
                      <a:pt x="634" y="7"/>
                      <a:pt x="633" y="7"/>
                    </a:cubicBezTo>
                    <a:cubicBezTo>
                      <a:pt x="633" y="6"/>
                      <a:pt x="632" y="6"/>
                      <a:pt x="630" y="5"/>
                    </a:cubicBezTo>
                    <a:cubicBezTo>
                      <a:pt x="629" y="5"/>
                      <a:pt x="628" y="5"/>
                      <a:pt x="627" y="5"/>
                    </a:cubicBezTo>
                    <a:cubicBezTo>
                      <a:pt x="627" y="3"/>
                      <a:pt x="627" y="3"/>
                      <a:pt x="627" y="3"/>
                    </a:cubicBezTo>
                    <a:cubicBezTo>
                      <a:pt x="628" y="2"/>
                      <a:pt x="628" y="2"/>
                      <a:pt x="628" y="2"/>
                    </a:cubicBezTo>
                    <a:cubicBezTo>
                      <a:pt x="635" y="2"/>
                      <a:pt x="635" y="2"/>
                      <a:pt x="635" y="2"/>
                    </a:cubicBezTo>
                    <a:cubicBezTo>
                      <a:pt x="643" y="2"/>
                      <a:pt x="643" y="2"/>
                      <a:pt x="643" y="2"/>
                    </a:cubicBezTo>
                    <a:cubicBezTo>
                      <a:pt x="643" y="2"/>
                      <a:pt x="644" y="2"/>
                      <a:pt x="644" y="2"/>
                    </a:cubicBezTo>
                    <a:cubicBezTo>
                      <a:pt x="644" y="4"/>
                      <a:pt x="644" y="4"/>
                      <a:pt x="644" y="4"/>
                    </a:cubicBezTo>
                    <a:cubicBezTo>
                      <a:pt x="644" y="5"/>
                      <a:pt x="643" y="5"/>
                      <a:pt x="643" y="5"/>
                    </a:cubicBezTo>
                    <a:cubicBezTo>
                      <a:pt x="641" y="5"/>
                      <a:pt x="640" y="6"/>
                      <a:pt x="640" y="6"/>
                    </a:cubicBezTo>
                    <a:cubicBezTo>
                      <a:pt x="639" y="6"/>
                      <a:pt x="638" y="7"/>
                      <a:pt x="638" y="7"/>
                    </a:cubicBezTo>
                    <a:cubicBezTo>
                      <a:pt x="638" y="7"/>
                      <a:pt x="638" y="8"/>
                      <a:pt x="638" y="8"/>
                    </a:cubicBezTo>
                    <a:cubicBezTo>
                      <a:pt x="638" y="8"/>
                      <a:pt x="638" y="9"/>
                      <a:pt x="638" y="10"/>
                    </a:cubicBezTo>
                    <a:cubicBezTo>
                      <a:pt x="638" y="10"/>
                      <a:pt x="638" y="11"/>
                      <a:pt x="638" y="13"/>
                    </a:cubicBezTo>
                    <a:cubicBezTo>
                      <a:pt x="638" y="16"/>
                      <a:pt x="638" y="19"/>
                      <a:pt x="638" y="21"/>
                    </a:cubicBezTo>
                    <a:cubicBezTo>
                      <a:pt x="638" y="21"/>
                      <a:pt x="638" y="22"/>
                      <a:pt x="638" y="23"/>
                    </a:cubicBezTo>
                    <a:cubicBezTo>
                      <a:pt x="639" y="35"/>
                      <a:pt x="639" y="35"/>
                      <a:pt x="639" y="35"/>
                    </a:cubicBezTo>
                    <a:cubicBezTo>
                      <a:pt x="639" y="36"/>
                      <a:pt x="639" y="36"/>
                      <a:pt x="639" y="37"/>
                    </a:cubicBezTo>
                    <a:cubicBezTo>
                      <a:pt x="639" y="41"/>
                      <a:pt x="639" y="41"/>
                      <a:pt x="639" y="41"/>
                    </a:cubicBezTo>
                    <a:cubicBezTo>
                      <a:pt x="639" y="43"/>
                      <a:pt x="639" y="43"/>
                      <a:pt x="639" y="43"/>
                    </a:cubicBezTo>
                    <a:cubicBezTo>
                      <a:pt x="639" y="45"/>
                      <a:pt x="639" y="45"/>
                      <a:pt x="639" y="45"/>
                    </a:cubicBezTo>
                    <a:cubicBezTo>
                      <a:pt x="639" y="46"/>
                      <a:pt x="639" y="46"/>
                      <a:pt x="639" y="47"/>
                    </a:cubicBezTo>
                    <a:cubicBezTo>
                      <a:pt x="639" y="48"/>
                      <a:pt x="639" y="48"/>
                      <a:pt x="639" y="48"/>
                    </a:cubicBezTo>
                    <a:cubicBezTo>
                      <a:pt x="635" y="49"/>
                      <a:pt x="635" y="49"/>
                      <a:pt x="635" y="49"/>
                    </a:cubicBezTo>
                    <a:cubicBezTo>
                      <a:pt x="631" y="44"/>
                      <a:pt x="631" y="44"/>
                      <a:pt x="631" y="44"/>
                    </a:cubicBezTo>
                    <a:cubicBezTo>
                      <a:pt x="622" y="36"/>
                      <a:pt x="622" y="36"/>
                      <a:pt x="622" y="36"/>
                    </a:cubicBezTo>
                    <a:cubicBezTo>
                      <a:pt x="616" y="30"/>
                      <a:pt x="616" y="30"/>
                      <a:pt x="616" y="30"/>
                    </a:cubicBezTo>
                    <a:cubicBezTo>
                      <a:pt x="611" y="25"/>
                      <a:pt x="611" y="25"/>
                      <a:pt x="611" y="25"/>
                    </a:cubicBezTo>
                    <a:cubicBezTo>
                      <a:pt x="608" y="23"/>
                      <a:pt x="606" y="20"/>
                      <a:pt x="603" y="18"/>
                    </a:cubicBezTo>
                    <a:cubicBezTo>
                      <a:pt x="597" y="13"/>
                      <a:pt x="597" y="13"/>
                      <a:pt x="597" y="13"/>
                    </a:cubicBezTo>
                    <a:cubicBezTo>
                      <a:pt x="598" y="26"/>
                      <a:pt x="598" y="26"/>
                      <a:pt x="598" y="26"/>
                    </a:cubicBezTo>
                    <a:cubicBezTo>
                      <a:pt x="598" y="27"/>
                      <a:pt x="598" y="27"/>
                      <a:pt x="598" y="28"/>
                    </a:cubicBezTo>
                    <a:cubicBezTo>
                      <a:pt x="598" y="31"/>
                      <a:pt x="598" y="31"/>
                      <a:pt x="598" y="31"/>
                    </a:cubicBezTo>
                    <a:cubicBezTo>
                      <a:pt x="598" y="35"/>
                      <a:pt x="598" y="35"/>
                      <a:pt x="598" y="35"/>
                    </a:cubicBezTo>
                    <a:cubicBezTo>
                      <a:pt x="598" y="37"/>
                      <a:pt x="598" y="39"/>
                      <a:pt x="598" y="42"/>
                    </a:cubicBezTo>
                    <a:cubicBezTo>
                      <a:pt x="598" y="42"/>
                      <a:pt x="599" y="43"/>
                      <a:pt x="599" y="43"/>
                    </a:cubicBezTo>
                    <a:cubicBezTo>
                      <a:pt x="599" y="43"/>
                      <a:pt x="599" y="44"/>
                      <a:pt x="599" y="44"/>
                    </a:cubicBezTo>
                    <a:cubicBezTo>
                      <a:pt x="600" y="44"/>
                      <a:pt x="602" y="45"/>
                      <a:pt x="605" y="45"/>
                    </a:cubicBezTo>
                    <a:cubicBezTo>
                      <a:pt x="605" y="45"/>
                      <a:pt x="606" y="45"/>
                      <a:pt x="606" y="45"/>
                    </a:cubicBezTo>
                    <a:cubicBezTo>
                      <a:pt x="606" y="48"/>
                      <a:pt x="606" y="48"/>
                      <a:pt x="606" y="48"/>
                    </a:cubicBezTo>
                    <a:cubicBezTo>
                      <a:pt x="605" y="48"/>
                      <a:pt x="605" y="48"/>
                      <a:pt x="605" y="48"/>
                    </a:cubicBezTo>
                    <a:cubicBezTo>
                      <a:pt x="604" y="48"/>
                      <a:pt x="602" y="48"/>
                      <a:pt x="598" y="47"/>
                    </a:cubicBezTo>
                    <a:cubicBezTo>
                      <a:pt x="594" y="47"/>
                      <a:pt x="591" y="47"/>
                      <a:pt x="590" y="48"/>
                    </a:cubicBezTo>
                    <a:cubicBezTo>
                      <a:pt x="589" y="48"/>
                      <a:pt x="588" y="48"/>
                      <a:pt x="588" y="48"/>
                    </a:cubicBezTo>
                    <a:cubicBezTo>
                      <a:pt x="588" y="48"/>
                      <a:pt x="587" y="48"/>
                      <a:pt x="587" y="48"/>
                    </a:cubicBezTo>
                    <a:cubicBezTo>
                      <a:pt x="587" y="47"/>
                      <a:pt x="587" y="47"/>
                      <a:pt x="587" y="46"/>
                    </a:cubicBezTo>
                    <a:cubicBezTo>
                      <a:pt x="587" y="46"/>
                      <a:pt x="587" y="45"/>
                      <a:pt x="587" y="45"/>
                    </a:cubicBezTo>
                    <a:cubicBezTo>
                      <a:pt x="587" y="45"/>
                      <a:pt x="588" y="45"/>
                      <a:pt x="588" y="45"/>
                    </a:cubicBezTo>
                    <a:cubicBezTo>
                      <a:pt x="588" y="45"/>
                      <a:pt x="589" y="45"/>
                      <a:pt x="590" y="45"/>
                    </a:cubicBezTo>
                    <a:cubicBezTo>
                      <a:pt x="592" y="45"/>
                      <a:pt x="593" y="45"/>
                      <a:pt x="593" y="44"/>
                    </a:cubicBezTo>
                    <a:cubicBezTo>
                      <a:pt x="594" y="44"/>
                      <a:pt x="594" y="43"/>
                      <a:pt x="594" y="42"/>
                    </a:cubicBezTo>
                    <a:cubicBezTo>
                      <a:pt x="594" y="38"/>
                      <a:pt x="594" y="36"/>
                      <a:pt x="594" y="35"/>
                    </a:cubicBezTo>
                    <a:cubicBezTo>
                      <a:pt x="594" y="33"/>
                      <a:pt x="594" y="33"/>
                      <a:pt x="594" y="33"/>
                    </a:cubicBezTo>
                    <a:cubicBezTo>
                      <a:pt x="594" y="22"/>
                      <a:pt x="594" y="22"/>
                      <a:pt x="594" y="22"/>
                    </a:cubicBezTo>
                    <a:cubicBezTo>
                      <a:pt x="594" y="15"/>
                      <a:pt x="594" y="15"/>
                      <a:pt x="594" y="15"/>
                    </a:cubicBezTo>
                    <a:cubicBezTo>
                      <a:pt x="594" y="12"/>
                      <a:pt x="594" y="10"/>
                      <a:pt x="594" y="9"/>
                    </a:cubicBezTo>
                    <a:cubicBezTo>
                      <a:pt x="593" y="9"/>
                      <a:pt x="593" y="8"/>
                      <a:pt x="593" y="8"/>
                    </a:cubicBezTo>
                    <a:cubicBezTo>
                      <a:pt x="592" y="7"/>
                      <a:pt x="591" y="6"/>
                      <a:pt x="590" y="6"/>
                    </a:cubicBezTo>
                    <a:cubicBezTo>
                      <a:pt x="589" y="6"/>
                      <a:pt x="588" y="5"/>
                      <a:pt x="585" y="5"/>
                    </a:cubicBezTo>
                    <a:moveTo>
                      <a:pt x="546" y="21"/>
                    </a:moveTo>
                    <a:cubicBezTo>
                      <a:pt x="548" y="20"/>
                      <a:pt x="550" y="19"/>
                      <a:pt x="552" y="17"/>
                    </a:cubicBezTo>
                    <a:cubicBezTo>
                      <a:pt x="553" y="16"/>
                      <a:pt x="554" y="15"/>
                      <a:pt x="556" y="12"/>
                    </a:cubicBezTo>
                    <a:cubicBezTo>
                      <a:pt x="558" y="12"/>
                      <a:pt x="558" y="12"/>
                      <a:pt x="558" y="12"/>
                    </a:cubicBezTo>
                    <a:cubicBezTo>
                      <a:pt x="558" y="13"/>
                      <a:pt x="558" y="13"/>
                      <a:pt x="558" y="14"/>
                    </a:cubicBezTo>
                    <a:cubicBezTo>
                      <a:pt x="558" y="15"/>
                      <a:pt x="558" y="16"/>
                      <a:pt x="558" y="17"/>
                    </a:cubicBezTo>
                    <a:cubicBezTo>
                      <a:pt x="558" y="19"/>
                      <a:pt x="558" y="19"/>
                      <a:pt x="558" y="19"/>
                    </a:cubicBezTo>
                    <a:cubicBezTo>
                      <a:pt x="558" y="19"/>
                      <a:pt x="558" y="19"/>
                      <a:pt x="558" y="20"/>
                    </a:cubicBezTo>
                    <a:cubicBezTo>
                      <a:pt x="559" y="20"/>
                      <a:pt x="559" y="20"/>
                      <a:pt x="559" y="20"/>
                    </a:cubicBezTo>
                    <a:cubicBezTo>
                      <a:pt x="559" y="20"/>
                      <a:pt x="560" y="20"/>
                      <a:pt x="562" y="20"/>
                    </a:cubicBezTo>
                    <a:cubicBezTo>
                      <a:pt x="562" y="20"/>
                      <a:pt x="563" y="19"/>
                      <a:pt x="565" y="19"/>
                    </a:cubicBezTo>
                    <a:cubicBezTo>
                      <a:pt x="565" y="20"/>
                      <a:pt x="565" y="21"/>
                      <a:pt x="565" y="21"/>
                    </a:cubicBezTo>
                    <a:cubicBezTo>
                      <a:pt x="565" y="22"/>
                      <a:pt x="565" y="22"/>
                      <a:pt x="565" y="23"/>
                    </a:cubicBezTo>
                    <a:cubicBezTo>
                      <a:pt x="564" y="23"/>
                      <a:pt x="563" y="23"/>
                      <a:pt x="563" y="23"/>
                    </a:cubicBezTo>
                    <a:cubicBezTo>
                      <a:pt x="563" y="23"/>
                      <a:pt x="562" y="23"/>
                      <a:pt x="562" y="23"/>
                    </a:cubicBezTo>
                    <a:cubicBezTo>
                      <a:pt x="560" y="23"/>
                      <a:pt x="560" y="23"/>
                      <a:pt x="560" y="23"/>
                    </a:cubicBezTo>
                    <a:cubicBezTo>
                      <a:pt x="559" y="23"/>
                      <a:pt x="559" y="23"/>
                      <a:pt x="559" y="23"/>
                    </a:cubicBezTo>
                    <a:cubicBezTo>
                      <a:pt x="558" y="23"/>
                      <a:pt x="558" y="23"/>
                      <a:pt x="558" y="23"/>
                    </a:cubicBezTo>
                    <a:cubicBezTo>
                      <a:pt x="558" y="36"/>
                      <a:pt x="558" y="36"/>
                      <a:pt x="558" y="36"/>
                    </a:cubicBezTo>
                    <a:cubicBezTo>
                      <a:pt x="557" y="39"/>
                      <a:pt x="558" y="41"/>
                      <a:pt x="558" y="41"/>
                    </a:cubicBezTo>
                    <a:cubicBezTo>
                      <a:pt x="558" y="42"/>
                      <a:pt x="558" y="43"/>
                      <a:pt x="559" y="43"/>
                    </a:cubicBezTo>
                    <a:cubicBezTo>
                      <a:pt x="559" y="43"/>
                      <a:pt x="560" y="44"/>
                      <a:pt x="560" y="44"/>
                    </a:cubicBezTo>
                    <a:cubicBezTo>
                      <a:pt x="561" y="44"/>
                      <a:pt x="561" y="44"/>
                      <a:pt x="562" y="43"/>
                    </a:cubicBezTo>
                    <a:cubicBezTo>
                      <a:pt x="562" y="43"/>
                      <a:pt x="563" y="43"/>
                      <a:pt x="563" y="42"/>
                    </a:cubicBezTo>
                    <a:cubicBezTo>
                      <a:pt x="564" y="42"/>
                      <a:pt x="564" y="42"/>
                      <a:pt x="564" y="42"/>
                    </a:cubicBezTo>
                    <a:cubicBezTo>
                      <a:pt x="565" y="42"/>
                      <a:pt x="565" y="43"/>
                      <a:pt x="565" y="43"/>
                    </a:cubicBezTo>
                    <a:cubicBezTo>
                      <a:pt x="566" y="44"/>
                      <a:pt x="566" y="44"/>
                      <a:pt x="566" y="44"/>
                    </a:cubicBezTo>
                    <a:cubicBezTo>
                      <a:pt x="565" y="45"/>
                      <a:pt x="564" y="46"/>
                      <a:pt x="562" y="47"/>
                    </a:cubicBezTo>
                    <a:cubicBezTo>
                      <a:pt x="561" y="47"/>
                      <a:pt x="559" y="48"/>
                      <a:pt x="557" y="48"/>
                    </a:cubicBezTo>
                    <a:cubicBezTo>
                      <a:pt x="555" y="48"/>
                      <a:pt x="553" y="47"/>
                      <a:pt x="552" y="46"/>
                    </a:cubicBezTo>
                    <a:cubicBezTo>
                      <a:pt x="550" y="44"/>
                      <a:pt x="550" y="42"/>
                      <a:pt x="550" y="39"/>
                    </a:cubicBezTo>
                    <a:cubicBezTo>
                      <a:pt x="550" y="33"/>
                      <a:pt x="550" y="33"/>
                      <a:pt x="550" y="33"/>
                    </a:cubicBezTo>
                    <a:cubicBezTo>
                      <a:pt x="550" y="23"/>
                      <a:pt x="550" y="23"/>
                      <a:pt x="550" y="23"/>
                    </a:cubicBezTo>
                    <a:cubicBezTo>
                      <a:pt x="549" y="23"/>
                      <a:pt x="549" y="23"/>
                      <a:pt x="549" y="23"/>
                    </a:cubicBezTo>
                    <a:cubicBezTo>
                      <a:pt x="546" y="23"/>
                      <a:pt x="546" y="23"/>
                      <a:pt x="546" y="23"/>
                    </a:cubicBezTo>
                    <a:cubicBezTo>
                      <a:pt x="546" y="23"/>
                      <a:pt x="546" y="23"/>
                      <a:pt x="546" y="23"/>
                    </a:cubicBezTo>
                    <a:cubicBezTo>
                      <a:pt x="546" y="23"/>
                      <a:pt x="545" y="23"/>
                      <a:pt x="545" y="22"/>
                    </a:cubicBezTo>
                    <a:cubicBezTo>
                      <a:pt x="545" y="22"/>
                      <a:pt x="546" y="22"/>
                      <a:pt x="546" y="21"/>
                    </a:cubicBezTo>
                    <a:moveTo>
                      <a:pt x="530" y="33"/>
                    </a:moveTo>
                    <a:cubicBezTo>
                      <a:pt x="528" y="33"/>
                      <a:pt x="527" y="34"/>
                      <a:pt x="525" y="35"/>
                    </a:cubicBezTo>
                    <a:cubicBezTo>
                      <a:pt x="523" y="36"/>
                      <a:pt x="522" y="37"/>
                      <a:pt x="522" y="38"/>
                    </a:cubicBezTo>
                    <a:cubicBezTo>
                      <a:pt x="521" y="39"/>
                      <a:pt x="521" y="40"/>
                      <a:pt x="521" y="41"/>
                    </a:cubicBezTo>
                    <a:cubicBezTo>
                      <a:pt x="521" y="42"/>
                      <a:pt x="521" y="43"/>
                      <a:pt x="522" y="43"/>
                    </a:cubicBezTo>
                    <a:cubicBezTo>
                      <a:pt x="522" y="44"/>
                      <a:pt x="523" y="44"/>
                      <a:pt x="524" y="44"/>
                    </a:cubicBezTo>
                    <a:cubicBezTo>
                      <a:pt x="525" y="44"/>
                      <a:pt x="526" y="44"/>
                      <a:pt x="527" y="43"/>
                    </a:cubicBezTo>
                    <a:cubicBezTo>
                      <a:pt x="529" y="42"/>
                      <a:pt x="529" y="41"/>
                      <a:pt x="529" y="41"/>
                    </a:cubicBezTo>
                    <a:cubicBezTo>
                      <a:pt x="530" y="40"/>
                      <a:pt x="530" y="39"/>
                      <a:pt x="530" y="36"/>
                    </a:cubicBezTo>
                    <a:cubicBezTo>
                      <a:pt x="530" y="35"/>
                      <a:pt x="530" y="34"/>
                      <a:pt x="530" y="33"/>
                    </a:cubicBezTo>
                    <a:moveTo>
                      <a:pt x="541" y="41"/>
                    </a:moveTo>
                    <a:cubicBezTo>
                      <a:pt x="542" y="41"/>
                      <a:pt x="542" y="41"/>
                      <a:pt x="542" y="41"/>
                    </a:cubicBezTo>
                    <a:cubicBezTo>
                      <a:pt x="542" y="42"/>
                      <a:pt x="543" y="42"/>
                      <a:pt x="543" y="42"/>
                    </a:cubicBezTo>
                    <a:cubicBezTo>
                      <a:pt x="543" y="42"/>
                      <a:pt x="543" y="42"/>
                      <a:pt x="543" y="42"/>
                    </a:cubicBezTo>
                    <a:cubicBezTo>
                      <a:pt x="542" y="44"/>
                      <a:pt x="541" y="46"/>
                      <a:pt x="540" y="46"/>
                    </a:cubicBezTo>
                    <a:cubicBezTo>
                      <a:pt x="540" y="47"/>
                      <a:pt x="538" y="48"/>
                      <a:pt x="537" y="48"/>
                    </a:cubicBezTo>
                    <a:cubicBezTo>
                      <a:pt x="536" y="48"/>
                      <a:pt x="534" y="47"/>
                      <a:pt x="533" y="46"/>
                    </a:cubicBezTo>
                    <a:cubicBezTo>
                      <a:pt x="532" y="46"/>
                      <a:pt x="531" y="44"/>
                      <a:pt x="531" y="42"/>
                    </a:cubicBezTo>
                    <a:cubicBezTo>
                      <a:pt x="530" y="44"/>
                      <a:pt x="528" y="46"/>
                      <a:pt x="526" y="46"/>
                    </a:cubicBezTo>
                    <a:cubicBezTo>
                      <a:pt x="524" y="47"/>
                      <a:pt x="522" y="48"/>
                      <a:pt x="519" y="48"/>
                    </a:cubicBezTo>
                    <a:cubicBezTo>
                      <a:pt x="517" y="48"/>
                      <a:pt x="515" y="47"/>
                      <a:pt x="514" y="46"/>
                    </a:cubicBezTo>
                    <a:cubicBezTo>
                      <a:pt x="513" y="45"/>
                      <a:pt x="512" y="44"/>
                      <a:pt x="512" y="42"/>
                    </a:cubicBezTo>
                    <a:cubicBezTo>
                      <a:pt x="512" y="41"/>
                      <a:pt x="512" y="41"/>
                      <a:pt x="513" y="40"/>
                    </a:cubicBezTo>
                    <a:cubicBezTo>
                      <a:pt x="513" y="39"/>
                      <a:pt x="514" y="38"/>
                      <a:pt x="514" y="38"/>
                    </a:cubicBezTo>
                    <a:cubicBezTo>
                      <a:pt x="515" y="37"/>
                      <a:pt x="516" y="36"/>
                      <a:pt x="518" y="35"/>
                    </a:cubicBezTo>
                    <a:cubicBezTo>
                      <a:pt x="518" y="35"/>
                      <a:pt x="519" y="34"/>
                      <a:pt x="521" y="34"/>
                    </a:cubicBezTo>
                    <a:cubicBezTo>
                      <a:pt x="530" y="30"/>
                      <a:pt x="530" y="30"/>
                      <a:pt x="530" y="30"/>
                    </a:cubicBezTo>
                    <a:cubicBezTo>
                      <a:pt x="530" y="29"/>
                      <a:pt x="530" y="29"/>
                      <a:pt x="530" y="28"/>
                    </a:cubicBezTo>
                    <a:cubicBezTo>
                      <a:pt x="530" y="24"/>
                      <a:pt x="529" y="22"/>
                      <a:pt x="529" y="21"/>
                    </a:cubicBezTo>
                    <a:cubicBezTo>
                      <a:pt x="528" y="20"/>
                      <a:pt x="527" y="20"/>
                      <a:pt x="526" y="20"/>
                    </a:cubicBezTo>
                    <a:cubicBezTo>
                      <a:pt x="525" y="20"/>
                      <a:pt x="524" y="20"/>
                      <a:pt x="523" y="21"/>
                    </a:cubicBezTo>
                    <a:cubicBezTo>
                      <a:pt x="522" y="21"/>
                      <a:pt x="521" y="22"/>
                      <a:pt x="521" y="22"/>
                    </a:cubicBezTo>
                    <a:cubicBezTo>
                      <a:pt x="520" y="23"/>
                      <a:pt x="520" y="24"/>
                      <a:pt x="520" y="25"/>
                    </a:cubicBezTo>
                    <a:cubicBezTo>
                      <a:pt x="520" y="26"/>
                      <a:pt x="519" y="27"/>
                      <a:pt x="519" y="27"/>
                    </a:cubicBezTo>
                    <a:cubicBezTo>
                      <a:pt x="519" y="28"/>
                      <a:pt x="518" y="28"/>
                      <a:pt x="517" y="28"/>
                    </a:cubicBezTo>
                    <a:cubicBezTo>
                      <a:pt x="516" y="29"/>
                      <a:pt x="516" y="29"/>
                      <a:pt x="515" y="29"/>
                    </a:cubicBezTo>
                    <a:cubicBezTo>
                      <a:pt x="514" y="30"/>
                      <a:pt x="513" y="30"/>
                      <a:pt x="512" y="30"/>
                    </a:cubicBezTo>
                    <a:cubicBezTo>
                      <a:pt x="512" y="30"/>
                      <a:pt x="512" y="29"/>
                      <a:pt x="512" y="29"/>
                    </a:cubicBezTo>
                    <a:cubicBezTo>
                      <a:pt x="512" y="28"/>
                      <a:pt x="512" y="26"/>
                      <a:pt x="513" y="25"/>
                    </a:cubicBezTo>
                    <a:cubicBezTo>
                      <a:pt x="514" y="24"/>
                      <a:pt x="515" y="23"/>
                      <a:pt x="517" y="22"/>
                    </a:cubicBezTo>
                    <a:cubicBezTo>
                      <a:pt x="518" y="20"/>
                      <a:pt x="520" y="19"/>
                      <a:pt x="521" y="19"/>
                    </a:cubicBezTo>
                    <a:cubicBezTo>
                      <a:pt x="524" y="18"/>
                      <a:pt x="526" y="18"/>
                      <a:pt x="529" y="18"/>
                    </a:cubicBezTo>
                    <a:cubicBezTo>
                      <a:pt x="531" y="18"/>
                      <a:pt x="533" y="18"/>
                      <a:pt x="534" y="19"/>
                    </a:cubicBezTo>
                    <a:cubicBezTo>
                      <a:pt x="535" y="20"/>
                      <a:pt x="536" y="21"/>
                      <a:pt x="537" y="22"/>
                    </a:cubicBezTo>
                    <a:cubicBezTo>
                      <a:pt x="537" y="23"/>
                      <a:pt x="538" y="26"/>
                      <a:pt x="538" y="29"/>
                    </a:cubicBezTo>
                    <a:cubicBezTo>
                      <a:pt x="537" y="35"/>
                      <a:pt x="537" y="35"/>
                      <a:pt x="537" y="35"/>
                    </a:cubicBezTo>
                    <a:cubicBezTo>
                      <a:pt x="538" y="39"/>
                      <a:pt x="538" y="39"/>
                      <a:pt x="538" y="39"/>
                    </a:cubicBezTo>
                    <a:cubicBezTo>
                      <a:pt x="538" y="40"/>
                      <a:pt x="538" y="40"/>
                      <a:pt x="538" y="40"/>
                    </a:cubicBezTo>
                    <a:cubicBezTo>
                      <a:pt x="538" y="41"/>
                      <a:pt x="538" y="42"/>
                      <a:pt x="538" y="42"/>
                    </a:cubicBezTo>
                    <a:cubicBezTo>
                      <a:pt x="538" y="43"/>
                      <a:pt x="539" y="43"/>
                      <a:pt x="539" y="43"/>
                    </a:cubicBezTo>
                    <a:cubicBezTo>
                      <a:pt x="539" y="43"/>
                      <a:pt x="540" y="43"/>
                      <a:pt x="540" y="43"/>
                    </a:cubicBezTo>
                    <a:cubicBezTo>
                      <a:pt x="541" y="41"/>
                      <a:pt x="541" y="41"/>
                      <a:pt x="541" y="41"/>
                    </a:cubicBezTo>
                    <a:close/>
                    <a:moveTo>
                      <a:pt x="470" y="45"/>
                    </a:moveTo>
                    <a:cubicBezTo>
                      <a:pt x="471" y="45"/>
                      <a:pt x="471" y="45"/>
                      <a:pt x="472" y="45"/>
                    </a:cubicBezTo>
                    <a:cubicBezTo>
                      <a:pt x="472" y="45"/>
                      <a:pt x="472" y="45"/>
                      <a:pt x="473" y="45"/>
                    </a:cubicBezTo>
                    <a:cubicBezTo>
                      <a:pt x="474" y="45"/>
                      <a:pt x="475" y="45"/>
                      <a:pt x="475" y="44"/>
                    </a:cubicBezTo>
                    <a:cubicBezTo>
                      <a:pt x="475" y="44"/>
                      <a:pt x="475" y="43"/>
                      <a:pt x="475" y="42"/>
                    </a:cubicBezTo>
                    <a:cubicBezTo>
                      <a:pt x="476" y="27"/>
                      <a:pt x="476" y="27"/>
                      <a:pt x="476" y="27"/>
                    </a:cubicBezTo>
                    <a:cubicBezTo>
                      <a:pt x="476" y="25"/>
                      <a:pt x="476" y="25"/>
                      <a:pt x="476" y="25"/>
                    </a:cubicBezTo>
                    <a:cubicBezTo>
                      <a:pt x="476" y="24"/>
                      <a:pt x="476" y="24"/>
                      <a:pt x="476" y="24"/>
                    </a:cubicBezTo>
                    <a:cubicBezTo>
                      <a:pt x="476" y="14"/>
                      <a:pt x="476" y="14"/>
                      <a:pt x="476" y="14"/>
                    </a:cubicBezTo>
                    <a:cubicBezTo>
                      <a:pt x="476" y="11"/>
                      <a:pt x="476" y="10"/>
                      <a:pt x="475" y="9"/>
                    </a:cubicBezTo>
                    <a:cubicBezTo>
                      <a:pt x="475" y="8"/>
                      <a:pt x="475" y="8"/>
                      <a:pt x="475" y="8"/>
                    </a:cubicBezTo>
                    <a:cubicBezTo>
                      <a:pt x="475" y="7"/>
                      <a:pt x="474" y="7"/>
                      <a:pt x="474" y="7"/>
                    </a:cubicBezTo>
                    <a:cubicBezTo>
                      <a:pt x="473" y="7"/>
                      <a:pt x="472" y="6"/>
                      <a:pt x="471" y="6"/>
                    </a:cubicBezTo>
                    <a:cubicBezTo>
                      <a:pt x="471" y="6"/>
                      <a:pt x="471" y="6"/>
                      <a:pt x="471" y="6"/>
                    </a:cubicBezTo>
                    <a:cubicBezTo>
                      <a:pt x="471" y="5"/>
                      <a:pt x="471" y="5"/>
                      <a:pt x="471" y="4"/>
                    </a:cubicBezTo>
                    <a:cubicBezTo>
                      <a:pt x="472" y="4"/>
                      <a:pt x="474" y="3"/>
                      <a:pt x="479" y="2"/>
                    </a:cubicBezTo>
                    <a:cubicBezTo>
                      <a:pt x="480" y="2"/>
                      <a:pt x="481" y="2"/>
                      <a:pt x="482" y="1"/>
                    </a:cubicBezTo>
                    <a:cubicBezTo>
                      <a:pt x="483" y="1"/>
                      <a:pt x="483" y="1"/>
                      <a:pt x="483" y="1"/>
                    </a:cubicBezTo>
                    <a:cubicBezTo>
                      <a:pt x="483" y="17"/>
                      <a:pt x="483" y="17"/>
                      <a:pt x="483" y="17"/>
                    </a:cubicBezTo>
                    <a:cubicBezTo>
                      <a:pt x="483" y="17"/>
                      <a:pt x="483" y="18"/>
                      <a:pt x="483" y="19"/>
                    </a:cubicBezTo>
                    <a:cubicBezTo>
                      <a:pt x="483" y="20"/>
                      <a:pt x="483" y="20"/>
                      <a:pt x="483" y="22"/>
                    </a:cubicBezTo>
                    <a:cubicBezTo>
                      <a:pt x="483" y="27"/>
                      <a:pt x="483" y="27"/>
                      <a:pt x="483" y="27"/>
                    </a:cubicBezTo>
                    <a:cubicBezTo>
                      <a:pt x="483" y="32"/>
                      <a:pt x="483" y="32"/>
                      <a:pt x="483" y="32"/>
                    </a:cubicBezTo>
                    <a:cubicBezTo>
                      <a:pt x="484" y="31"/>
                      <a:pt x="487" y="30"/>
                      <a:pt x="491" y="27"/>
                    </a:cubicBezTo>
                    <a:cubicBezTo>
                      <a:pt x="492" y="27"/>
                      <a:pt x="493" y="26"/>
                      <a:pt x="495" y="24"/>
                    </a:cubicBezTo>
                    <a:cubicBezTo>
                      <a:pt x="496" y="24"/>
                      <a:pt x="496" y="23"/>
                      <a:pt x="497" y="23"/>
                    </a:cubicBezTo>
                    <a:cubicBezTo>
                      <a:pt x="496" y="23"/>
                      <a:pt x="496" y="23"/>
                      <a:pt x="495" y="23"/>
                    </a:cubicBezTo>
                    <a:cubicBezTo>
                      <a:pt x="494" y="22"/>
                      <a:pt x="493" y="22"/>
                      <a:pt x="492" y="22"/>
                    </a:cubicBezTo>
                    <a:cubicBezTo>
                      <a:pt x="492" y="21"/>
                      <a:pt x="492" y="21"/>
                      <a:pt x="492" y="21"/>
                    </a:cubicBezTo>
                    <a:cubicBezTo>
                      <a:pt x="492" y="21"/>
                      <a:pt x="492" y="20"/>
                      <a:pt x="492" y="20"/>
                    </a:cubicBezTo>
                    <a:cubicBezTo>
                      <a:pt x="495" y="20"/>
                      <a:pt x="495" y="20"/>
                      <a:pt x="495" y="20"/>
                    </a:cubicBezTo>
                    <a:cubicBezTo>
                      <a:pt x="495" y="20"/>
                      <a:pt x="496" y="20"/>
                      <a:pt x="497" y="20"/>
                    </a:cubicBezTo>
                    <a:cubicBezTo>
                      <a:pt x="498" y="20"/>
                      <a:pt x="499" y="20"/>
                      <a:pt x="500" y="20"/>
                    </a:cubicBezTo>
                    <a:cubicBezTo>
                      <a:pt x="501" y="20"/>
                      <a:pt x="502" y="20"/>
                      <a:pt x="503" y="20"/>
                    </a:cubicBezTo>
                    <a:cubicBezTo>
                      <a:pt x="505" y="20"/>
                      <a:pt x="506" y="20"/>
                      <a:pt x="506" y="20"/>
                    </a:cubicBezTo>
                    <a:cubicBezTo>
                      <a:pt x="506" y="20"/>
                      <a:pt x="507" y="20"/>
                      <a:pt x="508" y="20"/>
                    </a:cubicBezTo>
                    <a:cubicBezTo>
                      <a:pt x="508" y="20"/>
                      <a:pt x="508" y="20"/>
                      <a:pt x="508" y="20"/>
                    </a:cubicBezTo>
                    <a:cubicBezTo>
                      <a:pt x="508" y="21"/>
                      <a:pt x="508" y="21"/>
                      <a:pt x="508" y="21"/>
                    </a:cubicBezTo>
                    <a:cubicBezTo>
                      <a:pt x="505" y="22"/>
                      <a:pt x="505" y="22"/>
                      <a:pt x="505" y="22"/>
                    </a:cubicBezTo>
                    <a:cubicBezTo>
                      <a:pt x="503" y="23"/>
                      <a:pt x="502" y="23"/>
                      <a:pt x="501" y="24"/>
                    </a:cubicBezTo>
                    <a:cubicBezTo>
                      <a:pt x="499" y="25"/>
                      <a:pt x="496" y="27"/>
                      <a:pt x="491" y="30"/>
                    </a:cubicBezTo>
                    <a:cubicBezTo>
                      <a:pt x="492" y="30"/>
                      <a:pt x="492" y="31"/>
                      <a:pt x="493" y="32"/>
                    </a:cubicBezTo>
                    <a:cubicBezTo>
                      <a:pt x="494" y="32"/>
                      <a:pt x="494" y="32"/>
                      <a:pt x="494" y="32"/>
                    </a:cubicBezTo>
                    <a:cubicBezTo>
                      <a:pt x="497" y="35"/>
                      <a:pt x="497" y="35"/>
                      <a:pt x="497" y="35"/>
                    </a:cubicBezTo>
                    <a:cubicBezTo>
                      <a:pt x="503" y="41"/>
                      <a:pt x="503" y="41"/>
                      <a:pt x="503" y="41"/>
                    </a:cubicBezTo>
                    <a:cubicBezTo>
                      <a:pt x="506" y="44"/>
                      <a:pt x="506" y="44"/>
                      <a:pt x="506" y="44"/>
                    </a:cubicBezTo>
                    <a:cubicBezTo>
                      <a:pt x="506" y="44"/>
                      <a:pt x="507" y="45"/>
                      <a:pt x="509" y="46"/>
                    </a:cubicBezTo>
                    <a:cubicBezTo>
                      <a:pt x="509" y="46"/>
                      <a:pt x="509" y="47"/>
                      <a:pt x="509" y="47"/>
                    </a:cubicBezTo>
                    <a:cubicBezTo>
                      <a:pt x="509" y="47"/>
                      <a:pt x="509" y="47"/>
                      <a:pt x="509" y="48"/>
                    </a:cubicBezTo>
                    <a:cubicBezTo>
                      <a:pt x="509" y="48"/>
                      <a:pt x="508" y="48"/>
                      <a:pt x="507" y="47"/>
                    </a:cubicBezTo>
                    <a:cubicBezTo>
                      <a:pt x="506" y="47"/>
                      <a:pt x="505" y="47"/>
                      <a:pt x="505" y="47"/>
                    </a:cubicBezTo>
                    <a:cubicBezTo>
                      <a:pt x="500" y="47"/>
                      <a:pt x="495" y="47"/>
                      <a:pt x="492" y="47"/>
                    </a:cubicBezTo>
                    <a:cubicBezTo>
                      <a:pt x="492" y="47"/>
                      <a:pt x="492" y="47"/>
                      <a:pt x="492" y="47"/>
                    </a:cubicBezTo>
                    <a:cubicBezTo>
                      <a:pt x="492" y="46"/>
                      <a:pt x="492" y="46"/>
                      <a:pt x="492" y="46"/>
                    </a:cubicBezTo>
                    <a:cubicBezTo>
                      <a:pt x="492" y="46"/>
                      <a:pt x="492" y="46"/>
                      <a:pt x="492" y="45"/>
                    </a:cubicBezTo>
                    <a:cubicBezTo>
                      <a:pt x="493" y="45"/>
                      <a:pt x="493" y="45"/>
                      <a:pt x="494" y="45"/>
                    </a:cubicBezTo>
                    <a:cubicBezTo>
                      <a:pt x="495" y="45"/>
                      <a:pt x="495" y="45"/>
                      <a:pt x="496" y="45"/>
                    </a:cubicBezTo>
                    <a:cubicBezTo>
                      <a:pt x="495" y="44"/>
                      <a:pt x="495" y="44"/>
                      <a:pt x="494" y="43"/>
                    </a:cubicBezTo>
                    <a:cubicBezTo>
                      <a:pt x="485" y="33"/>
                      <a:pt x="485" y="33"/>
                      <a:pt x="485" y="33"/>
                    </a:cubicBezTo>
                    <a:cubicBezTo>
                      <a:pt x="483" y="34"/>
                      <a:pt x="483" y="34"/>
                      <a:pt x="483" y="34"/>
                    </a:cubicBezTo>
                    <a:cubicBezTo>
                      <a:pt x="483" y="42"/>
                      <a:pt x="483" y="42"/>
                      <a:pt x="483" y="42"/>
                    </a:cubicBezTo>
                    <a:cubicBezTo>
                      <a:pt x="483" y="42"/>
                      <a:pt x="483" y="42"/>
                      <a:pt x="483" y="43"/>
                    </a:cubicBezTo>
                    <a:cubicBezTo>
                      <a:pt x="483" y="44"/>
                      <a:pt x="483" y="44"/>
                      <a:pt x="483" y="44"/>
                    </a:cubicBezTo>
                    <a:cubicBezTo>
                      <a:pt x="484" y="44"/>
                      <a:pt x="484" y="45"/>
                      <a:pt x="484" y="45"/>
                    </a:cubicBezTo>
                    <a:cubicBezTo>
                      <a:pt x="485" y="45"/>
                      <a:pt x="485" y="45"/>
                      <a:pt x="487" y="45"/>
                    </a:cubicBezTo>
                    <a:cubicBezTo>
                      <a:pt x="487" y="45"/>
                      <a:pt x="487" y="45"/>
                      <a:pt x="487" y="45"/>
                    </a:cubicBezTo>
                    <a:cubicBezTo>
                      <a:pt x="487" y="46"/>
                      <a:pt x="487" y="46"/>
                      <a:pt x="487" y="46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5" y="47"/>
                      <a:pt x="483" y="47"/>
                      <a:pt x="482" y="47"/>
                    </a:cubicBezTo>
                    <a:cubicBezTo>
                      <a:pt x="481" y="47"/>
                      <a:pt x="481" y="47"/>
                      <a:pt x="480" y="47"/>
                    </a:cubicBezTo>
                    <a:cubicBezTo>
                      <a:pt x="480" y="47"/>
                      <a:pt x="480" y="47"/>
                      <a:pt x="479" y="47"/>
                    </a:cubicBezTo>
                    <a:cubicBezTo>
                      <a:pt x="477" y="47"/>
                      <a:pt x="477" y="47"/>
                      <a:pt x="477" y="47"/>
                    </a:cubicBezTo>
                    <a:cubicBezTo>
                      <a:pt x="474" y="47"/>
                      <a:pt x="474" y="47"/>
                      <a:pt x="474" y="47"/>
                    </a:cubicBezTo>
                    <a:cubicBezTo>
                      <a:pt x="473" y="47"/>
                      <a:pt x="473" y="47"/>
                      <a:pt x="473" y="47"/>
                    </a:cubicBezTo>
                    <a:cubicBezTo>
                      <a:pt x="471" y="47"/>
                      <a:pt x="471" y="47"/>
                      <a:pt x="471" y="47"/>
                    </a:cubicBezTo>
                    <a:cubicBezTo>
                      <a:pt x="470" y="47"/>
                      <a:pt x="470" y="47"/>
                      <a:pt x="470" y="46"/>
                    </a:cubicBezTo>
                    <a:cubicBezTo>
                      <a:pt x="470" y="46"/>
                      <a:pt x="470" y="46"/>
                      <a:pt x="470" y="45"/>
                    </a:cubicBezTo>
                    <a:moveTo>
                      <a:pt x="456" y="33"/>
                    </a:moveTo>
                    <a:cubicBezTo>
                      <a:pt x="454" y="33"/>
                      <a:pt x="453" y="34"/>
                      <a:pt x="451" y="35"/>
                    </a:cubicBezTo>
                    <a:cubicBezTo>
                      <a:pt x="449" y="36"/>
                      <a:pt x="448" y="37"/>
                      <a:pt x="447" y="38"/>
                    </a:cubicBezTo>
                    <a:cubicBezTo>
                      <a:pt x="447" y="39"/>
                      <a:pt x="447" y="40"/>
                      <a:pt x="447" y="41"/>
                    </a:cubicBezTo>
                    <a:cubicBezTo>
                      <a:pt x="447" y="42"/>
                      <a:pt x="447" y="43"/>
                      <a:pt x="448" y="43"/>
                    </a:cubicBezTo>
                    <a:cubicBezTo>
                      <a:pt x="448" y="44"/>
                      <a:pt x="449" y="44"/>
                      <a:pt x="450" y="44"/>
                    </a:cubicBezTo>
                    <a:cubicBezTo>
                      <a:pt x="451" y="44"/>
                      <a:pt x="452" y="44"/>
                      <a:pt x="453" y="43"/>
                    </a:cubicBezTo>
                    <a:cubicBezTo>
                      <a:pt x="454" y="42"/>
                      <a:pt x="455" y="41"/>
                      <a:pt x="455" y="41"/>
                    </a:cubicBezTo>
                    <a:cubicBezTo>
                      <a:pt x="456" y="40"/>
                      <a:pt x="456" y="39"/>
                      <a:pt x="456" y="36"/>
                    </a:cubicBezTo>
                    <a:cubicBezTo>
                      <a:pt x="456" y="35"/>
                      <a:pt x="456" y="34"/>
                      <a:pt x="456" y="33"/>
                    </a:cubicBezTo>
                    <a:moveTo>
                      <a:pt x="467" y="41"/>
                    </a:moveTo>
                    <a:cubicBezTo>
                      <a:pt x="468" y="41"/>
                      <a:pt x="468" y="41"/>
                      <a:pt x="468" y="41"/>
                    </a:cubicBezTo>
                    <a:cubicBezTo>
                      <a:pt x="468" y="42"/>
                      <a:pt x="468" y="42"/>
                      <a:pt x="469" y="42"/>
                    </a:cubicBezTo>
                    <a:cubicBezTo>
                      <a:pt x="469" y="42"/>
                      <a:pt x="469" y="42"/>
                      <a:pt x="469" y="42"/>
                    </a:cubicBezTo>
                    <a:cubicBezTo>
                      <a:pt x="468" y="44"/>
                      <a:pt x="467" y="46"/>
                      <a:pt x="466" y="46"/>
                    </a:cubicBezTo>
                    <a:cubicBezTo>
                      <a:pt x="465" y="47"/>
                      <a:pt x="464" y="48"/>
                      <a:pt x="463" y="48"/>
                    </a:cubicBezTo>
                    <a:cubicBezTo>
                      <a:pt x="461" y="48"/>
                      <a:pt x="460" y="47"/>
                      <a:pt x="459" y="46"/>
                    </a:cubicBezTo>
                    <a:cubicBezTo>
                      <a:pt x="458" y="46"/>
                      <a:pt x="457" y="44"/>
                      <a:pt x="456" y="42"/>
                    </a:cubicBezTo>
                    <a:cubicBezTo>
                      <a:pt x="455" y="44"/>
                      <a:pt x="454" y="46"/>
                      <a:pt x="452" y="46"/>
                    </a:cubicBezTo>
                    <a:cubicBezTo>
                      <a:pt x="450" y="47"/>
                      <a:pt x="448" y="48"/>
                      <a:pt x="445" y="48"/>
                    </a:cubicBezTo>
                    <a:cubicBezTo>
                      <a:pt x="443" y="48"/>
                      <a:pt x="441" y="47"/>
                      <a:pt x="440" y="46"/>
                    </a:cubicBezTo>
                    <a:cubicBezTo>
                      <a:pt x="439" y="45"/>
                      <a:pt x="438" y="44"/>
                      <a:pt x="438" y="42"/>
                    </a:cubicBezTo>
                    <a:cubicBezTo>
                      <a:pt x="438" y="41"/>
                      <a:pt x="438" y="41"/>
                      <a:pt x="438" y="40"/>
                    </a:cubicBezTo>
                    <a:cubicBezTo>
                      <a:pt x="439" y="39"/>
                      <a:pt x="439" y="38"/>
                      <a:pt x="440" y="38"/>
                    </a:cubicBezTo>
                    <a:cubicBezTo>
                      <a:pt x="441" y="37"/>
                      <a:pt x="442" y="36"/>
                      <a:pt x="444" y="35"/>
                    </a:cubicBezTo>
                    <a:cubicBezTo>
                      <a:pt x="444" y="35"/>
                      <a:pt x="445" y="34"/>
                      <a:pt x="447" y="34"/>
                    </a:cubicBezTo>
                    <a:cubicBezTo>
                      <a:pt x="456" y="30"/>
                      <a:pt x="456" y="30"/>
                      <a:pt x="456" y="30"/>
                    </a:cubicBezTo>
                    <a:cubicBezTo>
                      <a:pt x="456" y="29"/>
                      <a:pt x="456" y="29"/>
                      <a:pt x="456" y="28"/>
                    </a:cubicBezTo>
                    <a:cubicBezTo>
                      <a:pt x="456" y="24"/>
                      <a:pt x="455" y="22"/>
                      <a:pt x="454" y="21"/>
                    </a:cubicBezTo>
                    <a:cubicBezTo>
                      <a:pt x="454" y="20"/>
                      <a:pt x="453" y="20"/>
                      <a:pt x="452" y="20"/>
                    </a:cubicBezTo>
                    <a:cubicBezTo>
                      <a:pt x="451" y="20"/>
                      <a:pt x="450" y="20"/>
                      <a:pt x="449" y="21"/>
                    </a:cubicBezTo>
                    <a:cubicBezTo>
                      <a:pt x="448" y="21"/>
                      <a:pt x="447" y="22"/>
                      <a:pt x="447" y="22"/>
                    </a:cubicBezTo>
                    <a:cubicBezTo>
                      <a:pt x="446" y="23"/>
                      <a:pt x="446" y="24"/>
                      <a:pt x="446" y="25"/>
                    </a:cubicBezTo>
                    <a:cubicBezTo>
                      <a:pt x="445" y="26"/>
                      <a:pt x="445" y="27"/>
                      <a:pt x="445" y="27"/>
                    </a:cubicBezTo>
                    <a:cubicBezTo>
                      <a:pt x="445" y="28"/>
                      <a:pt x="444" y="28"/>
                      <a:pt x="443" y="28"/>
                    </a:cubicBezTo>
                    <a:cubicBezTo>
                      <a:pt x="442" y="29"/>
                      <a:pt x="442" y="29"/>
                      <a:pt x="441" y="29"/>
                    </a:cubicBezTo>
                    <a:cubicBezTo>
                      <a:pt x="440" y="30"/>
                      <a:pt x="439" y="30"/>
                      <a:pt x="438" y="30"/>
                    </a:cubicBezTo>
                    <a:cubicBezTo>
                      <a:pt x="438" y="30"/>
                      <a:pt x="438" y="29"/>
                      <a:pt x="438" y="29"/>
                    </a:cubicBezTo>
                    <a:cubicBezTo>
                      <a:pt x="438" y="28"/>
                      <a:pt x="438" y="26"/>
                      <a:pt x="439" y="25"/>
                    </a:cubicBezTo>
                    <a:cubicBezTo>
                      <a:pt x="439" y="24"/>
                      <a:pt x="441" y="23"/>
                      <a:pt x="442" y="22"/>
                    </a:cubicBezTo>
                    <a:cubicBezTo>
                      <a:pt x="444" y="20"/>
                      <a:pt x="446" y="19"/>
                      <a:pt x="447" y="19"/>
                    </a:cubicBezTo>
                    <a:cubicBezTo>
                      <a:pt x="449" y="18"/>
                      <a:pt x="452" y="18"/>
                      <a:pt x="455" y="18"/>
                    </a:cubicBezTo>
                    <a:cubicBezTo>
                      <a:pt x="457" y="18"/>
                      <a:pt x="458" y="18"/>
                      <a:pt x="460" y="19"/>
                    </a:cubicBezTo>
                    <a:cubicBezTo>
                      <a:pt x="461" y="20"/>
                      <a:pt x="462" y="21"/>
                      <a:pt x="463" y="22"/>
                    </a:cubicBezTo>
                    <a:cubicBezTo>
                      <a:pt x="463" y="23"/>
                      <a:pt x="463" y="26"/>
                      <a:pt x="463" y="29"/>
                    </a:cubicBezTo>
                    <a:cubicBezTo>
                      <a:pt x="463" y="35"/>
                      <a:pt x="463" y="35"/>
                      <a:pt x="463" y="35"/>
                    </a:cubicBezTo>
                    <a:cubicBezTo>
                      <a:pt x="463" y="39"/>
                      <a:pt x="463" y="39"/>
                      <a:pt x="463" y="39"/>
                    </a:cubicBezTo>
                    <a:cubicBezTo>
                      <a:pt x="463" y="40"/>
                      <a:pt x="463" y="40"/>
                      <a:pt x="463" y="40"/>
                    </a:cubicBezTo>
                    <a:cubicBezTo>
                      <a:pt x="463" y="41"/>
                      <a:pt x="464" y="42"/>
                      <a:pt x="464" y="42"/>
                    </a:cubicBezTo>
                    <a:cubicBezTo>
                      <a:pt x="464" y="43"/>
                      <a:pt x="464" y="43"/>
                      <a:pt x="465" y="43"/>
                    </a:cubicBezTo>
                    <a:cubicBezTo>
                      <a:pt x="465" y="43"/>
                      <a:pt x="465" y="43"/>
                      <a:pt x="466" y="43"/>
                    </a:cubicBezTo>
                    <a:cubicBezTo>
                      <a:pt x="467" y="41"/>
                      <a:pt x="467" y="41"/>
                      <a:pt x="467" y="41"/>
                    </a:cubicBezTo>
                    <a:close/>
                    <a:moveTo>
                      <a:pt x="387" y="47"/>
                    </a:moveTo>
                    <a:cubicBezTo>
                      <a:pt x="387" y="46"/>
                      <a:pt x="387" y="46"/>
                      <a:pt x="387" y="44"/>
                    </a:cubicBezTo>
                    <a:cubicBezTo>
                      <a:pt x="388" y="42"/>
                      <a:pt x="392" y="38"/>
                      <a:pt x="397" y="32"/>
                    </a:cubicBezTo>
                    <a:cubicBezTo>
                      <a:pt x="399" y="29"/>
                      <a:pt x="399" y="29"/>
                      <a:pt x="399" y="29"/>
                    </a:cubicBezTo>
                    <a:cubicBezTo>
                      <a:pt x="399" y="28"/>
                      <a:pt x="400" y="28"/>
                      <a:pt x="401" y="27"/>
                    </a:cubicBezTo>
                    <a:cubicBezTo>
                      <a:pt x="402" y="25"/>
                      <a:pt x="403" y="23"/>
                      <a:pt x="405" y="21"/>
                    </a:cubicBezTo>
                    <a:cubicBezTo>
                      <a:pt x="407" y="19"/>
                      <a:pt x="409" y="16"/>
                      <a:pt x="412" y="12"/>
                    </a:cubicBezTo>
                    <a:cubicBezTo>
                      <a:pt x="413" y="11"/>
                      <a:pt x="414" y="9"/>
                      <a:pt x="415" y="8"/>
                    </a:cubicBezTo>
                    <a:cubicBezTo>
                      <a:pt x="416" y="7"/>
                      <a:pt x="416" y="6"/>
                      <a:pt x="417" y="6"/>
                    </a:cubicBezTo>
                    <a:cubicBezTo>
                      <a:pt x="416" y="6"/>
                      <a:pt x="416" y="6"/>
                      <a:pt x="416" y="6"/>
                    </a:cubicBezTo>
                    <a:cubicBezTo>
                      <a:pt x="413" y="6"/>
                      <a:pt x="413" y="6"/>
                      <a:pt x="413" y="6"/>
                    </a:cubicBezTo>
                    <a:cubicBezTo>
                      <a:pt x="410" y="6"/>
                      <a:pt x="407" y="6"/>
                      <a:pt x="403" y="6"/>
                    </a:cubicBezTo>
                    <a:cubicBezTo>
                      <a:pt x="399" y="6"/>
                      <a:pt x="397" y="7"/>
                      <a:pt x="396" y="7"/>
                    </a:cubicBezTo>
                    <a:cubicBezTo>
                      <a:pt x="395" y="8"/>
                      <a:pt x="394" y="8"/>
                      <a:pt x="393" y="9"/>
                    </a:cubicBezTo>
                    <a:cubicBezTo>
                      <a:pt x="392" y="10"/>
                      <a:pt x="391" y="11"/>
                      <a:pt x="390" y="12"/>
                    </a:cubicBezTo>
                    <a:cubicBezTo>
                      <a:pt x="390" y="12"/>
                      <a:pt x="390" y="12"/>
                      <a:pt x="390" y="13"/>
                    </a:cubicBezTo>
                    <a:cubicBezTo>
                      <a:pt x="389" y="13"/>
                      <a:pt x="388" y="13"/>
                      <a:pt x="388" y="13"/>
                    </a:cubicBezTo>
                    <a:cubicBezTo>
                      <a:pt x="388" y="13"/>
                      <a:pt x="388" y="13"/>
                      <a:pt x="387" y="13"/>
                    </a:cubicBezTo>
                    <a:cubicBezTo>
                      <a:pt x="387" y="12"/>
                      <a:pt x="388" y="8"/>
                      <a:pt x="390" y="0"/>
                    </a:cubicBezTo>
                    <a:cubicBezTo>
                      <a:pt x="392" y="0"/>
                      <a:pt x="392" y="0"/>
                      <a:pt x="392" y="0"/>
                    </a:cubicBezTo>
                    <a:cubicBezTo>
                      <a:pt x="393" y="2"/>
                      <a:pt x="394" y="3"/>
                      <a:pt x="394" y="3"/>
                    </a:cubicBezTo>
                    <a:cubicBezTo>
                      <a:pt x="395" y="3"/>
                      <a:pt x="395" y="4"/>
                      <a:pt x="397" y="4"/>
                    </a:cubicBezTo>
                    <a:cubicBezTo>
                      <a:pt x="397" y="4"/>
                      <a:pt x="397" y="4"/>
                      <a:pt x="397" y="4"/>
                    </a:cubicBezTo>
                    <a:cubicBezTo>
                      <a:pt x="398" y="4"/>
                      <a:pt x="398" y="4"/>
                      <a:pt x="398" y="4"/>
                    </a:cubicBezTo>
                    <a:cubicBezTo>
                      <a:pt x="400" y="3"/>
                      <a:pt x="404" y="3"/>
                      <a:pt x="411" y="3"/>
                    </a:cubicBezTo>
                    <a:cubicBezTo>
                      <a:pt x="416" y="3"/>
                      <a:pt x="420" y="3"/>
                      <a:pt x="422" y="3"/>
                    </a:cubicBezTo>
                    <a:cubicBezTo>
                      <a:pt x="425" y="3"/>
                      <a:pt x="425" y="3"/>
                      <a:pt x="425" y="3"/>
                    </a:cubicBezTo>
                    <a:cubicBezTo>
                      <a:pt x="430" y="3"/>
                      <a:pt x="430" y="3"/>
                      <a:pt x="430" y="3"/>
                    </a:cubicBezTo>
                    <a:cubicBezTo>
                      <a:pt x="430" y="3"/>
                      <a:pt x="430" y="4"/>
                      <a:pt x="430" y="4"/>
                    </a:cubicBezTo>
                    <a:cubicBezTo>
                      <a:pt x="430" y="4"/>
                      <a:pt x="429" y="5"/>
                      <a:pt x="427" y="8"/>
                    </a:cubicBezTo>
                    <a:cubicBezTo>
                      <a:pt x="426" y="9"/>
                      <a:pt x="425" y="10"/>
                      <a:pt x="425" y="11"/>
                    </a:cubicBezTo>
                    <a:cubicBezTo>
                      <a:pt x="423" y="13"/>
                      <a:pt x="423" y="13"/>
                      <a:pt x="423" y="13"/>
                    </a:cubicBezTo>
                    <a:cubicBezTo>
                      <a:pt x="423" y="14"/>
                      <a:pt x="423" y="14"/>
                      <a:pt x="423" y="14"/>
                    </a:cubicBezTo>
                    <a:cubicBezTo>
                      <a:pt x="413" y="26"/>
                      <a:pt x="413" y="26"/>
                      <a:pt x="413" y="26"/>
                    </a:cubicBezTo>
                    <a:cubicBezTo>
                      <a:pt x="405" y="36"/>
                      <a:pt x="405" y="36"/>
                      <a:pt x="405" y="36"/>
                    </a:cubicBezTo>
                    <a:cubicBezTo>
                      <a:pt x="403" y="39"/>
                      <a:pt x="401" y="42"/>
                      <a:pt x="400" y="44"/>
                    </a:cubicBezTo>
                    <a:cubicBezTo>
                      <a:pt x="401" y="44"/>
                      <a:pt x="403" y="44"/>
                      <a:pt x="405" y="44"/>
                    </a:cubicBezTo>
                    <a:cubicBezTo>
                      <a:pt x="408" y="44"/>
                      <a:pt x="408" y="44"/>
                      <a:pt x="408" y="44"/>
                    </a:cubicBezTo>
                    <a:cubicBezTo>
                      <a:pt x="409" y="44"/>
                      <a:pt x="409" y="44"/>
                      <a:pt x="409" y="44"/>
                    </a:cubicBezTo>
                    <a:cubicBezTo>
                      <a:pt x="412" y="44"/>
                      <a:pt x="414" y="44"/>
                      <a:pt x="416" y="44"/>
                    </a:cubicBezTo>
                    <a:cubicBezTo>
                      <a:pt x="418" y="43"/>
                      <a:pt x="420" y="43"/>
                      <a:pt x="421" y="42"/>
                    </a:cubicBezTo>
                    <a:cubicBezTo>
                      <a:pt x="422" y="42"/>
                      <a:pt x="423" y="41"/>
                      <a:pt x="424" y="40"/>
                    </a:cubicBezTo>
                    <a:cubicBezTo>
                      <a:pt x="425" y="39"/>
                      <a:pt x="427" y="37"/>
                      <a:pt x="428" y="35"/>
                    </a:cubicBezTo>
                    <a:cubicBezTo>
                      <a:pt x="429" y="35"/>
                      <a:pt x="430" y="34"/>
                      <a:pt x="430" y="34"/>
                    </a:cubicBezTo>
                    <a:cubicBezTo>
                      <a:pt x="431" y="34"/>
                      <a:pt x="431" y="34"/>
                      <a:pt x="431" y="34"/>
                    </a:cubicBezTo>
                    <a:cubicBezTo>
                      <a:pt x="430" y="42"/>
                      <a:pt x="430" y="42"/>
                      <a:pt x="430" y="42"/>
                    </a:cubicBezTo>
                    <a:cubicBezTo>
                      <a:pt x="430" y="42"/>
                      <a:pt x="430" y="42"/>
                      <a:pt x="430" y="42"/>
                    </a:cubicBezTo>
                    <a:cubicBezTo>
                      <a:pt x="430" y="43"/>
                      <a:pt x="430" y="44"/>
                      <a:pt x="430" y="47"/>
                    </a:cubicBezTo>
                    <a:cubicBezTo>
                      <a:pt x="415" y="47"/>
                      <a:pt x="415" y="47"/>
                      <a:pt x="415" y="47"/>
                    </a:cubicBezTo>
                    <a:cubicBezTo>
                      <a:pt x="414" y="47"/>
                      <a:pt x="413" y="47"/>
                      <a:pt x="412" y="47"/>
                    </a:cubicBezTo>
                    <a:cubicBezTo>
                      <a:pt x="408" y="47"/>
                      <a:pt x="408" y="47"/>
                      <a:pt x="408" y="47"/>
                    </a:cubicBezTo>
                    <a:cubicBezTo>
                      <a:pt x="404" y="47"/>
                      <a:pt x="404" y="47"/>
                      <a:pt x="404" y="47"/>
                    </a:cubicBezTo>
                    <a:cubicBezTo>
                      <a:pt x="403" y="47"/>
                      <a:pt x="403" y="47"/>
                      <a:pt x="403" y="47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393" y="47"/>
                      <a:pt x="392" y="47"/>
                      <a:pt x="391" y="47"/>
                    </a:cubicBezTo>
                    <a:cubicBezTo>
                      <a:pt x="391" y="47"/>
                      <a:pt x="390" y="47"/>
                      <a:pt x="389" y="47"/>
                    </a:cubicBezTo>
                    <a:cubicBezTo>
                      <a:pt x="388" y="47"/>
                      <a:pt x="388" y="47"/>
                      <a:pt x="387" y="47"/>
                    </a:cubicBezTo>
                    <a:moveTo>
                      <a:pt x="348" y="46"/>
                    </a:moveTo>
                    <a:cubicBezTo>
                      <a:pt x="349" y="46"/>
                      <a:pt x="349" y="45"/>
                      <a:pt x="350" y="45"/>
                    </a:cubicBezTo>
                    <a:cubicBezTo>
                      <a:pt x="352" y="45"/>
                      <a:pt x="353" y="45"/>
                      <a:pt x="353" y="44"/>
                    </a:cubicBezTo>
                    <a:cubicBezTo>
                      <a:pt x="353" y="44"/>
                      <a:pt x="354" y="43"/>
                      <a:pt x="354" y="41"/>
                    </a:cubicBezTo>
                    <a:cubicBezTo>
                      <a:pt x="354" y="31"/>
                      <a:pt x="354" y="31"/>
                      <a:pt x="354" y="31"/>
                    </a:cubicBezTo>
                    <a:cubicBezTo>
                      <a:pt x="354" y="29"/>
                      <a:pt x="354" y="29"/>
                      <a:pt x="354" y="29"/>
                    </a:cubicBezTo>
                    <a:cubicBezTo>
                      <a:pt x="354" y="21"/>
                      <a:pt x="354" y="21"/>
                      <a:pt x="354" y="21"/>
                    </a:cubicBezTo>
                    <a:cubicBezTo>
                      <a:pt x="354" y="13"/>
                      <a:pt x="354" y="13"/>
                      <a:pt x="354" y="13"/>
                    </a:cubicBezTo>
                    <a:cubicBezTo>
                      <a:pt x="354" y="12"/>
                      <a:pt x="354" y="12"/>
                      <a:pt x="354" y="12"/>
                    </a:cubicBezTo>
                    <a:cubicBezTo>
                      <a:pt x="354" y="10"/>
                      <a:pt x="353" y="9"/>
                      <a:pt x="353" y="8"/>
                    </a:cubicBezTo>
                    <a:cubicBezTo>
                      <a:pt x="352" y="7"/>
                      <a:pt x="351" y="7"/>
                      <a:pt x="350" y="7"/>
                    </a:cubicBezTo>
                    <a:cubicBezTo>
                      <a:pt x="350" y="7"/>
                      <a:pt x="349" y="7"/>
                      <a:pt x="349" y="7"/>
                    </a:cubicBezTo>
                    <a:cubicBezTo>
                      <a:pt x="349" y="6"/>
                      <a:pt x="349" y="6"/>
                      <a:pt x="349" y="6"/>
                    </a:cubicBezTo>
                    <a:cubicBezTo>
                      <a:pt x="349" y="5"/>
                      <a:pt x="349" y="5"/>
                      <a:pt x="349" y="5"/>
                    </a:cubicBezTo>
                    <a:cubicBezTo>
                      <a:pt x="351" y="5"/>
                      <a:pt x="353" y="4"/>
                      <a:pt x="355" y="4"/>
                    </a:cubicBezTo>
                    <a:cubicBezTo>
                      <a:pt x="357" y="3"/>
                      <a:pt x="358" y="2"/>
                      <a:pt x="359" y="1"/>
                    </a:cubicBezTo>
                    <a:cubicBezTo>
                      <a:pt x="360" y="1"/>
                      <a:pt x="360" y="1"/>
                      <a:pt x="360" y="1"/>
                    </a:cubicBezTo>
                    <a:cubicBezTo>
                      <a:pt x="360" y="1"/>
                      <a:pt x="361" y="1"/>
                      <a:pt x="361" y="1"/>
                    </a:cubicBezTo>
                    <a:cubicBezTo>
                      <a:pt x="361" y="9"/>
                      <a:pt x="361" y="15"/>
                      <a:pt x="361" y="18"/>
                    </a:cubicBezTo>
                    <a:cubicBezTo>
                      <a:pt x="361" y="19"/>
                      <a:pt x="361" y="19"/>
                      <a:pt x="361" y="20"/>
                    </a:cubicBezTo>
                    <a:cubicBezTo>
                      <a:pt x="361" y="20"/>
                      <a:pt x="361" y="20"/>
                      <a:pt x="361" y="20"/>
                    </a:cubicBezTo>
                    <a:cubicBezTo>
                      <a:pt x="361" y="21"/>
                      <a:pt x="361" y="21"/>
                      <a:pt x="361" y="21"/>
                    </a:cubicBezTo>
                    <a:cubicBezTo>
                      <a:pt x="361" y="36"/>
                      <a:pt x="361" y="36"/>
                      <a:pt x="361" y="36"/>
                    </a:cubicBezTo>
                    <a:cubicBezTo>
                      <a:pt x="361" y="41"/>
                      <a:pt x="361" y="41"/>
                      <a:pt x="361" y="41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61" y="43"/>
                      <a:pt x="362" y="44"/>
                      <a:pt x="362" y="44"/>
                    </a:cubicBezTo>
                    <a:cubicBezTo>
                      <a:pt x="362" y="45"/>
                      <a:pt x="363" y="45"/>
                      <a:pt x="364" y="45"/>
                    </a:cubicBezTo>
                    <a:cubicBezTo>
                      <a:pt x="364" y="45"/>
                      <a:pt x="365" y="45"/>
                      <a:pt x="367" y="45"/>
                    </a:cubicBezTo>
                    <a:cubicBezTo>
                      <a:pt x="367" y="46"/>
                      <a:pt x="367" y="46"/>
                      <a:pt x="367" y="47"/>
                    </a:cubicBezTo>
                    <a:cubicBezTo>
                      <a:pt x="367" y="47"/>
                      <a:pt x="367" y="47"/>
                      <a:pt x="367" y="48"/>
                    </a:cubicBezTo>
                    <a:cubicBezTo>
                      <a:pt x="364" y="47"/>
                      <a:pt x="364" y="47"/>
                      <a:pt x="364" y="47"/>
                    </a:cubicBezTo>
                    <a:cubicBezTo>
                      <a:pt x="362" y="47"/>
                      <a:pt x="360" y="47"/>
                      <a:pt x="358" y="47"/>
                    </a:cubicBezTo>
                    <a:cubicBezTo>
                      <a:pt x="357" y="47"/>
                      <a:pt x="357" y="47"/>
                      <a:pt x="357" y="47"/>
                    </a:cubicBezTo>
                    <a:cubicBezTo>
                      <a:pt x="355" y="47"/>
                      <a:pt x="353" y="47"/>
                      <a:pt x="351" y="47"/>
                    </a:cubicBezTo>
                    <a:cubicBezTo>
                      <a:pt x="348" y="47"/>
                      <a:pt x="348" y="47"/>
                      <a:pt x="348" y="47"/>
                    </a:cubicBezTo>
                    <a:lnTo>
                      <a:pt x="348" y="46"/>
                    </a:lnTo>
                    <a:close/>
                    <a:moveTo>
                      <a:pt x="328" y="47"/>
                    </a:moveTo>
                    <a:cubicBezTo>
                      <a:pt x="328" y="45"/>
                      <a:pt x="328" y="45"/>
                      <a:pt x="328" y="45"/>
                    </a:cubicBezTo>
                    <a:cubicBezTo>
                      <a:pt x="332" y="45"/>
                      <a:pt x="332" y="45"/>
                      <a:pt x="332" y="45"/>
                    </a:cubicBezTo>
                    <a:cubicBezTo>
                      <a:pt x="333" y="44"/>
                      <a:pt x="333" y="44"/>
                      <a:pt x="333" y="44"/>
                    </a:cubicBezTo>
                    <a:cubicBezTo>
                      <a:pt x="334" y="44"/>
                      <a:pt x="334" y="43"/>
                      <a:pt x="334" y="42"/>
                    </a:cubicBezTo>
                    <a:cubicBezTo>
                      <a:pt x="334" y="41"/>
                      <a:pt x="334" y="41"/>
                      <a:pt x="334" y="41"/>
                    </a:cubicBezTo>
                    <a:cubicBezTo>
                      <a:pt x="334" y="41"/>
                      <a:pt x="334" y="41"/>
                      <a:pt x="334" y="40"/>
                    </a:cubicBezTo>
                    <a:cubicBezTo>
                      <a:pt x="334" y="39"/>
                      <a:pt x="334" y="38"/>
                      <a:pt x="334" y="38"/>
                    </a:cubicBezTo>
                    <a:cubicBezTo>
                      <a:pt x="334" y="37"/>
                      <a:pt x="334" y="37"/>
                      <a:pt x="334" y="35"/>
                    </a:cubicBezTo>
                    <a:cubicBezTo>
                      <a:pt x="334" y="34"/>
                      <a:pt x="334" y="34"/>
                      <a:pt x="334" y="34"/>
                    </a:cubicBezTo>
                    <a:cubicBezTo>
                      <a:pt x="334" y="32"/>
                      <a:pt x="334" y="32"/>
                      <a:pt x="334" y="32"/>
                    </a:cubicBezTo>
                    <a:cubicBezTo>
                      <a:pt x="334" y="26"/>
                      <a:pt x="334" y="26"/>
                      <a:pt x="334" y="26"/>
                    </a:cubicBezTo>
                    <a:cubicBezTo>
                      <a:pt x="334" y="26"/>
                      <a:pt x="334" y="25"/>
                      <a:pt x="334" y="24"/>
                    </a:cubicBezTo>
                    <a:cubicBezTo>
                      <a:pt x="333" y="24"/>
                      <a:pt x="333" y="23"/>
                      <a:pt x="332" y="23"/>
                    </a:cubicBezTo>
                    <a:cubicBezTo>
                      <a:pt x="332" y="23"/>
                      <a:pt x="330" y="23"/>
                      <a:pt x="329" y="23"/>
                    </a:cubicBezTo>
                    <a:cubicBezTo>
                      <a:pt x="329" y="21"/>
                      <a:pt x="329" y="21"/>
                      <a:pt x="329" y="21"/>
                    </a:cubicBezTo>
                    <a:cubicBezTo>
                      <a:pt x="331" y="20"/>
                      <a:pt x="333" y="20"/>
                      <a:pt x="335" y="19"/>
                    </a:cubicBezTo>
                    <a:cubicBezTo>
                      <a:pt x="336" y="19"/>
                      <a:pt x="338" y="18"/>
                      <a:pt x="339" y="16"/>
                    </a:cubicBezTo>
                    <a:cubicBezTo>
                      <a:pt x="342" y="16"/>
                      <a:pt x="342" y="16"/>
                      <a:pt x="342" y="16"/>
                    </a:cubicBezTo>
                    <a:cubicBezTo>
                      <a:pt x="342" y="19"/>
                      <a:pt x="342" y="23"/>
                      <a:pt x="342" y="27"/>
                    </a:cubicBezTo>
                    <a:cubicBezTo>
                      <a:pt x="342" y="42"/>
                      <a:pt x="342" y="42"/>
                      <a:pt x="342" y="42"/>
                    </a:cubicBezTo>
                    <a:cubicBezTo>
                      <a:pt x="342" y="43"/>
                      <a:pt x="342" y="44"/>
                      <a:pt x="342" y="44"/>
                    </a:cubicBezTo>
                    <a:cubicBezTo>
                      <a:pt x="342" y="45"/>
                      <a:pt x="344" y="45"/>
                      <a:pt x="345" y="45"/>
                    </a:cubicBezTo>
                    <a:cubicBezTo>
                      <a:pt x="346" y="45"/>
                      <a:pt x="346" y="45"/>
                      <a:pt x="347" y="45"/>
                    </a:cubicBezTo>
                    <a:cubicBezTo>
                      <a:pt x="347" y="47"/>
                      <a:pt x="347" y="47"/>
                      <a:pt x="347" y="47"/>
                    </a:cubicBezTo>
                    <a:cubicBezTo>
                      <a:pt x="346" y="47"/>
                      <a:pt x="346" y="47"/>
                      <a:pt x="345" y="47"/>
                    </a:cubicBezTo>
                    <a:cubicBezTo>
                      <a:pt x="345" y="47"/>
                      <a:pt x="344" y="47"/>
                      <a:pt x="344" y="47"/>
                    </a:cubicBezTo>
                    <a:cubicBezTo>
                      <a:pt x="341" y="47"/>
                      <a:pt x="338" y="47"/>
                      <a:pt x="334" y="47"/>
                    </a:cubicBezTo>
                    <a:cubicBezTo>
                      <a:pt x="333" y="47"/>
                      <a:pt x="332" y="47"/>
                      <a:pt x="331" y="47"/>
                    </a:cubicBezTo>
                    <a:cubicBezTo>
                      <a:pt x="329" y="47"/>
                      <a:pt x="329" y="47"/>
                      <a:pt x="328" y="47"/>
                    </a:cubicBezTo>
                    <a:moveTo>
                      <a:pt x="333" y="6"/>
                    </a:moveTo>
                    <a:cubicBezTo>
                      <a:pt x="333" y="4"/>
                      <a:pt x="334" y="3"/>
                      <a:pt x="335" y="3"/>
                    </a:cubicBezTo>
                    <a:cubicBezTo>
                      <a:pt x="335" y="2"/>
                      <a:pt x="336" y="1"/>
                      <a:pt x="338" y="1"/>
                    </a:cubicBezTo>
                    <a:cubicBezTo>
                      <a:pt x="339" y="1"/>
                      <a:pt x="340" y="2"/>
                      <a:pt x="341" y="3"/>
                    </a:cubicBezTo>
                    <a:cubicBezTo>
                      <a:pt x="342" y="3"/>
                      <a:pt x="343" y="4"/>
                      <a:pt x="343" y="6"/>
                    </a:cubicBezTo>
                    <a:cubicBezTo>
                      <a:pt x="343" y="6"/>
                      <a:pt x="342" y="7"/>
                      <a:pt x="342" y="8"/>
                    </a:cubicBezTo>
                    <a:cubicBezTo>
                      <a:pt x="342" y="9"/>
                      <a:pt x="341" y="9"/>
                      <a:pt x="340" y="10"/>
                    </a:cubicBezTo>
                    <a:cubicBezTo>
                      <a:pt x="340" y="10"/>
                      <a:pt x="339" y="11"/>
                      <a:pt x="338" y="11"/>
                    </a:cubicBezTo>
                    <a:cubicBezTo>
                      <a:pt x="337" y="11"/>
                      <a:pt x="336" y="10"/>
                      <a:pt x="335" y="9"/>
                    </a:cubicBezTo>
                    <a:cubicBezTo>
                      <a:pt x="334" y="8"/>
                      <a:pt x="333" y="7"/>
                      <a:pt x="333" y="6"/>
                    </a:cubicBezTo>
                    <a:moveTo>
                      <a:pt x="267" y="45"/>
                    </a:moveTo>
                    <a:cubicBezTo>
                      <a:pt x="267" y="45"/>
                      <a:pt x="267" y="45"/>
                      <a:pt x="268" y="45"/>
                    </a:cubicBezTo>
                    <a:cubicBezTo>
                      <a:pt x="269" y="45"/>
                      <a:pt x="270" y="45"/>
                      <a:pt x="271" y="44"/>
                    </a:cubicBezTo>
                    <a:cubicBezTo>
                      <a:pt x="271" y="44"/>
                      <a:pt x="271" y="44"/>
                      <a:pt x="271" y="44"/>
                    </a:cubicBezTo>
                    <a:cubicBezTo>
                      <a:pt x="271" y="44"/>
                      <a:pt x="271" y="41"/>
                      <a:pt x="272" y="37"/>
                    </a:cubicBezTo>
                    <a:cubicBezTo>
                      <a:pt x="272" y="35"/>
                      <a:pt x="272" y="35"/>
                      <a:pt x="272" y="35"/>
                    </a:cubicBezTo>
                    <a:cubicBezTo>
                      <a:pt x="272" y="32"/>
                      <a:pt x="272" y="32"/>
                      <a:pt x="272" y="32"/>
                    </a:cubicBezTo>
                    <a:cubicBezTo>
                      <a:pt x="272" y="28"/>
                      <a:pt x="272" y="28"/>
                      <a:pt x="272" y="28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2" y="26"/>
                      <a:pt x="271" y="25"/>
                      <a:pt x="271" y="25"/>
                    </a:cubicBezTo>
                    <a:cubicBezTo>
                      <a:pt x="270" y="24"/>
                      <a:pt x="269" y="24"/>
                      <a:pt x="267" y="23"/>
                    </a:cubicBezTo>
                    <a:cubicBezTo>
                      <a:pt x="267" y="22"/>
                      <a:pt x="267" y="22"/>
                      <a:pt x="267" y="22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71" y="21"/>
                      <a:pt x="272" y="20"/>
                      <a:pt x="274" y="19"/>
                    </a:cubicBezTo>
                    <a:cubicBezTo>
                      <a:pt x="275" y="19"/>
                      <a:pt x="276" y="18"/>
                      <a:pt x="277" y="16"/>
                    </a:cubicBezTo>
                    <a:cubicBezTo>
                      <a:pt x="279" y="16"/>
                      <a:pt x="279" y="16"/>
                      <a:pt x="279" y="16"/>
                    </a:cubicBezTo>
                    <a:cubicBezTo>
                      <a:pt x="279" y="17"/>
                      <a:pt x="279" y="17"/>
                      <a:pt x="279" y="17"/>
                    </a:cubicBezTo>
                    <a:cubicBezTo>
                      <a:pt x="279" y="20"/>
                      <a:pt x="279" y="20"/>
                      <a:pt x="279" y="20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279" y="22"/>
                      <a:pt x="279" y="22"/>
                      <a:pt x="279" y="22"/>
                    </a:cubicBezTo>
                    <a:cubicBezTo>
                      <a:pt x="281" y="20"/>
                      <a:pt x="283" y="19"/>
                      <a:pt x="285" y="18"/>
                    </a:cubicBezTo>
                    <a:cubicBezTo>
                      <a:pt x="286" y="18"/>
                      <a:pt x="288" y="17"/>
                      <a:pt x="290" y="17"/>
                    </a:cubicBezTo>
                    <a:cubicBezTo>
                      <a:pt x="292" y="17"/>
                      <a:pt x="294" y="18"/>
                      <a:pt x="296" y="19"/>
                    </a:cubicBezTo>
                    <a:cubicBezTo>
                      <a:pt x="297" y="19"/>
                      <a:pt x="299" y="21"/>
                      <a:pt x="300" y="23"/>
                    </a:cubicBezTo>
                    <a:cubicBezTo>
                      <a:pt x="302" y="21"/>
                      <a:pt x="303" y="20"/>
                      <a:pt x="304" y="19"/>
                    </a:cubicBezTo>
                    <a:cubicBezTo>
                      <a:pt x="305" y="19"/>
                      <a:pt x="306" y="18"/>
                      <a:pt x="307" y="18"/>
                    </a:cubicBezTo>
                    <a:cubicBezTo>
                      <a:pt x="309" y="18"/>
                      <a:pt x="310" y="18"/>
                      <a:pt x="311" y="18"/>
                    </a:cubicBezTo>
                    <a:cubicBezTo>
                      <a:pt x="315" y="18"/>
                      <a:pt x="317" y="19"/>
                      <a:pt x="319" y="20"/>
                    </a:cubicBezTo>
                    <a:cubicBezTo>
                      <a:pt x="321" y="22"/>
                      <a:pt x="322" y="25"/>
                      <a:pt x="322" y="29"/>
                    </a:cubicBezTo>
                    <a:cubicBezTo>
                      <a:pt x="322" y="34"/>
                      <a:pt x="322" y="34"/>
                      <a:pt x="322" y="34"/>
                    </a:cubicBezTo>
                    <a:cubicBezTo>
                      <a:pt x="322" y="35"/>
                      <a:pt x="322" y="37"/>
                      <a:pt x="322" y="40"/>
                    </a:cubicBezTo>
                    <a:cubicBezTo>
                      <a:pt x="322" y="43"/>
                      <a:pt x="322" y="43"/>
                      <a:pt x="322" y="43"/>
                    </a:cubicBezTo>
                    <a:cubicBezTo>
                      <a:pt x="322" y="43"/>
                      <a:pt x="322" y="44"/>
                      <a:pt x="322" y="44"/>
                    </a:cubicBezTo>
                    <a:cubicBezTo>
                      <a:pt x="323" y="44"/>
                      <a:pt x="324" y="45"/>
                      <a:pt x="325" y="45"/>
                    </a:cubicBezTo>
                    <a:cubicBezTo>
                      <a:pt x="325" y="45"/>
                      <a:pt x="326" y="45"/>
                      <a:pt x="326" y="45"/>
                    </a:cubicBezTo>
                    <a:cubicBezTo>
                      <a:pt x="326" y="46"/>
                      <a:pt x="326" y="46"/>
                      <a:pt x="326" y="46"/>
                    </a:cubicBezTo>
                    <a:cubicBezTo>
                      <a:pt x="326" y="47"/>
                      <a:pt x="326" y="47"/>
                      <a:pt x="326" y="47"/>
                    </a:cubicBezTo>
                    <a:cubicBezTo>
                      <a:pt x="326" y="47"/>
                      <a:pt x="325" y="47"/>
                      <a:pt x="325" y="47"/>
                    </a:cubicBezTo>
                    <a:cubicBezTo>
                      <a:pt x="325" y="47"/>
                      <a:pt x="324" y="47"/>
                      <a:pt x="323" y="47"/>
                    </a:cubicBezTo>
                    <a:cubicBezTo>
                      <a:pt x="322" y="47"/>
                      <a:pt x="321" y="47"/>
                      <a:pt x="320" y="47"/>
                    </a:cubicBezTo>
                    <a:cubicBezTo>
                      <a:pt x="316" y="47"/>
                      <a:pt x="313" y="47"/>
                      <a:pt x="311" y="47"/>
                    </a:cubicBezTo>
                    <a:cubicBezTo>
                      <a:pt x="311" y="47"/>
                      <a:pt x="311" y="46"/>
                      <a:pt x="311" y="46"/>
                    </a:cubicBezTo>
                    <a:cubicBezTo>
                      <a:pt x="311" y="45"/>
                      <a:pt x="311" y="45"/>
                      <a:pt x="311" y="45"/>
                    </a:cubicBezTo>
                    <a:cubicBezTo>
                      <a:pt x="311" y="45"/>
                      <a:pt x="312" y="45"/>
                      <a:pt x="314" y="44"/>
                    </a:cubicBezTo>
                    <a:cubicBezTo>
                      <a:pt x="314" y="44"/>
                      <a:pt x="314" y="44"/>
                      <a:pt x="314" y="43"/>
                    </a:cubicBezTo>
                    <a:cubicBezTo>
                      <a:pt x="314" y="43"/>
                      <a:pt x="314" y="42"/>
                      <a:pt x="314" y="40"/>
                    </a:cubicBezTo>
                    <a:cubicBezTo>
                      <a:pt x="314" y="30"/>
                      <a:pt x="314" y="30"/>
                      <a:pt x="314" y="30"/>
                    </a:cubicBezTo>
                    <a:cubicBezTo>
                      <a:pt x="314" y="28"/>
                      <a:pt x="314" y="27"/>
                      <a:pt x="314" y="26"/>
                    </a:cubicBezTo>
                    <a:cubicBezTo>
                      <a:pt x="314" y="25"/>
                      <a:pt x="313" y="24"/>
                      <a:pt x="313" y="23"/>
                    </a:cubicBezTo>
                    <a:cubicBezTo>
                      <a:pt x="312" y="22"/>
                      <a:pt x="312" y="22"/>
                      <a:pt x="311" y="22"/>
                    </a:cubicBezTo>
                    <a:cubicBezTo>
                      <a:pt x="310" y="21"/>
                      <a:pt x="309" y="21"/>
                      <a:pt x="309" y="21"/>
                    </a:cubicBezTo>
                    <a:cubicBezTo>
                      <a:pt x="307" y="21"/>
                      <a:pt x="306" y="21"/>
                      <a:pt x="304" y="22"/>
                    </a:cubicBezTo>
                    <a:cubicBezTo>
                      <a:pt x="303" y="23"/>
                      <a:pt x="302" y="24"/>
                      <a:pt x="301" y="25"/>
                    </a:cubicBezTo>
                    <a:cubicBezTo>
                      <a:pt x="301" y="26"/>
                      <a:pt x="301" y="26"/>
                      <a:pt x="301" y="26"/>
                    </a:cubicBezTo>
                    <a:cubicBezTo>
                      <a:pt x="301" y="31"/>
                      <a:pt x="301" y="31"/>
                      <a:pt x="301" y="31"/>
                    </a:cubicBezTo>
                    <a:cubicBezTo>
                      <a:pt x="301" y="35"/>
                      <a:pt x="301" y="35"/>
                      <a:pt x="301" y="35"/>
                    </a:cubicBezTo>
                    <a:cubicBezTo>
                      <a:pt x="301" y="38"/>
                      <a:pt x="301" y="38"/>
                      <a:pt x="301" y="38"/>
                    </a:cubicBezTo>
                    <a:cubicBezTo>
                      <a:pt x="301" y="41"/>
                      <a:pt x="301" y="41"/>
                      <a:pt x="301" y="41"/>
                    </a:cubicBezTo>
                    <a:cubicBezTo>
                      <a:pt x="301" y="43"/>
                      <a:pt x="301" y="44"/>
                      <a:pt x="301" y="44"/>
                    </a:cubicBezTo>
                    <a:cubicBezTo>
                      <a:pt x="302" y="44"/>
                      <a:pt x="303" y="45"/>
                      <a:pt x="305" y="45"/>
                    </a:cubicBezTo>
                    <a:cubicBezTo>
                      <a:pt x="306" y="45"/>
                      <a:pt x="306" y="45"/>
                      <a:pt x="306" y="45"/>
                    </a:cubicBezTo>
                    <a:cubicBezTo>
                      <a:pt x="306" y="46"/>
                      <a:pt x="306" y="46"/>
                      <a:pt x="306" y="47"/>
                    </a:cubicBezTo>
                    <a:cubicBezTo>
                      <a:pt x="306" y="47"/>
                      <a:pt x="306" y="47"/>
                      <a:pt x="306" y="47"/>
                    </a:cubicBezTo>
                    <a:cubicBezTo>
                      <a:pt x="305" y="47"/>
                      <a:pt x="305" y="47"/>
                      <a:pt x="305" y="47"/>
                    </a:cubicBezTo>
                    <a:cubicBezTo>
                      <a:pt x="303" y="47"/>
                      <a:pt x="303" y="47"/>
                      <a:pt x="303" y="47"/>
                    </a:cubicBezTo>
                    <a:cubicBezTo>
                      <a:pt x="303" y="47"/>
                      <a:pt x="303" y="47"/>
                      <a:pt x="303" y="47"/>
                    </a:cubicBezTo>
                    <a:cubicBezTo>
                      <a:pt x="301" y="47"/>
                      <a:pt x="299" y="47"/>
                      <a:pt x="297" y="47"/>
                    </a:cubicBezTo>
                    <a:cubicBezTo>
                      <a:pt x="294" y="47"/>
                      <a:pt x="294" y="47"/>
                      <a:pt x="294" y="47"/>
                    </a:cubicBezTo>
                    <a:cubicBezTo>
                      <a:pt x="293" y="47"/>
                      <a:pt x="291" y="47"/>
                      <a:pt x="289" y="47"/>
                    </a:cubicBezTo>
                    <a:cubicBezTo>
                      <a:pt x="288" y="47"/>
                      <a:pt x="288" y="47"/>
                      <a:pt x="288" y="47"/>
                    </a:cubicBezTo>
                    <a:cubicBezTo>
                      <a:pt x="288" y="45"/>
                      <a:pt x="288" y="45"/>
                      <a:pt x="288" y="45"/>
                    </a:cubicBezTo>
                    <a:cubicBezTo>
                      <a:pt x="289" y="45"/>
                      <a:pt x="290" y="45"/>
                      <a:pt x="292" y="45"/>
                    </a:cubicBezTo>
                    <a:cubicBezTo>
                      <a:pt x="292" y="45"/>
                      <a:pt x="292" y="45"/>
                      <a:pt x="292" y="44"/>
                    </a:cubicBezTo>
                    <a:cubicBezTo>
                      <a:pt x="293" y="44"/>
                      <a:pt x="293" y="44"/>
                      <a:pt x="293" y="44"/>
                    </a:cubicBezTo>
                    <a:cubicBezTo>
                      <a:pt x="293" y="43"/>
                      <a:pt x="293" y="42"/>
                      <a:pt x="293" y="41"/>
                    </a:cubicBezTo>
                    <a:cubicBezTo>
                      <a:pt x="293" y="34"/>
                      <a:pt x="293" y="34"/>
                      <a:pt x="293" y="34"/>
                    </a:cubicBezTo>
                    <a:cubicBezTo>
                      <a:pt x="293" y="32"/>
                      <a:pt x="293" y="32"/>
                      <a:pt x="293" y="32"/>
                    </a:cubicBezTo>
                    <a:cubicBezTo>
                      <a:pt x="293" y="28"/>
                      <a:pt x="293" y="26"/>
                      <a:pt x="293" y="25"/>
                    </a:cubicBezTo>
                    <a:cubicBezTo>
                      <a:pt x="292" y="24"/>
                      <a:pt x="292" y="23"/>
                      <a:pt x="291" y="22"/>
                    </a:cubicBezTo>
                    <a:cubicBezTo>
                      <a:pt x="290" y="22"/>
                      <a:pt x="288" y="21"/>
                      <a:pt x="287" y="21"/>
                    </a:cubicBezTo>
                    <a:cubicBezTo>
                      <a:pt x="285" y="21"/>
                      <a:pt x="283" y="22"/>
                      <a:pt x="282" y="23"/>
                    </a:cubicBezTo>
                    <a:cubicBezTo>
                      <a:pt x="280" y="24"/>
                      <a:pt x="279" y="24"/>
                      <a:pt x="279" y="25"/>
                    </a:cubicBezTo>
                    <a:cubicBezTo>
                      <a:pt x="279" y="25"/>
                      <a:pt x="279" y="26"/>
                      <a:pt x="279" y="26"/>
                    </a:cubicBezTo>
                    <a:cubicBezTo>
                      <a:pt x="279" y="26"/>
                      <a:pt x="279" y="26"/>
                      <a:pt x="279" y="26"/>
                    </a:cubicBezTo>
                    <a:cubicBezTo>
                      <a:pt x="279" y="26"/>
                      <a:pt x="279" y="26"/>
                      <a:pt x="279" y="26"/>
                    </a:cubicBezTo>
                    <a:cubicBezTo>
                      <a:pt x="279" y="27"/>
                      <a:pt x="279" y="27"/>
                      <a:pt x="279" y="27"/>
                    </a:cubicBezTo>
                    <a:cubicBezTo>
                      <a:pt x="279" y="37"/>
                      <a:pt x="279" y="37"/>
                      <a:pt x="279" y="37"/>
                    </a:cubicBezTo>
                    <a:cubicBezTo>
                      <a:pt x="279" y="43"/>
                      <a:pt x="279" y="43"/>
                      <a:pt x="279" y="43"/>
                    </a:cubicBezTo>
                    <a:cubicBezTo>
                      <a:pt x="279" y="43"/>
                      <a:pt x="279" y="43"/>
                      <a:pt x="279" y="44"/>
                    </a:cubicBezTo>
                    <a:cubicBezTo>
                      <a:pt x="279" y="44"/>
                      <a:pt x="279" y="44"/>
                      <a:pt x="279" y="44"/>
                    </a:cubicBezTo>
                    <a:cubicBezTo>
                      <a:pt x="280" y="44"/>
                      <a:pt x="281" y="44"/>
                      <a:pt x="281" y="45"/>
                    </a:cubicBezTo>
                    <a:cubicBezTo>
                      <a:pt x="282" y="45"/>
                      <a:pt x="283" y="45"/>
                      <a:pt x="283" y="45"/>
                    </a:cubicBezTo>
                    <a:cubicBezTo>
                      <a:pt x="283" y="46"/>
                      <a:pt x="283" y="46"/>
                      <a:pt x="283" y="46"/>
                    </a:cubicBezTo>
                    <a:cubicBezTo>
                      <a:pt x="283" y="46"/>
                      <a:pt x="283" y="47"/>
                      <a:pt x="283" y="47"/>
                    </a:cubicBezTo>
                    <a:cubicBezTo>
                      <a:pt x="283" y="47"/>
                      <a:pt x="282" y="47"/>
                      <a:pt x="282" y="47"/>
                    </a:cubicBezTo>
                    <a:cubicBezTo>
                      <a:pt x="282" y="47"/>
                      <a:pt x="281" y="47"/>
                      <a:pt x="279" y="47"/>
                    </a:cubicBezTo>
                    <a:cubicBezTo>
                      <a:pt x="275" y="47"/>
                      <a:pt x="275" y="47"/>
                      <a:pt x="275" y="47"/>
                    </a:cubicBezTo>
                    <a:cubicBezTo>
                      <a:pt x="273" y="47"/>
                      <a:pt x="271" y="47"/>
                      <a:pt x="268" y="47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7" y="47"/>
                      <a:pt x="267" y="47"/>
                      <a:pt x="267" y="46"/>
                    </a:cubicBezTo>
                    <a:cubicBezTo>
                      <a:pt x="267" y="46"/>
                      <a:pt x="267" y="46"/>
                      <a:pt x="267" y="45"/>
                    </a:cubicBezTo>
                    <a:moveTo>
                      <a:pt x="233" y="28"/>
                    </a:moveTo>
                    <a:cubicBezTo>
                      <a:pt x="239" y="28"/>
                      <a:pt x="242" y="28"/>
                      <a:pt x="243" y="28"/>
                    </a:cubicBezTo>
                    <a:cubicBezTo>
                      <a:pt x="244" y="28"/>
                      <a:pt x="244" y="28"/>
                      <a:pt x="244" y="28"/>
                    </a:cubicBezTo>
                    <a:cubicBezTo>
                      <a:pt x="243" y="26"/>
                      <a:pt x="242" y="23"/>
                      <a:pt x="241" y="21"/>
                    </a:cubicBezTo>
                    <a:cubicBezTo>
                      <a:pt x="240" y="18"/>
                      <a:pt x="239" y="16"/>
                      <a:pt x="238" y="14"/>
                    </a:cubicBezTo>
                    <a:lnTo>
                      <a:pt x="233" y="28"/>
                    </a:lnTo>
                    <a:close/>
                    <a:moveTo>
                      <a:pt x="216" y="47"/>
                    </a:moveTo>
                    <a:cubicBezTo>
                      <a:pt x="216" y="45"/>
                      <a:pt x="216" y="45"/>
                      <a:pt x="216" y="45"/>
                    </a:cubicBezTo>
                    <a:cubicBezTo>
                      <a:pt x="217" y="45"/>
                      <a:pt x="217" y="45"/>
                      <a:pt x="219" y="44"/>
                    </a:cubicBezTo>
                    <a:cubicBezTo>
                      <a:pt x="220" y="44"/>
                      <a:pt x="222" y="44"/>
                      <a:pt x="222" y="44"/>
                    </a:cubicBezTo>
                    <a:cubicBezTo>
                      <a:pt x="222" y="43"/>
                      <a:pt x="223" y="43"/>
                      <a:pt x="223" y="42"/>
                    </a:cubicBezTo>
                    <a:cubicBezTo>
                      <a:pt x="231" y="23"/>
                      <a:pt x="231" y="23"/>
                      <a:pt x="231" y="23"/>
                    </a:cubicBezTo>
                    <a:cubicBezTo>
                      <a:pt x="239" y="1"/>
                      <a:pt x="239" y="1"/>
                      <a:pt x="239" y="1"/>
                    </a:cubicBezTo>
                    <a:cubicBezTo>
                      <a:pt x="240" y="1"/>
                      <a:pt x="241" y="1"/>
                      <a:pt x="241" y="1"/>
                    </a:cubicBezTo>
                    <a:cubicBezTo>
                      <a:pt x="243" y="1"/>
                      <a:pt x="243" y="1"/>
                      <a:pt x="243" y="1"/>
                    </a:cubicBezTo>
                    <a:cubicBezTo>
                      <a:pt x="243" y="2"/>
                      <a:pt x="243" y="2"/>
                      <a:pt x="243" y="2"/>
                    </a:cubicBezTo>
                    <a:cubicBezTo>
                      <a:pt x="250" y="16"/>
                      <a:pt x="250" y="16"/>
                      <a:pt x="250" y="16"/>
                    </a:cubicBezTo>
                    <a:cubicBezTo>
                      <a:pt x="251" y="19"/>
                      <a:pt x="252" y="22"/>
                      <a:pt x="253" y="25"/>
                    </a:cubicBezTo>
                    <a:cubicBezTo>
                      <a:pt x="254" y="28"/>
                      <a:pt x="255" y="30"/>
                      <a:pt x="256" y="32"/>
                    </a:cubicBezTo>
                    <a:cubicBezTo>
                      <a:pt x="257" y="33"/>
                      <a:pt x="257" y="35"/>
                      <a:pt x="258" y="37"/>
                    </a:cubicBezTo>
                    <a:cubicBezTo>
                      <a:pt x="259" y="38"/>
                      <a:pt x="259" y="40"/>
                      <a:pt x="260" y="42"/>
                    </a:cubicBezTo>
                    <a:cubicBezTo>
                      <a:pt x="261" y="43"/>
                      <a:pt x="261" y="43"/>
                      <a:pt x="261" y="43"/>
                    </a:cubicBezTo>
                    <a:cubicBezTo>
                      <a:pt x="262" y="44"/>
                      <a:pt x="262" y="44"/>
                      <a:pt x="263" y="44"/>
                    </a:cubicBezTo>
                    <a:cubicBezTo>
                      <a:pt x="264" y="44"/>
                      <a:pt x="265" y="44"/>
                      <a:pt x="266" y="45"/>
                    </a:cubicBezTo>
                    <a:cubicBezTo>
                      <a:pt x="267" y="46"/>
                      <a:pt x="267" y="46"/>
                      <a:pt x="267" y="47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5" y="47"/>
                      <a:pt x="263" y="47"/>
                      <a:pt x="261" y="47"/>
                    </a:cubicBezTo>
                    <a:cubicBezTo>
                      <a:pt x="259" y="47"/>
                      <a:pt x="257" y="47"/>
                      <a:pt x="255" y="47"/>
                    </a:cubicBezTo>
                    <a:cubicBezTo>
                      <a:pt x="253" y="47"/>
                      <a:pt x="252" y="47"/>
                      <a:pt x="251" y="47"/>
                    </a:cubicBezTo>
                    <a:cubicBezTo>
                      <a:pt x="245" y="47"/>
                      <a:pt x="245" y="47"/>
                      <a:pt x="245" y="47"/>
                    </a:cubicBezTo>
                    <a:cubicBezTo>
                      <a:pt x="243" y="47"/>
                      <a:pt x="243" y="47"/>
                      <a:pt x="243" y="47"/>
                    </a:cubicBezTo>
                    <a:cubicBezTo>
                      <a:pt x="243" y="47"/>
                      <a:pt x="243" y="46"/>
                      <a:pt x="243" y="45"/>
                    </a:cubicBezTo>
                    <a:cubicBezTo>
                      <a:pt x="247" y="44"/>
                      <a:pt x="247" y="44"/>
                      <a:pt x="247" y="44"/>
                    </a:cubicBezTo>
                    <a:cubicBezTo>
                      <a:pt x="248" y="44"/>
                      <a:pt x="249" y="44"/>
                      <a:pt x="249" y="43"/>
                    </a:cubicBezTo>
                    <a:cubicBezTo>
                      <a:pt x="250" y="43"/>
                      <a:pt x="250" y="43"/>
                      <a:pt x="250" y="43"/>
                    </a:cubicBezTo>
                    <a:cubicBezTo>
                      <a:pt x="250" y="42"/>
                      <a:pt x="250" y="42"/>
                      <a:pt x="249" y="42"/>
                    </a:cubicBezTo>
                    <a:cubicBezTo>
                      <a:pt x="248" y="38"/>
                      <a:pt x="248" y="38"/>
                      <a:pt x="248" y="38"/>
                    </a:cubicBezTo>
                    <a:cubicBezTo>
                      <a:pt x="245" y="31"/>
                      <a:pt x="245" y="31"/>
                      <a:pt x="245" y="31"/>
                    </a:cubicBezTo>
                    <a:cubicBezTo>
                      <a:pt x="232" y="31"/>
                      <a:pt x="232" y="31"/>
                      <a:pt x="232" y="31"/>
                    </a:cubicBezTo>
                    <a:cubicBezTo>
                      <a:pt x="231" y="33"/>
                      <a:pt x="230" y="35"/>
                      <a:pt x="228" y="40"/>
                    </a:cubicBezTo>
                    <a:cubicBezTo>
                      <a:pt x="228" y="41"/>
                      <a:pt x="228" y="42"/>
                      <a:pt x="228" y="42"/>
                    </a:cubicBezTo>
                    <a:cubicBezTo>
                      <a:pt x="228" y="43"/>
                      <a:pt x="228" y="43"/>
                      <a:pt x="228" y="43"/>
                    </a:cubicBezTo>
                    <a:cubicBezTo>
                      <a:pt x="229" y="44"/>
                      <a:pt x="230" y="44"/>
                      <a:pt x="231" y="44"/>
                    </a:cubicBezTo>
                    <a:cubicBezTo>
                      <a:pt x="232" y="44"/>
                      <a:pt x="232" y="45"/>
                      <a:pt x="234" y="45"/>
                    </a:cubicBezTo>
                    <a:cubicBezTo>
                      <a:pt x="234" y="46"/>
                      <a:pt x="234" y="46"/>
                      <a:pt x="234" y="47"/>
                    </a:cubicBezTo>
                    <a:cubicBezTo>
                      <a:pt x="234" y="47"/>
                      <a:pt x="234" y="47"/>
                      <a:pt x="234" y="47"/>
                    </a:cubicBezTo>
                    <a:cubicBezTo>
                      <a:pt x="232" y="47"/>
                      <a:pt x="229" y="47"/>
                      <a:pt x="223" y="47"/>
                    </a:cubicBezTo>
                    <a:cubicBezTo>
                      <a:pt x="222" y="47"/>
                      <a:pt x="222" y="47"/>
                      <a:pt x="222" y="47"/>
                    </a:cubicBezTo>
                    <a:cubicBezTo>
                      <a:pt x="220" y="47"/>
                      <a:pt x="218" y="47"/>
                      <a:pt x="217" y="47"/>
                    </a:cubicBezTo>
                    <a:lnTo>
                      <a:pt x="216" y="47"/>
                    </a:lnTo>
                    <a:close/>
                    <a:moveTo>
                      <a:pt x="160" y="46"/>
                    </a:moveTo>
                    <a:cubicBezTo>
                      <a:pt x="160" y="45"/>
                      <a:pt x="161" y="45"/>
                      <a:pt x="161" y="45"/>
                    </a:cubicBezTo>
                    <a:cubicBezTo>
                      <a:pt x="163" y="45"/>
                      <a:pt x="163" y="45"/>
                      <a:pt x="164" y="45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5" y="43"/>
                      <a:pt x="165" y="42"/>
                      <a:pt x="165" y="41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5"/>
                      <a:pt x="165" y="35"/>
                      <a:pt x="165" y="35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65" y="29"/>
                      <a:pt x="165" y="29"/>
                      <a:pt x="165" y="29"/>
                    </a:cubicBezTo>
                    <a:cubicBezTo>
                      <a:pt x="165" y="28"/>
                      <a:pt x="164" y="27"/>
                      <a:pt x="164" y="26"/>
                    </a:cubicBezTo>
                    <a:cubicBezTo>
                      <a:pt x="164" y="25"/>
                      <a:pt x="164" y="25"/>
                      <a:pt x="163" y="25"/>
                    </a:cubicBezTo>
                    <a:cubicBezTo>
                      <a:pt x="163" y="24"/>
                      <a:pt x="161" y="24"/>
                      <a:pt x="160" y="23"/>
                    </a:cubicBezTo>
                    <a:cubicBezTo>
                      <a:pt x="160" y="22"/>
                      <a:pt x="160" y="22"/>
                      <a:pt x="160" y="22"/>
                    </a:cubicBezTo>
                    <a:cubicBezTo>
                      <a:pt x="160" y="21"/>
                      <a:pt x="160" y="21"/>
                      <a:pt x="161" y="21"/>
                    </a:cubicBezTo>
                    <a:cubicBezTo>
                      <a:pt x="161" y="21"/>
                      <a:pt x="162" y="21"/>
                      <a:pt x="164" y="21"/>
                    </a:cubicBezTo>
                    <a:cubicBezTo>
                      <a:pt x="165" y="20"/>
                      <a:pt x="166" y="20"/>
                      <a:pt x="166" y="20"/>
                    </a:cubicBezTo>
                    <a:cubicBezTo>
                      <a:pt x="166" y="20"/>
                      <a:pt x="166" y="20"/>
                      <a:pt x="167" y="19"/>
                    </a:cubicBezTo>
                    <a:cubicBezTo>
                      <a:pt x="167" y="19"/>
                      <a:pt x="167" y="19"/>
                      <a:pt x="168" y="19"/>
                    </a:cubicBezTo>
                    <a:cubicBezTo>
                      <a:pt x="168" y="18"/>
                      <a:pt x="169" y="17"/>
                      <a:pt x="170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2" y="20"/>
                      <a:pt x="172" y="21"/>
                      <a:pt x="172" y="21"/>
                    </a:cubicBezTo>
                    <a:cubicBezTo>
                      <a:pt x="172" y="21"/>
                      <a:pt x="172" y="22"/>
                      <a:pt x="172" y="23"/>
                    </a:cubicBezTo>
                    <a:cubicBezTo>
                      <a:pt x="174" y="21"/>
                      <a:pt x="176" y="20"/>
                      <a:pt x="177" y="19"/>
                    </a:cubicBezTo>
                    <a:cubicBezTo>
                      <a:pt x="180" y="18"/>
                      <a:pt x="182" y="18"/>
                      <a:pt x="184" y="18"/>
                    </a:cubicBezTo>
                    <a:cubicBezTo>
                      <a:pt x="186" y="18"/>
                      <a:pt x="188" y="18"/>
                      <a:pt x="189" y="19"/>
                    </a:cubicBezTo>
                    <a:cubicBezTo>
                      <a:pt x="191" y="20"/>
                      <a:pt x="192" y="22"/>
                      <a:pt x="193" y="23"/>
                    </a:cubicBezTo>
                    <a:cubicBezTo>
                      <a:pt x="193" y="25"/>
                      <a:pt x="194" y="27"/>
                      <a:pt x="194" y="32"/>
                    </a:cubicBezTo>
                    <a:cubicBezTo>
                      <a:pt x="193" y="43"/>
                      <a:pt x="193" y="43"/>
                      <a:pt x="193" y="43"/>
                    </a:cubicBezTo>
                    <a:cubicBezTo>
                      <a:pt x="193" y="44"/>
                      <a:pt x="194" y="44"/>
                      <a:pt x="194" y="44"/>
                    </a:cubicBezTo>
                    <a:cubicBezTo>
                      <a:pt x="194" y="45"/>
                      <a:pt x="195" y="45"/>
                      <a:pt x="196" y="45"/>
                    </a:cubicBezTo>
                    <a:cubicBezTo>
                      <a:pt x="197" y="45"/>
                      <a:pt x="197" y="45"/>
                      <a:pt x="197" y="45"/>
                    </a:cubicBezTo>
                    <a:cubicBezTo>
                      <a:pt x="198" y="46"/>
                      <a:pt x="198" y="46"/>
                      <a:pt x="198" y="46"/>
                    </a:cubicBezTo>
                    <a:cubicBezTo>
                      <a:pt x="198" y="47"/>
                      <a:pt x="198" y="47"/>
                      <a:pt x="198" y="48"/>
                    </a:cubicBezTo>
                    <a:cubicBezTo>
                      <a:pt x="191" y="47"/>
                      <a:pt x="191" y="47"/>
                      <a:pt x="191" y="47"/>
                    </a:cubicBezTo>
                    <a:cubicBezTo>
                      <a:pt x="189" y="47"/>
                      <a:pt x="189" y="47"/>
                      <a:pt x="189" y="47"/>
                    </a:cubicBezTo>
                    <a:cubicBezTo>
                      <a:pt x="187" y="47"/>
                      <a:pt x="187" y="47"/>
                      <a:pt x="187" y="47"/>
                    </a:cubicBezTo>
                    <a:cubicBezTo>
                      <a:pt x="182" y="48"/>
                      <a:pt x="182" y="48"/>
                      <a:pt x="182" y="48"/>
                    </a:cubicBezTo>
                    <a:cubicBezTo>
                      <a:pt x="181" y="48"/>
                      <a:pt x="181" y="48"/>
                      <a:pt x="181" y="48"/>
                    </a:cubicBezTo>
                    <a:cubicBezTo>
                      <a:pt x="181" y="47"/>
                      <a:pt x="181" y="47"/>
                      <a:pt x="181" y="47"/>
                    </a:cubicBezTo>
                    <a:cubicBezTo>
                      <a:pt x="181" y="46"/>
                      <a:pt x="181" y="46"/>
                      <a:pt x="181" y="45"/>
                    </a:cubicBezTo>
                    <a:cubicBezTo>
                      <a:pt x="181" y="45"/>
                      <a:pt x="182" y="45"/>
                      <a:pt x="184" y="45"/>
                    </a:cubicBezTo>
                    <a:cubicBezTo>
                      <a:pt x="184" y="45"/>
                      <a:pt x="184" y="45"/>
                      <a:pt x="185" y="45"/>
                    </a:cubicBezTo>
                    <a:cubicBezTo>
                      <a:pt x="185" y="45"/>
                      <a:pt x="185" y="44"/>
                      <a:pt x="186" y="44"/>
                    </a:cubicBezTo>
                    <a:cubicBezTo>
                      <a:pt x="186" y="44"/>
                      <a:pt x="186" y="43"/>
                      <a:pt x="186" y="42"/>
                    </a:cubicBezTo>
                    <a:cubicBezTo>
                      <a:pt x="186" y="40"/>
                      <a:pt x="186" y="39"/>
                      <a:pt x="186" y="38"/>
                    </a:cubicBezTo>
                    <a:cubicBezTo>
                      <a:pt x="186" y="33"/>
                      <a:pt x="186" y="33"/>
                      <a:pt x="186" y="33"/>
                    </a:cubicBezTo>
                    <a:cubicBezTo>
                      <a:pt x="186" y="29"/>
                      <a:pt x="186" y="25"/>
                      <a:pt x="185" y="24"/>
                    </a:cubicBezTo>
                    <a:cubicBezTo>
                      <a:pt x="184" y="22"/>
                      <a:pt x="183" y="22"/>
                      <a:pt x="181" y="22"/>
                    </a:cubicBezTo>
                    <a:cubicBezTo>
                      <a:pt x="179" y="22"/>
                      <a:pt x="178" y="22"/>
                      <a:pt x="177" y="23"/>
                    </a:cubicBezTo>
                    <a:cubicBezTo>
                      <a:pt x="175" y="23"/>
                      <a:pt x="174" y="24"/>
                      <a:pt x="172" y="26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72" y="37"/>
                      <a:pt x="172" y="37"/>
                      <a:pt x="172" y="37"/>
                    </a:cubicBezTo>
                    <a:cubicBezTo>
                      <a:pt x="172" y="41"/>
                      <a:pt x="172" y="43"/>
                      <a:pt x="173" y="44"/>
                    </a:cubicBezTo>
                    <a:cubicBezTo>
                      <a:pt x="173" y="44"/>
                      <a:pt x="174" y="45"/>
                      <a:pt x="176" y="45"/>
                    </a:cubicBezTo>
                    <a:cubicBezTo>
                      <a:pt x="176" y="46"/>
                      <a:pt x="176" y="46"/>
                      <a:pt x="176" y="46"/>
                    </a:cubicBezTo>
                    <a:cubicBezTo>
                      <a:pt x="176" y="46"/>
                      <a:pt x="176" y="47"/>
                      <a:pt x="176" y="47"/>
                    </a:cubicBezTo>
                    <a:cubicBezTo>
                      <a:pt x="175" y="48"/>
                      <a:pt x="175" y="48"/>
                      <a:pt x="174" y="48"/>
                    </a:cubicBezTo>
                    <a:cubicBezTo>
                      <a:pt x="174" y="48"/>
                      <a:pt x="173" y="47"/>
                      <a:pt x="172" y="47"/>
                    </a:cubicBezTo>
                    <a:cubicBezTo>
                      <a:pt x="168" y="47"/>
                      <a:pt x="168" y="47"/>
                      <a:pt x="168" y="47"/>
                    </a:cubicBezTo>
                    <a:cubicBezTo>
                      <a:pt x="166" y="47"/>
                      <a:pt x="163" y="47"/>
                      <a:pt x="160" y="47"/>
                    </a:cubicBezTo>
                    <a:cubicBezTo>
                      <a:pt x="160" y="47"/>
                      <a:pt x="160" y="47"/>
                      <a:pt x="160" y="47"/>
                    </a:cubicBezTo>
                    <a:cubicBezTo>
                      <a:pt x="160" y="47"/>
                      <a:pt x="160" y="46"/>
                      <a:pt x="160" y="46"/>
                    </a:cubicBezTo>
                    <a:moveTo>
                      <a:pt x="144" y="33"/>
                    </a:moveTo>
                    <a:cubicBezTo>
                      <a:pt x="143" y="33"/>
                      <a:pt x="142" y="34"/>
                      <a:pt x="140" y="35"/>
                    </a:cubicBezTo>
                    <a:cubicBezTo>
                      <a:pt x="138" y="36"/>
                      <a:pt x="137" y="37"/>
                      <a:pt x="136" y="38"/>
                    </a:cubicBezTo>
                    <a:cubicBezTo>
                      <a:pt x="136" y="39"/>
                      <a:pt x="136" y="40"/>
                      <a:pt x="136" y="41"/>
                    </a:cubicBezTo>
                    <a:cubicBezTo>
                      <a:pt x="136" y="42"/>
                      <a:pt x="136" y="43"/>
                      <a:pt x="136" y="43"/>
                    </a:cubicBezTo>
                    <a:cubicBezTo>
                      <a:pt x="137" y="44"/>
                      <a:pt x="138" y="44"/>
                      <a:pt x="139" y="44"/>
                    </a:cubicBezTo>
                    <a:cubicBezTo>
                      <a:pt x="140" y="44"/>
                      <a:pt x="141" y="44"/>
                      <a:pt x="142" y="43"/>
                    </a:cubicBezTo>
                    <a:cubicBezTo>
                      <a:pt x="143" y="42"/>
                      <a:pt x="144" y="41"/>
                      <a:pt x="144" y="41"/>
                    </a:cubicBezTo>
                    <a:cubicBezTo>
                      <a:pt x="144" y="40"/>
                      <a:pt x="145" y="39"/>
                      <a:pt x="145" y="36"/>
                    </a:cubicBezTo>
                    <a:cubicBezTo>
                      <a:pt x="145" y="35"/>
                      <a:pt x="145" y="34"/>
                      <a:pt x="144" y="33"/>
                    </a:cubicBezTo>
                    <a:moveTo>
                      <a:pt x="156" y="41"/>
                    </a:moveTo>
                    <a:cubicBezTo>
                      <a:pt x="157" y="41"/>
                      <a:pt x="157" y="41"/>
                      <a:pt x="157" y="41"/>
                    </a:cubicBezTo>
                    <a:cubicBezTo>
                      <a:pt x="157" y="42"/>
                      <a:pt x="157" y="42"/>
                      <a:pt x="157" y="42"/>
                    </a:cubicBezTo>
                    <a:cubicBezTo>
                      <a:pt x="157" y="42"/>
                      <a:pt x="157" y="42"/>
                      <a:pt x="157" y="42"/>
                    </a:cubicBezTo>
                    <a:cubicBezTo>
                      <a:pt x="157" y="44"/>
                      <a:pt x="156" y="46"/>
                      <a:pt x="155" y="46"/>
                    </a:cubicBezTo>
                    <a:cubicBezTo>
                      <a:pt x="154" y="47"/>
                      <a:pt x="153" y="48"/>
                      <a:pt x="152" y="48"/>
                    </a:cubicBezTo>
                    <a:cubicBezTo>
                      <a:pt x="150" y="48"/>
                      <a:pt x="149" y="47"/>
                      <a:pt x="148" y="46"/>
                    </a:cubicBezTo>
                    <a:cubicBezTo>
                      <a:pt x="147" y="46"/>
                      <a:pt x="146" y="44"/>
                      <a:pt x="145" y="42"/>
                    </a:cubicBezTo>
                    <a:cubicBezTo>
                      <a:pt x="144" y="44"/>
                      <a:pt x="143" y="46"/>
                      <a:pt x="141" y="46"/>
                    </a:cubicBezTo>
                    <a:cubicBezTo>
                      <a:pt x="139" y="47"/>
                      <a:pt x="137" y="48"/>
                      <a:pt x="134" y="48"/>
                    </a:cubicBezTo>
                    <a:cubicBezTo>
                      <a:pt x="132" y="48"/>
                      <a:pt x="130" y="47"/>
                      <a:pt x="129" y="46"/>
                    </a:cubicBezTo>
                    <a:cubicBezTo>
                      <a:pt x="127" y="45"/>
                      <a:pt x="127" y="44"/>
                      <a:pt x="127" y="42"/>
                    </a:cubicBezTo>
                    <a:cubicBezTo>
                      <a:pt x="127" y="41"/>
                      <a:pt x="127" y="41"/>
                      <a:pt x="127" y="40"/>
                    </a:cubicBezTo>
                    <a:cubicBezTo>
                      <a:pt x="128" y="39"/>
                      <a:pt x="128" y="38"/>
                      <a:pt x="129" y="38"/>
                    </a:cubicBezTo>
                    <a:cubicBezTo>
                      <a:pt x="130" y="37"/>
                      <a:pt x="131" y="36"/>
                      <a:pt x="133" y="35"/>
                    </a:cubicBezTo>
                    <a:cubicBezTo>
                      <a:pt x="133" y="35"/>
                      <a:pt x="134" y="34"/>
                      <a:pt x="136" y="34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45" y="29"/>
                      <a:pt x="145" y="29"/>
                      <a:pt x="145" y="28"/>
                    </a:cubicBezTo>
                    <a:cubicBezTo>
                      <a:pt x="145" y="24"/>
                      <a:pt x="144" y="22"/>
                      <a:pt x="143" y="21"/>
                    </a:cubicBezTo>
                    <a:cubicBezTo>
                      <a:pt x="143" y="20"/>
                      <a:pt x="142" y="20"/>
                      <a:pt x="141" y="20"/>
                    </a:cubicBezTo>
                    <a:cubicBezTo>
                      <a:pt x="140" y="20"/>
                      <a:pt x="139" y="20"/>
                      <a:pt x="138" y="21"/>
                    </a:cubicBezTo>
                    <a:cubicBezTo>
                      <a:pt x="137" y="21"/>
                      <a:pt x="136" y="22"/>
                      <a:pt x="135" y="22"/>
                    </a:cubicBezTo>
                    <a:cubicBezTo>
                      <a:pt x="135" y="23"/>
                      <a:pt x="135" y="24"/>
                      <a:pt x="135" y="25"/>
                    </a:cubicBezTo>
                    <a:cubicBezTo>
                      <a:pt x="134" y="26"/>
                      <a:pt x="134" y="27"/>
                      <a:pt x="134" y="27"/>
                    </a:cubicBezTo>
                    <a:cubicBezTo>
                      <a:pt x="134" y="28"/>
                      <a:pt x="133" y="28"/>
                      <a:pt x="132" y="28"/>
                    </a:cubicBezTo>
                    <a:cubicBezTo>
                      <a:pt x="131" y="29"/>
                      <a:pt x="131" y="29"/>
                      <a:pt x="130" y="29"/>
                    </a:cubicBezTo>
                    <a:cubicBezTo>
                      <a:pt x="129" y="30"/>
                      <a:pt x="128" y="30"/>
                      <a:pt x="127" y="30"/>
                    </a:cubicBezTo>
                    <a:cubicBezTo>
                      <a:pt x="127" y="30"/>
                      <a:pt x="127" y="29"/>
                      <a:pt x="127" y="29"/>
                    </a:cubicBezTo>
                    <a:cubicBezTo>
                      <a:pt x="127" y="28"/>
                      <a:pt x="127" y="26"/>
                      <a:pt x="127" y="25"/>
                    </a:cubicBezTo>
                    <a:cubicBezTo>
                      <a:pt x="128" y="24"/>
                      <a:pt x="130" y="23"/>
                      <a:pt x="131" y="22"/>
                    </a:cubicBezTo>
                    <a:cubicBezTo>
                      <a:pt x="133" y="20"/>
                      <a:pt x="135" y="19"/>
                      <a:pt x="136" y="19"/>
                    </a:cubicBezTo>
                    <a:cubicBezTo>
                      <a:pt x="138" y="18"/>
                      <a:pt x="141" y="18"/>
                      <a:pt x="144" y="18"/>
                    </a:cubicBezTo>
                    <a:cubicBezTo>
                      <a:pt x="146" y="18"/>
                      <a:pt x="147" y="18"/>
                      <a:pt x="149" y="19"/>
                    </a:cubicBezTo>
                    <a:cubicBezTo>
                      <a:pt x="150" y="20"/>
                      <a:pt x="151" y="21"/>
                      <a:pt x="152" y="22"/>
                    </a:cubicBezTo>
                    <a:cubicBezTo>
                      <a:pt x="152" y="23"/>
                      <a:pt x="152" y="26"/>
                      <a:pt x="152" y="29"/>
                    </a:cubicBezTo>
                    <a:cubicBezTo>
                      <a:pt x="152" y="35"/>
                      <a:pt x="152" y="35"/>
                      <a:pt x="152" y="35"/>
                    </a:cubicBezTo>
                    <a:cubicBezTo>
                      <a:pt x="152" y="39"/>
                      <a:pt x="152" y="39"/>
                      <a:pt x="152" y="39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41"/>
                      <a:pt x="152" y="42"/>
                      <a:pt x="153" y="42"/>
                    </a:cubicBezTo>
                    <a:cubicBezTo>
                      <a:pt x="153" y="43"/>
                      <a:pt x="153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6" y="41"/>
                      <a:pt x="156" y="41"/>
                      <a:pt x="156" y="41"/>
                    </a:cubicBezTo>
                    <a:close/>
                    <a:moveTo>
                      <a:pt x="103" y="44"/>
                    </a:moveTo>
                    <a:cubicBezTo>
                      <a:pt x="104" y="44"/>
                      <a:pt x="104" y="44"/>
                      <a:pt x="104" y="44"/>
                    </a:cubicBezTo>
                    <a:cubicBezTo>
                      <a:pt x="105" y="44"/>
                      <a:pt x="106" y="44"/>
                      <a:pt x="107" y="43"/>
                    </a:cubicBezTo>
                    <a:cubicBezTo>
                      <a:pt x="108" y="43"/>
                      <a:pt x="109" y="43"/>
                      <a:pt x="110" y="42"/>
                    </a:cubicBezTo>
                    <a:cubicBezTo>
                      <a:pt x="110" y="41"/>
                      <a:pt x="110" y="41"/>
                      <a:pt x="110" y="40"/>
                    </a:cubicBezTo>
                    <a:cubicBezTo>
                      <a:pt x="110" y="33"/>
                      <a:pt x="110" y="29"/>
                      <a:pt x="109" y="27"/>
                    </a:cubicBezTo>
                    <a:cubicBezTo>
                      <a:pt x="109" y="25"/>
                      <a:pt x="108" y="23"/>
                      <a:pt x="107" y="22"/>
                    </a:cubicBezTo>
                    <a:cubicBezTo>
                      <a:pt x="106" y="21"/>
                      <a:pt x="104" y="21"/>
                      <a:pt x="102" y="21"/>
                    </a:cubicBezTo>
                    <a:cubicBezTo>
                      <a:pt x="101" y="21"/>
                      <a:pt x="100" y="21"/>
                      <a:pt x="99" y="21"/>
                    </a:cubicBezTo>
                    <a:cubicBezTo>
                      <a:pt x="98" y="22"/>
                      <a:pt x="98" y="22"/>
                      <a:pt x="97" y="23"/>
                    </a:cubicBezTo>
                    <a:cubicBezTo>
                      <a:pt x="96" y="24"/>
                      <a:pt x="95" y="25"/>
                      <a:pt x="95" y="26"/>
                    </a:cubicBezTo>
                    <a:cubicBezTo>
                      <a:pt x="94" y="28"/>
                      <a:pt x="94" y="30"/>
                      <a:pt x="94" y="32"/>
                    </a:cubicBezTo>
                    <a:cubicBezTo>
                      <a:pt x="94" y="35"/>
                      <a:pt x="95" y="38"/>
                      <a:pt x="97" y="40"/>
                    </a:cubicBezTo>
                    <a:cubicBezTo>
                      <a:pt x="98" y="42"/>
                      <a:pt x="100" y="43"/>
                      <a:pt x="103" y="44"/>
                    </a:cubicBezTo>
                    <a:moveTo>
                      <a:pt x="92" y="21"/>
                    </a:moveTo>
                    <a:cubicBezTo>
                      <a:pt x="93" y="20"/>
                      <a:pt x="94" y="19"/>
                      <a:pt x="95" y="19"/>
                    </a:cubicBezTo>
                    <a:cubicBezTo>
                      <a:pt x="96" y="19"/>
                      <a:pt x="98" y="18"/>
                      <a:pt x="100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5" y="18"/>
                      <a:pt x="107" y="19"/>
                      <a:pt x="109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10" y="14"/>
                      <a:pt x="110" y="14"/>
                      <a:pt x="110" y="14"/>
                    </a:cubicBezTo>
                    <a:cubicBezTo>
                      <a:pt x="110" y="10"/>
                      <a:pt x="109" y="7"/>
                      <a:pt x="109" y="6"/>
                    </a:cubicBezTo>
                    <a:cubicBezTo>
                      <a:pt x="108" y="6"/>
                      <a:pt x="108" y="5"/>
                      <a:pt x="107" y="5"/>
                    </a:cubicBezTo>
                    <a:cubicBezTo>
                      <a:pt x="106" y="5"/>
                      <a:pt x="105" y="5"/>
                      <a:pt x="105" y="5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3"/>
                      <a:pt x="106" y="3"/>
                      <a:pt x="106" y="3"/>
                    </a:cubicBezTo>
                    <a:cubicBezTo>
                      <a:pt x="107" y="3"/>
                      <a:pt x="109" y="3"/>
                      <a:pt x="111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1"/>
                      <a:pt x="117" y="1"/>
                      <a:pt x="117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7" y="1"/>
                      <a:pt x="117" y="2"/>
                      <a:pt x="117" y="2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7" y="4"/>
                      <a:pt x="117" y="6"/>
                      <a:pt x="118" y="8"/>
                    </a:cubicBezTo>
                    <a:cubicBezTo>
                      <a:pt x="118" y="10"/>
                      <a:pt x="118" y="10"/>
                      <a:pt x="118" y="10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9"/>
                      <a:pt x="118" y="19"/>
                      <a:pt x="118" y="19"/>
                    </a:cubicBezTo>
                    <a:cubicBezTo>
                      <a:pt x="118" y="20"/>
                      <a:pt x="118" y="21"/>
                      <a:pt x="118" y="23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8" y="27"/>
                      <a:pt x="118" y="27"/>
                      <a:pt x="118" y="28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18" y="31"/>
                      <a:pt x="118" y="32"/>
                      <a:pt x="118" y="33"/>
                    </a:cubicBezTo>
                    <a:cubicBezTo>
                      <a:pt x="118" y="34"/>
                      <a:pt x="118" y="36"/>
                      <a:pt x="118" y="36"/>
                    </a:cubicBezTo>
                    <a:cubicBezTo>
                      <a:pt x="118" y="37"/>
                      <a:pt x="118" y="37"/>
                      <a:pt x="118" y="38"/>
                    </a:cubicBezTo>
                    <a:cubicBezTo>
                      <a:pt x="118" y="40"/>
                      <a:pt x="118" y="40"/>
                      <a:pt x="118" y="40"/>
                    </a:cubicBezTo>
                    <a:cubicBezTo>
                      <a:pt x="118" y="41"/>
                      <a:pt x="118" y="42"/>
                      <a:pt x="118" y="43"/>
                    </a:cubicBezTo>
                    <a:cubicBezTo>
                      <a:pt x="118" y="43"/>
                      <a:pt x="119" y="44"/>
                      <a:pt x="121" y="44"/>
                    </a:cubicBezTo>
                    <a:cubicBezTo>
                      <a:pt x="121" y="44"/>
                      <a:pt x="122" y="44"/>
                      <a:pt x="122" y="44"/>
                    </a:cubicBezTo>
                    <a:cubicBezTo>
                      <a:pt x="122" y="44"/>
                      <a:pt x="122" y="45"/>
                      <a:pt x="122" y="45"/>
                    </a:cubicBezTo>
                    <a:cubicBezTo>
                      <a:pt x="122" y="45"/>
                      <a:pt x="122" y="45"/>
                      <a:pt x="122" y="46"/>
                    </a:cubicBezTo>
                    <a:cubicBezTo>
                      <a:pt x="121" y="46"/>
                      <a:pt x="120" y="46"/>
                      <a:pt x="119" y="46"/>
                    </a:cubicBezTo>
                    <a:cubicBezTo>
                      <a:pt x="116" y="47"/>
                      <a:pt x="114" y="47"/>
                      <a:pt x="112" y="48"/>
                    </a:cubicBezTo>
                    <a:cubicBezTo>
                      <a:pt x="111" y="48"/>
                      <a:pt x="111" y="48"/>
                      <a:pt x="111" y="48"/>
                    </a:cubicBezTo>
                    <a:cubicBezTo>
                      <a:pt x="110" y="48"/>
                      <a:pt x="110" y="48"/>
                      <a:pt x="110" y="48"/>
                    </a:cubicBezTo>
                    <a:cubicBezTo>
                      <a:pt x="110" y="48"/>
                      <a:pt x="110" y="48"/>
                      <a:pt x="110" y="48"/>
                    </a:cubicBezTo>
                    <a:cubicBezTo>
                      <a:pt x="110" y="46"/>
                      <a:pt x="110" y="45"/>
                      <a:pt x="110" y="45"/>
                    </a:cubicBezTo>
                    <a:cubicBezTo>
                      <a:pt x="109" y="45"/>
                      <a:pt x="109" y="45"/>
                      <a:pt x="108" y="45"/>
                    </a:cubicBezTo>
                    <a:cubicBezTo>
                      <a:pt x="107" y="46"/>
                      <a:pt x="105" y="47"/>
                      <a:pt x="104" y="47"/>
                    </a:cubicBezTo>
                    <a:cubicBezTo>
                      <a:pt x="103" y="48"/>
                      <a:pt x="101" y="48"/>
                      <a:pt x="100" y="48"/>
                    </a:cubicBezTo>
                    <a:cubicBezTo>
                      <a:pt x="97" y="48"/>
                      <a:pt x="94" y="47"/>
                      <a:pt x="92" y="46"/>
                    </a:cubicBezTo>
                    <a:cubicBezTo>
                      <a:pt x="90" y="44"/>
                      <a:pt x="88" y="42"/>
                      <a:pt x="87" y="40"/>
                    </a:cubicBezTo>
                    <a:cubicBezTo>
                      <a:pt x="86" y="38"/>
                      <a:pt x="85" y="35"/>
                      <a:pt x="85" y="33"/>
                    </a:cubicBezTo>
                    <a:cubicBezTo>
                      <a:pt x="85" y="28"/>
                      <a:pt x="88" y="24"/>
                      <a:pt x="92" y="21"/>
                    </a:cubicBezTo>
                    <a:moveTo>
                      <a:pt x="69" y="33"/>
                    </a:moveTo>
                    <a:cubicBezTo>
                      <a:pt x="67" y="33"/>
                      <a:pt x="66" y="34"/>
                      <a:pt x="64" y="35"/>
                    </a:cubicBezTo>
                    <a:cubicBezTo>
                      <a:pt x="62" y="36"/>
                      <a:pt x="61" y="37"/>
                      <a:pt x="61" y="38"/>
                    </a:cubicBezTo>
                    <a:cubicBezTo>
                      <a:pt x="60" y="39"/>
                      <a:pt x="60" y="40"/>
                      <a:pt x="60" y="41"/>
                    </a:cubicBezTo>
                    <a:cubicBezTo>
                      <a:pt x="60" y="42"/>
                      <a:pt x="60" y="43"/>
                      <a:pt x="61" y="43"/>
                    </a:cubicBezTo>
                    <a:cubicBezTo>
                      <a:pt x="61" y="44"/>
                      <a:pt x="62" y="44"/>
                      <a:pt x="63" y="44"/>
                    </a:cubicBezTo>
                    <a:cubicBezTo>
                      <a:pt x="64" y="44"/>
                      <a:pt x="65" y="44"/>
                      <a:pt x="66" y="43"/>
                    </a:cubicBezTo>
                    <a:cubicBezTo>
                      <a:pt x="68" y="42"/>
                      <a:pt x="68" y="41"/>
                      <a:pt x="69" y="41"/>
                    </a:cubicBezTo>
                    <a:cubicBezTo>
                      <a:pt x="69" y="40"/>
                      <a:pt x="69" y="39"/>
                      <a:pt x="69" y="36"/>
                    </a:cubicBezTo>
                    <a:cubicBezTo>
                      <a:pt x="69" y="35"/>
                      <a:pt x="69" y="34"/>
                      <a:pt x="69" y="33"/>
                    </a:cubicBezTo>
                    <a:moveTo>
                      <a:pt x="81" y="41"/>
                    </a:moveTo>
                    <a:cubicBezTo>
                      <a:pt x="81" y="41"/>
                      <a:pt x="81" y="41"/>
                      <a:pt x="81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1" y="44"/>
                      <a:pt x="80" y="46"/>
                      <a:pt x="80" y="46"/>
                    </a:cubicBezTo>
                    <a:cubicBezTo>
                      <a:pt x="79" y="47"/>
                      <a:pt x="77" y="48"/>
                      <a:pt x="76" y="48"/>
                    </a:cubicBezTo>
                    <a:cubicBezTo>
                      <a:pt x="75" y="48"/>
                      <a:pt x="73" y="47"/>
                      <a:pt x="72" y="46"/>
                    </a:cubicBezTo>
                    <a:cubicBezTo>
                      <a:pt x="71" y="46"/>
                      <a:pt x="70" y="44"/>
                      <a:pt x="70" y="42"/>
                    </a:cubicBezTo>
                    <a:cubicBezTo>
                      <a:pt x="69" y="44"/>
                      <a:pt x="67" y="46"/>
                      <a:pt x="65" y="46"/>
                    </a:cubicBezTo>
                    <a:cubicBezTo>
                      <a:pt x="63" y="47"/>
                      <a:pt x="61" y="48"/>
                      <a:pt x="58" y="48"/>
                    </a:cubicBezTo>
                    <a:cubicBezTo>
                      <a:pt x="56" y="48"/>
                      <a:pt x="54" y="47"/>
                      <a:pt x="53" y="46"/>
                    </a:cubicBezTo>
                    <a:cubicBezTo>
                      <a:pt x="52" y="45"/>
                      <a:pt x="51" y="44"/>
                      <a:pt x="51" y="42"/>
                    </a:cubicBezTo>
                    <a:cubicBezTo>
                      <a:pt x="51" y="41"/>
                      <a:pt x="51" y="41"/>
                      <a:pt x="52" y="40"/>
                    </a:cubicBezTo>
                    <a:cubicBezTo>
                      <a:pt x="52" y="39"/>
                      <a:pt x="53" y="38"/>
                      <a:pt x="53" y="38"/>
                    </a:cubicBezTo>
                    <a:cubicBezTo>
                      <a:pt x="54" y="37"/>
                      <a:pt x="55" y="36"/>
                      <a:pt x="57" y="35"/>
                    </a:cubicBezTo>
                    <a:cubicBezTo>
                      <a:pt x="57" y="35"/>
                      <a:pt x="58" y="34"/>
                      <a:pt x="60" y="34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9" y="29"/>
                      <a:pt x="69" y="29"/>
                      <a:pt x="69" y="28"/>
                    </a:cubicBezTo>
                    <a:cubicBezTo>
                      <a:pt x="69" y="24"/>
                      <a:pt x="69" y="22"/>
                      <a:pt x="68" y="21"/>
                    </a:cubicBezTo>
                    <a:cubicBezTo>
                      <a:pt x="67" y="20"/>
                      <a:pt x="66" y="20"/>
                      <a:pt x="65" y="20"/>
                    </a:cubicBezTo>
                    <a:cubicBezTo>
                      <a:pt x="64" y="20"/>
                      <a:pt x="63" y="20"/>
                      <a:pt x="62" y="21"/>
                    </a:cubicBezTo>
                    <a:cubicBezTo>
                      <a:pt x="61" y="21"/>
                      <a:pt x="60" y="22"/>
                      <a:pt x="60" y="22"/>
                    </a:cubicBezTo>
                    <a:cubicBezTo>
                      <a:pt x="59" y="23"/>
                      <a:pt x="59" y="24"/>
                      <a:pt x="59" y="25"/>
                    </a:cubicBezTo>
                    <a:cubicBezTo>
                      <a:pt x="59" y="26"/>
                      <a:pt x="59" y="27"/>
                      <a:pt x="58" y="27"/>
                    </a:cubicBezTo>
                    <a:cubicBezTo>
                      <a:pt x="58" y="28"/>
                      <a:pt x="57" y="28"/>
                      <a:pt x="56" y="28"/>
                    </a:cubicBezTo>
                    <a:cubicBezTo>
                      <a:pt x="56" y="29"/>
                      <a:pt x="55" y="29"/>
                      <a:pt x="55" y="29"/>
                    </a:cubicBezTo>
                    <a:cubicBezTo>
                      <a:pt x="53" y="30"/>
                      <a:pt x="52" y="30"/>
                      <a:pt x="51" y="30"/>
                    </a:cubicBezTo>
                    <a:cubicBezTo>
                      <a:pt x="51" y="30"/>
                      <a:pt x="51" y="29"/>
                      <a:pt x="51" y="29"/>
                    </a:cubicBezTo>
                    <a:cubicBezTo>
                      <a:pt x="51" y="28"/>
                      <a:pt x="51" y="26"/>
                      <a:pt x="52" y="25"/>
                    </a:cubicBezTo>
                    <a:cubicBezTo>
                      <a:pt x="53" y="24"/>
                      <a:pt x="54" y="23"/>
                      <a:pt x="56" y="22"/>
                    </a:cubicBezTo>
                    <a:cubicBezTo>
                      <a:pt x="57" y="20"/>
                      <a:pt x="59" y="19"/>
                      <a:pt x="61" y="19"/>
                    </a:cubicBezTo>
                    <a:cubicBezTo>
                      <a:pt x="63" y="18"/>
                      <a:pt x="65" y="18"/>
                      <a:pt x="68" y="18"/>
                    </a:cubicBezTo>
                    <a:cubicBezTo>
                      <a:pt x="70" y="18"/>
                      <a:pt x="72" y="18"/>
                      <a:pt x="73" y="19"/>
                    </a:cubicBezTo>
                    <a:cubicBezTo>
                      <a:pt x="74" y="20"/>
                      <a:pt x="75" y="21"/>
                      <a:pt x="76" y="22"/>
                    </a:cubicBezTo>
                    <a:cubicBezTo>
                      <a:pt x="76" y="23"/>
                      <a:pt x="77" y="26"/>
                      <a:pt x="77" y="29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1"/>
                      <a:pt x="77" y="42"/>
                      <a:pt x="77" y="42"/>
                    </a:cubicBezTo>
                    <a:cubicBezTo>
                      <a:pt x="77" y="43"/>
                      <a:pt x="78" y="43"/>
                      <a:pt x="78" y="43"/>
                    </a:cubicBezTo>
                    <a:cubicBezTo>
                      <a:pt x="78" y="43"/>
                      <a:pt x="79" y="43"/>
                      <a:pt x="79" y="43"/>
                    </a:cubicBezTo>
                    <a:cubicBezTo>
                      <a:pt x="80" y="41"/>
                      <a:pt x="80" y="41"/>
                      <a:pt x="80" y="41"/>
                    </a:cubicBezTo>
                    <a:lnTo>
                      <a:pt x="81" y="41"/>
                    </a:lnTo>
                    <a:close/>
                    <a:moveTo>
                      <a:pt x="17" y="43"/>
                    </a:moveTo>
                    <a:cubicBezTo>
                      <a:pt x="19" y="44"/>
                      <a:pt x="20" y="44"/>
                      <a:pt x="22" y="44"/>
                    </a:cubicBezTo>
                    <a:cubicBezTo>
                      <a:pt x="24" y="44"/>
                      <a:pt x="27" y="44"/>
                      <a:pt x="28" y="43"/>
                    </a:cubicBezTo>
                    <a:cubicBezTo>
                      <a:pt x="30" y="42"/>
                      <a:pt x="31" y="41"/>
                      <a:pt x="32" y="40"/>
                    </a:cubicBezTo>
                    <a:cubicBezTo>
                      <a:pt x="33" y="38"/>
                      <a:pt x="33" y="37"/>
                      <a:pt x="33" y="34"/>
                    </a:cubicBezTo>
                    <a:cubicBezTo>
                      <a:pt x="33" y="32"/>
                      <a:pt x="33" y="30"/>
                      <a:pt x="32" y="29"/>
                    </a:cubicBezTo>
                    <a:cubicBezTo>
                      <a:pt x="31" y="27"/>
                      <a:pt x="29" y="26"/>
                      <a:pt x="28" y="25"/>
                    </a:cubicBezTo>
                    <a:cubicBezTo>
                      <a:pt x="26" y="25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3"/>
                      <a:pt x="17" y="43"/>
                    </a:cubicBezTo>
                    <a:moveTo>
                      <a:pt x="17" y="21"/>
                    </a:moveTo>
                    <a:cubicBezTo>
                      <a:pt x="18" y="21"/>
                      <a:pt x="19" y="21"/>
                      <a:pt x="20" y="21"/>
                    </a:cubicBezTo>
                    <a:cubicBezTo>
                      <a:pt x="24" y="21"/>
                      <a:pt x="27" y="21"/>
                      <a:pt x="29" y="19"/>
                    </a:cubicBezTo>
                    <a:cubicBezTo>
                      <a:pt x="30" y="18"/>
                      <a:pt x="31" y="16"/>
                      <a:pt x="31" y="13"/>
                    </a:cubicBezTo>
                    <a:cubicBezTo>
                      <a:pt x="31" y="10"/>
                      <a:pt x="30" y="9"/>
                      <a:pt x="29" y="7"/>
                    </a:cubicBezTo>
                    <a:cubicBezTo>
                      <a:pt x="27" y="6"/>
                      <a:pt x="24" y="5"/>
                      <a:pt x="21" y="5"/>
                    </a:cubicBezTo>
                    <a:cubicBezTo>
                      <a:pt x="20" y="5"/>
                      <a:pt x="18" y="5"/>
                      <a:pt x="17" y="5"/>
                    </a:cubicBezTo>
                    <a:cubicBezTo>
                      <a:pt x="17" y="6"/>
                      <a:pt x="17" y="7"/>
                      <a:pt x="17" y="8"/>
                    </a:cubicBezTo>
                    <a:cubicBezTo>
                      <a:pt x="17" y="10"/>
                      <a:pt x="17" y="12"/>
                      <a:pt x="17" y="1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20"/>
                      <a:pt x="17" y="21"/>
                    </a:cubicBezTo>
                    <a:moveTo>
                      <a:pt x="0" y="48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2" y="45"/>
                      <a:pt x="2" y="45"/>
                    </a:cubicBezTo>
                    <a:cubicBezTo>
                      <a:pt x="4" y="44"/>
                      <a:pt x="5" y="44"/>
                      <a:pt x="6" y="44"/>
                    </a:cubicBezTo>
                    <a:cubicBezTo>
                      <a:pt x="7" y="43"/>
                      <a:pt x="7" y="43"/>
                      <a:pt x="7" y="42"/>
                    </a:cubicBezTo>
                    <a:cubicBezTo>
                      <a:pt x="7" y="41"/>
                      <a:pt x="7" y="39"/>
                      <a:pt x="7" y="3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16"/>
                      <a:pt x="7" y="9"/>
                    </a:cubicBezTo>
                    <a:cubicBezTo>
                      <a:pt x="7" y="8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5" y="5"/>
                      <a:pt x="4" y="5"/>
                    </a:cubicBezTo>
                    <a:cubicBezTo>
                      <a:pt x="4" y="5"/>
                      <a:pt x="2" y="5"/>
                      <a:pt x="0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3" y="2"/>
                      <a:pt x="23" y="2"/>
                      <a:pt x="24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30" y="2"/>
                      <a:pt x="32" y="3"/>
                    </a:cubicBezTo>
                    <a:cubicBezTo>
                      <a:pt x="33" y="3"/>
                      <a:pt x="34" y="3"/>
                      <a:pt x="35" y="4"/>
                    </a:cubicBezTo>
                    <a:cubicBezTo>
                      <a:pt x="37" y="4"/>
                      <a:pt x="38" y="5"/>
                      <a:pt x="39" y="6"/>
                    </a:cubicBezTo>
                    <a:cubicBezTo>
                      <a:pt x="39" y="7"/>
                      <a:pt x="40" y="8"/>
                      <a:pt x="41" y="9"/>
                    </a:cubicBezTo>
                    <a:cubicBezTo>
                      <a:pt x="41" y="10"/>
                      <a:pt x="41" y="12"/>
                      <a:pt x="41" y="13"/>
                    </a:cubicBezTo>
                    <a:cubicBezTo>
                      <a:pt x="41" y="14"/>
                      <a:pt x="41" y="16"/>
                      <a:pt x="40" y="17"/>
                    </a:cubicBezTo>
                    <a:cubicBezTo>
                      <a:pt x="40" y="18"/>
                      <a:pt x="39" y="19"/>
                      <a:pt x="37" y="20"/>
                    </a:cubicBezTo>
                    <a:cubicBezTo>
                      <a:pt x="37" y="20"/>
                      <a:pt x="35" y="21"/>
                      <a:pt x="33" y="22"/>
                    </a:cubicBezTo>
                    <a:cubicBezTo>
                      <a:pt x="36" y="23"/>
                      <a:pt x="39" y="24"/>
                      <a:pt x="41" y="26"/>
                    </a:cubicBezTo>
                    <a:cubicBezTo>
                      <a:pt x="43" y="29"/>
                      <a:pt x="44" y="31"/>
                      <a:pt x="44" y="33"/>
                    </a:cubicBezTo>
                    <a:cubicBezTo>
                      <a:pt x="44" y="35"/>
                      <a:pt x="43" y="37"/>
                      <a:pt x="43" y="38"/>
                    </a:cubicBezTo>
                    <a:cubicBezTo>
                      <a:pt x="42" y="40"/>
                      <a:pt x="42" y="41"/>
                      <a:pt x="41" y="42"/>
                    </a:cubicBezTo>
                    <a:cubicBezTo>
                      <a:pt x="39" y="43"/>
                      <a:pt x="38" y="44"/>
                      <a:pt x="36" y="45"/>
                    </a:cubicBezTo>
                    <a:cubicBezTo>
                      <a:pt x="35" y="46"/>
                      <a:pt x="33" y="46"/>
                      <a:pt x="30" y="47"/>
                    </a:cubicBezTo>
                    <a:cubicBezTo>
                      <a:pt x="29" y="47"/>
                      <a:pt x="27" y="47"/>
                      <a:pt x="24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5" y="47"/>
                      <a:pt x="12" y="47"/>
                      <a:pt x="9" y="47"/>
                    </a:cubicBezTo>
                    <a:cubicBezTo>
                      <a:pt x="8" y="47"/>
                      <a:pt x="5" y="48"/>
                      <a:pt x="0" y="48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14"/>
              <p:cNvSpPr/>
              <p:nvPr/>
            </p:nvSpPr>
            <p:spPr>
              <a:xfrm>
                <a:off x="4954" y="510"/>
                <a:ext cx="47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02" extrusionOk="0">
                    <a:moveTo>
                      <a:pt x="539" y="68"/>
                    </a:moveTo>
                    <a:cubicBezTo>
                      <a:pt x="569" y="66"/>
                      <a:pt x="569" y="66"/>
                      <a:pt x="569" y="66"/>
                    </a:cubicBezTo>
                    <a:cubicBezTo>
                      <a:pt x="569" y="70"/>
                      <a:pt x="571" y="74"/>
                      <a:pt x="573" y="77"/>
                    </a:cubicBezTo>
                    <a:cubicBezTo>
                      <a:pt x="576" y="81"/>
                      <a:pt x="580" y="83"/>
                      <a:pt x="586" y="83"/>
                    </a:cubicBezTo>
                    <a:cubicBezTo>
                      <a:pt x="591" y="83"/>
                      <a:pt x="594" y="82"/>
                      <a:pt x="597" y="79"/>
                    </a:cubicBezTo>
                    <a:cubicBezTo>
                      <a:pt x="599" y="77"/>
                      <a:pt x="600" y="75"/>
                      <a:pt x="600" y="72"/>
                    </a:cubicBezTo>
                    <a:cubicBezTo>
                      <a:pt x="600" y="70"/>
                      <a:pt x="599" y="68"/>
                      <a:pt x="597" y="65"/>
                    </a:cubicBezTo>
                    <a:cubicBezTo>
                      <a:pt x="595" y="63"/>
                      <a:pt x="589" y="62"/>
                      <a:pt x="581" y="60"/>
                    </a:cubicBezTo>
                    <a:cubicBezTo>
                      <a:pt x="567" y="57"/>
                      <a:pt x="557" y="53"/>
                      <a:pt x="552" y="48"/>
                    </a:cubicBezTo>
                    <a:cubicBezTo>
                      <a:pt x="546" y="43"/>
                      <a:pt x="543" y="36"/>
                      <a:pt x="543" y="29"/>
                    </a:cubicBezTo>
                    <a:cubicBezTo>
                      <a:pt x="543" y="24"/>
                      <a:pt x="544" y="19"/>
                      <a:pt x="547" y="14"/>
                    </a:cubicBezTo>
                    <a:cubicBezTo>
                      <a:pt x="550" y="10"/>
                      <a:pt x="555" y="6"/>
                      <a:pt x="561" y="4"/>
                    </a:cubicBezTo>
                    <a:cubicBezTo>
                      <a:pt x="567" y="1"/>
                      <a:pt x="575" y="0"/>
                      <a:pt x="586" y="0"/>
                    </a:cubicBezTo>
                    <a:cubicBezTo>
                      <a:pt x="599" y="0"/>
                      <a:pt x="608" y="2"/>
                      <a:pt x="615" y="7"/>
                    </a:cubicBezTo>
                    <a:cubicBezTo>
                      <a:pt x="622" y="12"/>
                      <a:pt x="626" y="19"/>
                      <a:pt x="627" y="29"/>
                    </a:cubicBezTo>
                    <a:cubicBezTo>
                      <a:pt x="598" y="31"/>
                      <a:pt x="598" y="31"/>
                      <a:pt x="598" y="31"/>
                    </a:cubicBezTo>
                    <a:cubicBezTo>
                      <a:pt x="597" y="27"/>
                      <a:pt x="595" y="23"/>
                      <a:pt x="593" y="21"/>
                    </a:cubicBezTo>
                    <a:cubicBezTo>
                      <a:pt x="590" y="19"/>
                      <a:pt x="587" y="18"/>
                      <a:pt x="583" y="18"/>
                    </a:cubicBezTo>
                    <a:cubicBezTo>
                      <a:pt x="579" y="18"/>
                      <a:pt x="576" y="19"/>
                      <a:pt x="574" y="20"/>
                    </a:cubicBezTo>
                    <a:cubicBezTo>
                      <a:pt x="573" y="22"/>
                      <a:pt x="572" y="24"/>
                      <a:pt x="572" y="26"/>
                    </a:cubicBezTo>
                    <a:cubicBezTo>
                      <a:pt x="572" y="28"/>
                      <a:pt x="572" y="29"/>
                      <a:pt x="574" y="30"/>
                    </a:cubicBezTo>
                    <a:cubicBezTo>
                      <a:pt x="575" y="32"/>
                      <a:pt x="579" y="33"/>
                      <a:pt x="584" y="34"/>
                    </a:cubicBezTo>
                    <a:cubicBezTo>
                      <a:pt x="598" y="37"/>
                      <a:pt x="608" y="40"/>
                      <a:pt x="614" y="43"/>
                    </a:cubicBezTo>
                    <a:cubicBezTo>
                      <a:pt x="620" y="46"/>
                      <a:pt x="624" y="49"/>
                      <a:pt x="627" y="54"/>
                    </a:cubicBezTo>
                    <a:cubicBezTo>
                      <a:pt x="629" y="58"/>
                      <a:pt x="631" y="63"/>
                      <a:pt x="631" y="68"/>
                    </a:cubicBezTo>
                    <a:cubicBezTo>
                      <a:pt x="631" y="74"/>
                      <a:pt x="629" y="80"/>
                      <a:pt x="625" y="86"/>
                    </a:cubicBezTo>
                    <a:cubicBezTo>
                      <a:pt x="622" y="91"/>
                      <a:pt x="617" y="95"/>
                      <a:pt x="610" y="98"/>
                    </a:cubicBezTo>
                    <a:cubicBezTo>
                      <a:pt x="604" y="101"/>
                      <a:pt x="596" y="102"/>
                      <a:pt x="586" y="102"/>
                    </a:cubicBezTo>
                    <a:cubicBezTo>
                      <a:pt x="569" y="102"/>
                      <a:pt x="557" y="99"/>
                      <a:pt x="550" y="92"/>
                    </a:cubicBezTo>
                    <a:cubicBezTo>
                      <a:pt x="544" y="86"/>
                      <a:pt x="540" y="78"/>
                      <a:pt x="539" y="68"/>
                    </a:cubicBezTo>
                    <a:moveTo>
                      <a:pt x="490" y="63"/>
                    </a:moveTo>
                    <a:cubicBezTo>
                      <a:pt x="479" y="27"/>
                      <a:pt x="479" y="27"/>
                      <a:pt x="479" y="27"/>
                    </a:cubicBezTo>
                    <a:cubicBezTo>
                      <a:pt x="468" y="63"/>
                      <a:pt x="468" y="63"/>
                      <a:pt x="468" y="63"/>
                    </a:cubicBezTo>
                    <a:lnTo>
                      <a:pt x="490" y="63"/>
                    </a:lnTo>
                    <a:close/>
                    <a:moveTo>
                      <a:pt x="497" y="84"/>
                    </a:moveTo>
                    <a:cubicBezTo>
                      <a:pt x="461" y="84"/>
                      <a:pt x="461" y="84"/>
                      <a:pt x="461" y="84"/>
                    </a:cubicBezTo>
                    <a:cubicBezTo>
                      <a:pt x="456" y="100"/>
                      <a:pt x="456" y="100"/>
                      <a:pt x="456" y="100"/>
                    </a:cubicBezTo>
                    <a:cubicBezTo>
                      <a:pt x="424" y="100"/>
                      <a:pt x="424" y="100"/>
                      <a:pt x="424" y="100"/>
                    </a:cubicBezTo>
                    <a:cubicBezTo>
                      <a:pt x="462" y="2"/>
                      <a:pt x="462" y="2"/>
                      <a:pt x="462" y="2"/>
                    </a:cubicBezTo>
                    <a:cubicBezTo>
                      <a:pt x="496" y="2"/>
                      <a:pt x="496" y="2"/>
                      <a:pt x="496" y="2"/>
                    </a:cubicBezTo>
                    <a:cubicBezTo>
                      <a:pt x="534" y="100"/>
                      <a:pt x="534" y="100"/>
                      <a:pt x="534" y="100"/>
                    </a:cubicBezTo>
                    <a:cubicBezTo>
                      <a:pt x="502" y="100"/>
                      <a:pt x="502" y="100"/>
                      <a:pt x="502" y="100"/>
                    </a:cubicBezTo>
                    <a:lnTo>
                      <a:pt x="497" y="84"/>
                    </a:lnTo>
                    <a:close/>
                    <a:moveTo>
                      <a:pt x="319" y="2"/>
                    </a:moveTo>
                    <a:cubicBezTo>
                      <a:pt x="348" y="2"/>
                      <a:pt x="348" y="2"/>
                      <a:pt x="348" y="2"/>
                    </a:cubicBezTo>
                    <a:cubicBezTo>
                      <a:pt x="386" y="56"/>
                      <a:pt x="386" y="56"/>
                      <a:pt x="386" y="56"/>
                    </a:cubicBezTo>
                    <a:cubicBezTo>
                      <a:pt x="386" y="2"/>
                      <a:pt x="386" y="2"/>
                      <a:pt x="386" y="2"/>
                    </a:cubicBezTo>
                    <a:cubicBezTo>
                      <a:pt x="415" y="2"/>
                      <a:pt x="415" y="2"/>
                      <a:pt x="415" y="2"/>
                    </a:cubicBezTo>
                    <a:cubicBezTo>
                      <a:pt x="415" y="100"/>
                      <a:pt x="415" y="100"/>
                      <a:pt x="415" y="100"/>
                    </a:cubicBezTo>
                    <a:cubicBezTo>
                      <a:pt x="386" y="100"/>
                      <a:pt x="386" y="100"/>
                      <a:pt x="386" y="100"/>
                    </a:cubicBezTo>
                    <a:cubicBezTo>
                      <a:pt x="348" y="46"/>
                      <a:pt x="348" y="46"/>
                      <a:pt x="348" y="46"/>
                    </a:cubicBezTo>
                    <a:cubicBezTo>
                      <a:pt x="348" y="100"/>
                      <a:pt x="348" y="100"/>
                      <a:pt x="348" y="100"/>
                    </a:cubicBezTo>
                    <a:cubicBezTo>
                      <a:pt x="319" y="100"/>
                      <a:pt x="319" y="100"/>
                      <a:pt x="319" y="100"/>
                    </a:cubicBezTo>
                    <a:lnTo>
                      <a:pt x="319" y="2"/>
                    </a:lnTo>
                    <a:close/>
                    <a:moveTo>
                      <a:pt x="214" y="2"/>
                    </a:moveTo>
                    <a:cubicBezTo>
                      <a:pt x="302" y="2"/>
                      <a:pt x="302" y="2"/>
                      <a:pt x="302" y="2"/>
                    </a:cubicBezTo>
                    <a:cubicBezTo>
                      <a:pt x="302" y="21"/>
                      <a:pt x="302" y="21"/>
                      <a:pt x="302" y="21"/>
                    </a:cubicBezTo>
                    <a:cubicBezTo>
                      <a:pt x="246" y="79"/>
                      <a:pt x="246" y="79"/>
                      <a:pt x="246" y="79"/>
                    </a:cubicBezTo>
                    <a:cubicBezTo>
                      <a:pt x="305" y="79"/>
                      <a:pt x="305" y="79"/>
                      <a:pt x="305" y="79"/>
                    </a:cubicBezTo>
                    <a:cubicBezTo>
                      <a:pt x="305" y="100"/>
                      <a:pt x="305" y="100"/>
                      <a:pt x="305" y="100"/>
                    </a:cubicBezTo>
                    <a:cubicBezTo>
                      <a:pt x="209" y="100"/>
                      <a:pt x="209" y="100"/>
                      <a:pt x="209" y="100"/>
                    </a:cubicBezTo>
                    <a:cubicBezTo>
                      <a:pt x="209" y="80"/>
                      <a:pt x="209" y="80"/>
                      <a:pt x="209" y="80"/>
                    </a:cubicBezTo>
                    <a:cubicBezTo>
                      <a:pt x="265" y="23"/>
                      <a:pt x="265" y="23"/>
                      <a:pt x="265" y="23"/>
                    </a:cubicBezTo>
                    <a:cubicBezTo>
                      <a:pt x="214" y="23"/>
                      <a:pt x="214" y="23"/>
                      <a:pt x="214" y="23"/>
                    </a:cubicBezTo>
                    <a:lnTo>
                      <a:pt x="214" y="2"/>
                    </a:lnTo>
                    <a:close/>
                    <a:moveTo>
                      <a:pt x="163" y="63"/>
                    </a:moveTo>
                    <a:cubicBezTo>
                      <a:pt x="151" y="27"/>
                      <a:pt x="151" y="27"/>
                      <a:pt x="151" y="27"/>
                    </a:cubicBezTo>
                    <a:cubicBezTo>
                      <a:pt x="140" y="63"/>
                      <a:pt x="140" y="63"/>
                      <a:pt x="140" y="63"/>
                    </a:cubicBezTo>
                    <a:lnTo>
                      <a:pt x="163" y="63"/>
                    </a:lnTo>
                    <a:close/>
                    <a:moveTo>
                      <a:pt x="169" y="84"/>
                    </a:moveTo>
                    <a:cubicBezTo>
                      <a:pt x="134" y="84"/>
                      <a:pt x="134" y="84"/>
                      <a:pt x="134" y="84"/>
                    </a:cubicBezTo>
                    <a:cubicBezTo>
                      <a:pt x="129" y="100"/>
                      <a:pt x="129" y="100"/>
                      <a:pt x="129" y="100"/>
                    </a:cubicBezTo>
                    <a:cubicBezTo>
                      <a:pt x="97" y="100"/>
                      <a:pt x="97" y="100"/>
                      <a:pt x="97" y="100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207" y="100"/>
                      <a:pt x="207" y="100"/>
                      <a:pt x="207" y="100"/>
                    </a:cubicBezTo>
                    <a:cubicBezTo>
                      <a:pt x="174" y="100"/>
                      <a:pt x="174" y="100"/>
                      <a:pt x="174" y="100"/>
                    </a:cubicBezTo>
                    <a:lnTo>
                      <a:pt x="169" y="84"/>
                    </a:lnTo>
                    <a:close/>
                    <a:moveTo>
                      <a:pt x="31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53" y="79"/>
                      <a:pt x="56" y="78"/>
                      <a:pt x="58" y="76"/>
                    </a:cubicBezTo>
                    <a:cubicBezTo>
                      <a:pt x="61" y="74"/>
                      <a:pt x="62" y="72"/>
                      <a:pt x="62" y="69"/>
                    </a:cubicBezTo>
                    <a:cubicBezTo>
                      <a:pt x="62" y="66"/>
                      <a:pt x="61" y="63"/>
                      <a:pt x="59" y="62"/>
                    </a:cubicBezTo>
                    <a:cubicBezTo>
                      <a:pt x="56" y="60"/>
                      <a:pt x="53" y="59"/>
                      <a:pt x="47" y="5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31" y="79"/>
                    </a:lnTo>
                    <a:close/>
                    <a:moveTo>
                      <a:pt x="31" y="40"/>
                    </a:moveTo>
                    <a:cubicBezTo>
                      <a:pt x="45" y="40"/>
                      <a:pt x="45" y="40"/>
                      <a:pt x="45" y="40"/>
                    </a:cubicBezTo>
                    <a:cubicBezTo>
                      <a:pt x="50" y="40"/>
                      <a:pt x="53" y="39"/>
                      <a:pt x="55" y="38"/>
                    </a:cubicBezTo>
                    <a:cubicBezTo>
                      <a:pt x="57" y="36"/>
                      <a:pt x="58" y="34"/>
                      <a:pt x="58" y="31"/>
                    </a:cubicBezTo>
                    <a:cubicBezTo>
                      <a:pt x="58" y="28"/>
                      <a:pt x="57" y="26"/>
                      <a:pt x="55" y="24"/>
                    </a:cubicBezTo>
                    <a:cubicBezTo>
                      <a:pt x="53" y="22"/>
                      <a:pt x="50" y="22"/>
                      <a:pt x="45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40"/>
                    </a:lnTo>
                    <a:close/>
                    <a:moveTo>
                      <a:pt x="0" y="2"/>
                    </a:moveTo>
                    <a:cubicBezTo>
                      <a:pt x="58" y="2"/>
                      <a:pt x="58" y="2"/>
                      <a:pt x="58" y="2"/>
                    </a:cubicBezTo>
                    <a:cubicBezTo>
                      <a:pt x="68" y="2"/>
                      <a:pt x="75" y="4"/>
                      <a:pt x="81" y="9"/>
                    </a:cubicBezTo>
                    <a:cubicBezTo>
                      <a:pt x="86" y="13"/>
                      <a:pt x="88" y="19"/>
                      <a:pt x="88" y="26"/>
                    </a:cubicBezTo>
                    <a:cubicBezTo>
                      <a:pt x="88" y="32"/>
                      <a:pt x="87" y="37"/>
                      <a:pt x="83" y="41"/>
                    </a:cubicBezTo>
                    <a:cubicBezTo>
                      <a:pt x="80" y="44"/>
                      <a:pt x="77" y="46"/>
                      <a:pt x="72" y="48"/>
                    </a:cubicBezTo>
                    <a:cubicBezTo>
                      <a:pt x="79" y="49"/>
                      <a:pt x="84" y="52"/>
                      <a:pt x="88" y="57"/>
                    </a:cubicBezTo>
                    <a:cubicBezTo>
                      <a:pt x="91" y="61"/>
                      <a:pt x="93" y="66"/>
                      <a:pt x="93" y="72"/>
                    </a:cubicBezTo>
                    <a:cubicBezTo>
                      <a:pt x="93" y="77"/>
                      <a:pt x="92" y="82"/>
                      <a:pt x="89" y="86"/>
                    </a:cubicBezTo>
                    <a:cubicBezTo>
                      <a:pt x="87" y="90"/>
                      <a:pt x="84" y="93"/>
                      <a:pt x="79" y="96"/>
                    </a:cubicBezTo>
                    <a:cubicBezTo>
                      <a:pt x="77" y="97"/>
                      <a:pt x="73" y="98"/>
                      <a:pt x="68" y="99"/>
                    </a:cubicBezTo>
                    <a:cubicBezTo>
                      <a:pt x="61" y="100"/>
                      <a:pt x="56" y="100"/>
                      <a:pt x="54" y="100"/>
                    </a:cubicBezTo>
                    <a:cubicBezTo>
                      <a:pt x="0" y="100"/>
                      <a:pt x="0" y="100"/>
                      <a:pt x="0" y="10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15635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5057" y="185"/>
                <a:ext cx="107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43" h="268" extrusionOk="0">
                    <a:moveTo>
                      <a:pt x="143" y="129"/>
                    </a:moveTo>
                    <a:cubicBezTo>
                      <a:pt x="143" y="129"/>
                      <a:pt x="128" y="113"/>
                      <a:pt x="112" y="106"/>
                    </a:cubicBezTo>
                    <a:cubicBezTo>
                      <a:pt x="96" y="98"/>
                      <a:pt x="96" y="98"/>
                      <a:pt x="96" y="98"/>
                    </a:cubicBezTo>
                    <a:cubicBezTo>
                      <a:pt x="96" y="98"/>
                      <a:pt x="77" y="94"/>
                      <a:pt x="63" y="74"/>
                    </a:cubicBezTo>
                    <a:cubicBezTo>
                      <a:pt x="50" y="53"/>
                      <a:pt x="45" y="16"/>
                      <a:pt x="49" y="0"/>
                    </a:cubicBezTo>
                    <a:cubicBezTo>
                      <a:pt x="49" y="0"/>
                      <a:pt x="37" y="9"/>
                      <a:pt x="35" y="26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27" y="27"/>
                      <a:pt x="25" y="42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17" y="46"/>
                      <a:pt x="18" y="63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0" y="70"/>
                      <a:pt x="12" y="81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9" y="76"/>
                      <a:pt x="5" y="88"/>
                      <a:pt x="10" y="104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4" y="95"/>
                      <a:pt x="2" y="111"/>
                      <a:pt x="9" y="121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1" y="125"/>
                      <a:pt x="9" y="13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0"/>
                      <a:pt x="2" y="144"/>
                      <a:pt x="10" y="152"/>
                    </a:cubicBezTo>
                    <a:cubicBezTo>
                      <a:pt x="1" y="145"/>
                      <a:pt x="1" y="145"/>
                      <a:pt x="1" y="145"/>
                    </a:cubicBezTo>
                    <a:cubicBezTo>
                      <a:pt x="1" y="145"/>
                      <a:pt x="4" y="159"/>
                      <a:pt x="12" y="168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6" y="175"/>
                      <a:pt x="15" y="183"/>
                    </a:cubicBezTo>
                    <a:cubicBezTo>
                      <a:pt x="6" y="178"/>
                      <a:pt x="6" y="178"/>
                      <a:pt x="6" y="178"/>
                    </a:cubicBezTo>
                    <a:cubicBezTo>
                      <a:pt x="6" y="178"/>
                      <a:pt x="14" y="194"/>
                      <a:pt x="24" y="199"/>
                    </a:cubicBezTo>
                    <a:cubicBezTo>
                      <a:pt x="13" y="195"/>
                      <a:pt x="13" y="195"/>
                      <a:pt x="13" y="195"/>
                    </a:cubicBezTo>
                    <a:cubicBezTo>
                      <a:pt x="13" y="195"/>
                      <a:pt x="18" y="208"/>
                      <a:pt x="32" y="216"/>
                    </a:cubicBezTo>
                    <a:cubicBezTo>
                      <a:pt x="24" y="215"/>
                      <a:pt x="24" y="215"/>
                      <a:pt x="24" y="215"/>
                    </a:cubicBezTo>
                    <a:cubicBezTo>
                      <a:pt x="24" y="215"/>
                      <a:pt x="33" y="226"/>
                      <a:pt x="43" y="232"/>
                    </a:cubicBezTo>
                    <a:cubicBezTo>
                      <a:pt x="36" y="231"/>
                      <a:pt x="36" y="231"/>
                      <a:pt x="36" y="231"/>
                    </a:cubicBezTo>
                    <a:cubicBezTo>
                      <a:pt x="36" y="231"/>
                      <a:pt x="47" y="241"/>
                      <a:pt x="59" y="244"/>
                    </a:cubicBezTo>
                    <a:cubicBezTo>
                      <a:pt x="51" y="245"/>
                      <a:pt x="51" y="245"/>
                      <a:pt x="51" y="245"/>
                    </a:cubicBezTo>
                    <a:cubicBezTo>
                      <a:pt x="51" y="245"/>
                      <a:pt x="64" y="252"/>
                      <a:pt x="73" y="253"/>
                    </a:cubicBezTo>
                    <a:cubicBezTo>
                      <a:pt x="66" y="254"/>
                      <a:pt x="66" y="254"/>
                      <a:pt x="66" y="254"/>
                    </a:cubicBezTo>
                    <a:cubicBezTo>
                      <a:pt x="66" y="254"/>
                      <a:pt x="81" y="260"/>
                      <a:pt x="91" y="259"/>
                    </a:cubicBezTo>
                    <a:cubicBezTo>
                      <a:pt x="85" y="264"/>
                      <a:pt x="85" y="264"/>
                      <a:pt x="85" y="264"/>
                    </a:cubicBezTo>
                    <a:cubicBezTo>
                      <a:pt x="85" y="264"/>
                      <a:pt x="103" y="268"/>
                      <a:pt x="115" y="260"/>
                    </a:cubicBezTo>
                    <a:cubicBezTo>
                      <a:pt x="118" y="258"/>
                      <a:pt x="118" y="258"/>
                      <a:pt x="118" y="258"/>
                    </a:cubicBezTo>
                    <a:cubicBezTo>
                      <a:pt x="128" y="241"/>
                      <a:pt x="128" y="241"/>
                      <a:pt x="128" y="241"/>
                    </a:cubicBezTo>
                    <a:lnTo>
                      <a:pt x="143" y="129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14"/>
              <p:cNvSpPr/>
              <p:nvPr/>
            </p:nvSpPr>
            <p:spPr>
              <a:xfrm>
                <a:off x="5055" y="180"/>
                <a:ext cx="112" cy="207"/>
              </a:xfrm>
              <a:custGeom>
                <a:avLst/>
                <a:gdLst/>
                <a:ahLst/>
                <a:cxnLst/>
                <a:rect l="l" t="t" r="r" b="b"/>
                <a:pathLst>
                  <a:path w="149" h="276" extrusionOk="0">
                    <a:moveTo>
                      <a:pt x="50" y="4"/>
                    </a:moveTo>
                    <a:cubicBezTo>
                      <a:pt x="50" y="4"/>
                      <a:pt x="43" y="10"/>
                      <a:pt x="38" y="21"/>
                    </a:cubicBezTo>
                    <a:cubicBezTo>
                      <a:pt x="38" y="20"/>
                      <a:pt x="38" y="17"/>
                      <a:pt x="38" y="17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0" y="28"/>
                      <a:pt x="28" y="37"/>
                    </a:cubicBezTo>
                    <a:cubicBezTo>
                      <a:pt x="27" y="36"/>
                      <a:pt x="27" y="34"/>
                      <a:pt x="27" y="34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0" y="48"/>
                      <a:pt x="19" y="61"/>
                    </a:cubicBezTo>
                    <a:cubicBezTo>
                      <a:pt x="18" y="59"/>
                      <a:pt x="17" y="57"/>
                      <a:pt x="17" y="57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2" y="70"/>
                      <a:pt x="12" y="79"/>
                    </a:cubicBezTo>
                    <a:cubicBezTo>
                      <a:pt x="12" y="78"/>
                      <a:pt x="11" y="77"/>
                      <a:pt x="11" y="77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9" y="81"/>
                      <a:pt x="8" y="86"/>
                      <a:pt x="8" y="93"/>
                    </a:cubicBezTo>
                    <a:cubicBezTo>
                      <a:pt x="8" y="95"/>
                      <a:pt x="8" y="98"/>
                      <a:pt x="9" y="101"/>
                    </a:cubicBezTo>
                    <a:cubicBezTo>
                      <a:pt x="9" y="101"/>
                      <a:pt x="5" y="95"/>
                      <a:pt x="5" y="95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1"/>
                      <a:pt x="4" y="103"/>
                      <a:pt x="4" y="105"/>
                    </a:cubicBezTo>
                    <a:cubicBezTo>
                      <a:pt x="4" y="108"/>
                      <a:pt x="4" y="112"/>
                      <a:pt x="5" y="117"/>
                    </a:cubicBezTo>
                    <a:cubicBezTo>
                      <a:pt x="5" y="116"/>
                      <a:pt x="2" y="114"/>
                      <a:pt x="2" y="114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20"/>
                      <a:pt x="2" y="126"/>
                      <a:pt x="5" y="135"/>
                    </a:cubicBezTo>
                    <a:cubicBezTo>
                      <a:pt x="5" y="135"/>
                      <a:pt x="0" y="131"/>
                      <a:pt x="0" y="131"/>
                    </a:cubicBezTo>
                    <a:cubicBezTo>
                      <a:pt x="1" y="136"/>
                      <a:pt x="1" y="136"/>
                      <a:pt x="1" y="136"/>
                    </a:cubicBezTo>
                    <a:cubicBezTo>
                      <a:pt x="1" y="137"/>
                      <a:pt x="2" y="143"/>
                      <a:pt x="5" y="149"/>
                    </a:cubicBezTo>
                    <a:cubicBezTo>
                      <a:pt x="4" y="149"/>
                      <a:pt x="0" y="146"/>
                      <a:pt x="0" y="146"/>
                    </a:cubicBezTo>
                    <a:cubicBezTo>
                      <a:pt x="1" y="152"/>
                      <a:pt x="1" y="152"/>
                      <a:pt x="1" y="152"/>
                    </a:cubicBezTo>
                    <a:cubicBezTo>
                      <a:pt x="2" y="152"/>
                      <a:pt x="3" y="160"/>
                      <a:pt x="7" y="167"/>
                    </a:cubicBezTo>
                    <a:cubicBezTo>
                      <a:pt x="3" y="164"/>
                      <a:pt x="3" y="164"/>
                      <a:pt x="3" y="164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70"/>
                      <a:pt x="5" y="175"/>
                      <a:pt x="9" y="181"/>
                    </a:cubicBezTo>
                    <a:cubicBezTo>
                      <a:pt x="8" y="181"/>
                      <a:pt x="4" y="179"/>
                      <a:pt x="4" y="179"/>
                    </a:cubicBezTo>
                    <a:cubicBezTo>
                      <a:pt x="7" y="185"/>
                      <a:pt x="7" y="185"/>
                      <a:pt x="7" y="185"/>
                    </a:cubicBezTo>
                    <a:cubicBezTo>
                      <a:pt x="7" y="185"/>
                      <a:pt x="11" y="192"/>
                      <a:pt x="16" y="199"/>
                    </a:cubicBezTo>
                    <a:cubicBezTo>
                      <a:pt x="15" y="198"/>
                      <a:pt x="13" y="198"/>
                      <a:pt x="13" y="198"/>
                    </a:cubicBezTo>
                    <a:cubicBezTo>
                      <a:pt x="14" y="202"/>
                      <a:pt x="14" y="202"/>
                      <a:pt x="14" y="202"/>
                    </a:cubicBezTo>
                    <a:cubicBezTo>
                      <a:pt x="14" y="202"/>
                      <a:pt x="18" y="211"/>
                      <a:pt x="27" y="219"/>
                    </a:cubicBezTo>
                    <a:cubicBezTo>
                      <a:pt x="26" y="219"/>
                      <a:pt x="23" y="219"/>
                      <a:pt x="23" y="219"/>
                    </a:cubicBezTo>
                    <a:cubicBezTo>
                      <a:pt x="26" y="223"/>
                      <a:pt x="26" y="223"/>
                      <a:pt x="26" y="223"/>
                    </a:cubicBezTo>
                    <a:cubicBezTo>
                      <a:pt x="26" y="223"/>
                      <a:pt x="30" y="229"/>
                      <a:pt x="37" y="234"/>
                    </a:cubicBezTo>
                    <a:cubicBezTo>
                      <a:pt x="35" y="234"/>
                      <a:pt x="33" y="234"/>
                      <a:pt x="33" y="234"/>
                    </a:cubicBezTo>
                    <a:cubicBezTo>
                      <a:pt x="38" y="238"/>
                      <a:pt x="38" y="238"/>
                      <a:pt x="38" y="238"/>
                    </a:cubicBezTo>
                    <a:cubicBezTo>
                      <a:pt x="38" y="239"/>
                      <a:pt x="45" y="245"/>
                      <a:pt x="53" y="249"/>
                    </a:cubicBezTo>
                    <a:cubicBezTo>
                      <a:pt x="52" y="249"/>
                      <a:pt x="47" y="250"/>
                      <a:pt x="47" y="250"/>
                    </a:cubicBezTo>
                    <a:cubicBezTo>
                      <a:pt x="53" y="253"/>
                      <a:pt x="53" y="253"/>
                      <a:pt x="53" y="253"/>
                    </a:cubicBezTo>
                    <a:cubicBezTo>
                      <a:pt x="54" y="253"/>
                      <a:pt x="60" y="256"/>
                      <a:pt x="66" y="259"/>
                    </a:cubicBezTo>
                    <a:cubicBezTo>
                      <a:pt x="64" y="259"/>
                      <a:pt x="61" y="260"/>
                      <a:pt x="61" y="260"/>
                    </a:cubicBezTo>
                    <a:cubicBezTo>
                      <a:pt x="68" y="262"/>
                      <a:pt x="68" y="262"/>
                      <a:pt x="68" y="262"/>
                    </a:cubicBezTo>
                    <a:cubicBezTo>
                      <a:pt x="69" y="263"/>
                      <a:pt x="78" y="266"/>
                      <a:pt x="88" y="267"/>
                    </a:cubicBezTo>
                    <a:cubicBezTo>
                      <a:pt x="87" y="267"/>
                      <a:pt x="83" y="271"/>
                      <a:pt x="83" y="271"/>
                    </a:cubicBezTo>
                    <a:cubicBezTo>
                      <a:pt x="87" y="272"/>
                      <a:pt x="87" y="272"/>
                      <a:pt x="87" y="272"/>
                    </a:cubicBezTo>
                    <a:cubicBezTo>
                      <a:pt x="88" y="272"/>
                      <a:pt x="107" y="276"/>
                      <a:pt x="119" y="268"/>
                    </a:cubicBezTo>
                    <a:cubicBezTo>
                      <a:pt x="123" y="266"/>
                      <a:pt x="123" y="266"/>
                      <a:pt x="123" y="266"/>
                    </a:cubicBezTo>
                    <a:cubicBezTo>
                      <a:pt x="134" y="246"/>
                      <a:pt x="134" y="246"/>
                      <a:pt x="134" y="246"/>
                    </a:cubicBezTo>
                    <a:cubicBezTo>
                      <a:pt x="130" y="244"/>
                      <a:pt x="130" y="244"/>
                      <a:pt x="130" y="244"/>
                    </a:cubicBezTo>
                    <a:cubicBezTo>
                      <a:pt x="130" y="244"/>
                      <a:pt x="120" y="262"/>
                      <a:pt x="119" y="262"/>
                    </a:cubicBezTo>
                    <a:cubicBezTo>
                      <a:pt x="119" y="263"/>
                      <a:pt x="117" y="264"/>
                      <a:pt x="117" y="264"/>
                    </a:cubicBezTo>
                    <a:cubicBezTo>
                      <a:pt x="110" y="269"/>
                      <a:pt x="100" y="269"/>
                      <a:pt x="94" y="268"/>
                    </a:cubicBezTo>
                    <a:cubicBezTo>
                      <a:pt x="94" y="268"/>
                      <a:pt x="101" y="263"/>
                      <a:pt x="101" y="263"/>
                    </a:cubicBezTo>
                    <a:cubicBezTo>
                      <a:pt x="94" y="263"/>
                      <a:pt x="94" y="263"/>
                      <a:pt x="94" y="263"/>
                    </a:cubicBezTo>
                    <a:cubicBezTo>
                      <a:pt x="89" y="263"/>
                      <a:pt x="82" y="262"/>
                      <a:pt x="77" y="260"/>
                    </a:cubicBezTo>
                    <a:cubicBezTo>
                      <a:pt x="77" y="260"/>
                      <a:pt x="77" y="257"/>
                      <a:pt x="76" y="257"/>
                    </a:cubicBezTo>
                    <a:cubicBezTo>
                      <a:pt x="72" y="257"/>
                      <a:pt x="66" y="254"/>
                      <a:pt x="62" y="252"/>
                    </a:cubicBezTo>
                    <a:cubicBezTo>
                      <a:pt x="62" y="252"/>
                      <a:pt x="73" y="250"/>
                      <a:pt x="73" y="250"/>
                    </a:cubicBezTo>
                    <a:cubicBezTo>
                      <a:pt x="62" y="248"/>
                      <a:pt x="62" y="248"/>
                      <a:pt x="62" y="248"/>
                    </a:cubicBezTo>
                    <a:cubicBezTo>
                      <a:pt x="57" y="246"/>
                      <a:pt x="51" y="243"/>
                      <a:pt x="47" y="240"/>
                    </a:cubicBezTo>
                    <a:cubicBezTo>
                      <a:pt x="49" y="240"/>
                      <a:pt x="60" y="240"/>
                      <a:pt x="60" y="240"/>
                    </a:cubicBezTo>
                    <a:cubicBezTo>
                      <a:pt x="49" y="236"/>
                      <a:pt x="41" y="233"/>
                      <a:pt x="33" y="224"/>
                    </a:cubicBezTo>
                    <a:cubicBezTo>
                      <a:pt x="33" y="224"/>
                      <a:pt x="44" y="225"/>
                      <a:pt x="44" y="225"/>
                    </a:cubicBezTo>
                    <a:cubicBezTo>
                      <a:pt x="36" y="220"/>
                      <a:pt x="36" y="220"/>
                      <a:pt x="36" y="220"/>
                    </a:cubicBezTo>
                    <a:cubicBezTo>
                      <a:pt x="28" y="215"/>
                      <a:pt x="23" y="209"/>
                      <a:pt x="21" y="205"/>
                    </a:cubicBezTo>
                    <a:cubicBezTo>
                      <a:pt x="23" y="206"/>
                      <a:pt x="27" y="206"/>
                      <a:pt x="27" y="206"/>
                    </a:cubicBezTo>
                    <a:cubicBezTo>
                      <a:pt x="28" y="204"/>
                      <a:pt x="28" y="204"/>
                      <a:pt x="28" y="204"/>
                    </a:cubicBezTo>
                    <a:cubicBezTo>
                      <a:pt x="24" y="202"/>
                      <a:pt x="18" y="194"/>
                      <a:pt x="15" y="189"/>
                    </a:cubicBezTo>
                    <a:cubicBezTo>
                      <a:pt x="16" y="190"/>
                      <a:pt x="21" y="191"/>
                      <a:pt x="21" y="191"/>
                    </a:cubicBezTo>
                    <a:cubicBezTo>
                      <a:pt x="20" y="188"/>
                      <a:pt x="20" y="188"/>
                      <a:pt x="20" y="188"/>
                    </a:cubicBezTo>
                    <a:cubicBezTo>
                      <a:pt x="15" y="184"/>
                      <a:pt x="12" y="178"/>
                      <a:pt x="10" y="174"/>
                    </a:cubicBezTo>
                    <a:cubicBezTo>
                      <a:pt x="12" y="175"/>
                      <a:pt x="26" y="183"/>
                      <a:pt x="26" y="183"/>
                    </a:cubicBezTo>
                    <a:cubicBezTo>
                      <a:pt x="16" y="172"/>
                      <a:pt x="16" y="172"/>
                      <a:pt x="16" y="172"/>
                    </a:cubicBezTo>
                    <a:cubicBezTo>
                      <a:pt x="12" y="168"/>
                      <a:pt x="10" y="162"/>
                      <a:pt x="8" y="157"/>
                    </a:cubicBezTo>
                    <a:cubicBezTo>
                      <a:pt x="10" y="159"/>
                      <a:pt x="14" y="161"/>
                      <a:pt x="14" y="161"/>
                    </a:cubicBezTo>
                    <a:cubicBezTo>
                      <a:pt x="14" y="158"/>
                      <a:pt x="14" y="158"/>
                      <a:pt x="14" y="158"/>
                    </a:cubicBezTo>
                    <a:cubicBezTo>
                      <a:pt x="11" y="153"/>
                      <a:pt x="8" y="147"/>
                      <a:pt x="7" y="142"/>
                    </a:cubicBezTo>
                    <a:cubicBezTo>
                      <a:pt x="8" y="143"/>
                      <a:pt x="21" y="153"/>
                      <a:pt x="21" y="153"/>
                    </a:cubicBezTo>
                    <a:cubicBezTo>
                      <a:pt x="14" y="142"/>
                      <a:pt x="14" y="142"/>
                      <a:pt x="14" y="142"/>
                    </a:cubicBezTo>
                    <a:cubicBezTo>
                      <a:pt x="10" y="136"/>
                      <a:pt x="8" y="130"/>
                      <a:pt x="7" y="126"/>
                    </a:cubicBezTo>
                    <a:cubicBezTo>
                      <a:pt x="9" y="127"/>
                      <a:pt x="12" y="129"/>
                      <a:pt x="12" y="129"/>
                    </a:cubicBezTo>
                    <a:cubicBezTo>
                      <a:pt x="13" y="127"/>
                      <a:pt x="13" y="127"/>
                      <a:pt x="13" y="127"/>
                    </a:cubicBezTo>
                    <a:cubicBezTo>
                      <a:pt x="10" y="122"/>
                      <a:pt x="9" y="113"/>
                      <a:pt x="9" y="108"/>
                    </a:cubicBezTo>
                    <a:cubicBezTo>
                      <a:pt x="10" y="110"/>
                      <a:pt x="19" y="122"/>
                      <a:pt x="19" y="122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3" y="103"/>
                      <a:pt x="13" y="97"/>
                      <a:pt x="13" y="93"/>
                    </a:cubicBezTo>
                    <a:cubicBezTo>
                      <a:pt x="13" y="91"/>
                      <a:pt x="13" y="89"/>
                      <a:pt x="13" y="88"/>
                    </a:cubicBezTo>
                    <a:cubicBezTo>
                      <a:pt x="13" y="88"/>
                      <a:pt x="21" y="99"/>
                      <a:pt x="21" y="99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7" y="84"/>
                      <a:pt x="17" y="82"/>
                      <a:pt x="17" y="79"/>
                    </a:cubicBezTo>
                    <a:cubicBezTo>
                      <a:pt x="17" y="75"/>
                      <a:pt x="17" y="72"/>
                      <a:pt x="18" y="69"/>
                    </a:cubicBezTo>
                    <a:cubicBezTo>
                      <a:pt x="18" y="70"/>
                      <a:pt x="23" y="80"/>
                      <a:pt x="23" y="80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68"/>
                      <a:pt x="23" y="67"/>
                      <a:pt x="23" y="66"/>
                    </a:cubicBezTo>
                    <a:cubicBezTo>
                      <a:pt x="23" y="58"/>
                      <a:pt x="24" y="51"/>
                      <a:pt x="26" y="47"/>
                    </a:cubicBezTo>
                    <a:cubicBezTo>
                      <a:pt x="26" y="47"/>
                      <a:pt x="29" y="60"/>
                      <a:pt x="29" y="6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1" y="40"/>
                      <a:pt x="33" y="34"/>
                      <a:pt x="35" y="30"/>
                    </a:cubicBezTo>
                    <a:cubicBezTo>
                      <a:pt x="35" y="31"/>
                      <a:pt x="38" y="48"/>
                      <a:pt x="38" y="48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1" y="23"/>
                      <a:pt x="45" y="16"/>
                      <a:pt x="49" y="12"/>
                    </a:cubicBezTo>
                    <a:cubicBezTo>
                      <a:pt x="48" y="14"/>
                      <a:pt x="48" y="16"/>
                      <a:pt x="48" y="19"/>
                    </a:cubicBezTo>
                    <a:cubicBezTo>
                      <a:pt x="48" y="38"/>
                      <a:pt x="53" y="64"/>
                      <a:pt x="64" y="81"/>
                    </a:cubicBezTo>
                    <a:cubicBezTo>
                      <a:pt x="78" y="101"/>
                      <a:pt x="96" y="106"/>
                      <a:pt x="99" y="107"/>
                    </a:cubicBezTo>
                    <a:cubicBezTo>
                      <a:pt x="99" y="107"/>
                      <a:pt x="114" y="114"/>
                      <a:pt x="114" y="114"/>
                    </a:cubicBezTo>
                    <a:cubicBezTo>
                      <a:pt x="129" y="121"/>
                      <a:pt x="144" y="137"/>
                      <a:pt x="144" y="137"/>
                    </a:cubicBezTo>
                    <a:cubicBezTo>
                      <a:pt x="146" y="139"/>
                      <a:pt x="146" y="139"/>
                      <a:pt x="146" y="139"/>
                    </a:cubicBezTo>
                    <a:cubicBezTo>
                      <a:pt x="149" y="135"/>
                      <a:pt x="149" y="135"/>
                      <a:pt x="149" y="135"/>
                    </a:cubicBezTo>
                    <a:cubicBezTo>
                      <a:pt x="147" y="134"/>
                      <a:pt x="147" y="134"/>
                      <a:pt x="147" y="134"/>
                    </a:cubicBezTo>
                    <a:cubicBezTo>
                      <a:pt x="147" y="133"/>
                      <a:pt x="132" y="117"/>
                      <a:pt x="116" y="110"/>
                    </a:cubicBezTo>
                    <a:cubicBezTo>
                      <a:pt x="100" y="102"/>
                      <a:pt x="100" y="102"/>
                      <a:pt x="100" y="102"/>
                    </a:cubicBezTo>
                    <a:cubicBezTo>
                      <a:pt x="100" y="102"/>
                      <a:pt x="100" y="102"/>
                      <a:pt x="100" y="102"/>
                    </a:cubicBezTo>
                    <a:cubicBezTo>
                      <a:pt x="100" y="102"/>
                      <a:pt x="81" y="98"/>
                      <a:pt x="68" y="78"/>
                    </a:cubicBezTo>
                    <a:cubicBezTo>
                      <a:pt x="54" y="58"/>
                      <a:pt x="51" y="22"/>
                      <a:pt x="54" y="6"/>
                    </a:cubicBezTo>
                    <a:cubicBezTo>
                      <a:pt x="55" y="0"/>
                      <a:pt x="55" y="0"/>
                      <a:pt x="55" y="0"/>
                    </a:cubicBezTo>
                    <a:lnTo>
                      <a:pt x="50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14"/>
              <p:cNvSpPr/>
              <p:nvPr/>
            </p:nvSpPr>
            <p:spPr>
              <a:xfrm>
                <a:off x="5216" y="185"/>
                <a:ext cx="108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44" h="268" extrusionOk="0">
                    <a:moveTo>
                      <a:pt x="0" y="131"/>
                    </a:moveTo>
                    <a:cubicBezTo>
                      <a:pt x="0" y="131"/>
                      <a:pt x="16" y="113"/>
                      <a:pt x="32" y="106"/>
                    </a:cubicBezTo>
                    <a:cubicBezTo>
                      <a:pt x="48" y="98"/>
                      <a:pt x="48" y="99"/>
                      <a:pt x="48" y="99"/>
                    </a:cubicBezTo>
                    <a:cubicBezTo>
                      <a:pt x="48" y="98"/>
                      <a:pt x="68" y="94"/>
                      <a:pt x="81" y="74"/>
                    </a:cubicBezTo>
                    <a:cubicBezTo>
                      <a:pt x="95" y="53"/>
                      <a:pt x="99" y="16"/>
                      <a:pt x="96" y="0"/>
                    </a:cubicBezTo>
                    <a:cubicBezTo>
                      <a:pt x="96" y="0"/>
                      <a:pt x="107" y="9"/>
                      <a:pt x="110" y="26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8" y="27"/>
                      <a:pt x="119" y="42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1" y="34"/>
                      <a:pt x="128" y="46"/>
                      <a:pt x="127" y="64"/>
                    </a:cubicBezTo>
                    <a:cubicBezTo>
                      <a:pt x="130" y="57"/>
                      <a:pt x="130" y="57"/>
                      <a:pt x="130" y="57"/>
                    </a:cubicBezTo>
                    <a:cubicBezTo>
                      <a:pt x="130" y="57"/>
                      <a:pt x="135" y="70"/>
                      <a:pt x="132" y="81"/>
                    </a:cubicBez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6"/>
                      <a:pt x="139" y="88"/>
                      <a:pt x="134" y="104"/>
                    </a:cubicBezTo>
                    <a:cubicBezTo>
                      <a:pt x="141" y="95"/>
                      <a:pt x="141" y="95"/>
                      <a:pt x="141" y="95"/>
                    </a:cubicBezTo>
                    <a:cubicBezTo>
                      <a:pt x="141" y="95"/>
                      <a:pt x="142" y="111"/>
                      <a:pt x="136" y="121"/>
                    </a:cubicBezTo>
                    <a:cubicBezTo>
                      <a:pt x="143" y="113"/>
                      <a:pt x="143" y="113"/>
                      <a:pt x="143" y="113"/>
                    </a:cubicBezTo>
                    <a:cubicBezTo>
                      <a:pt x="143" y="113"/>
                      <a:pt x="143" y="125"/>
                      <a:pt x="136" y="137"/>
                    </a:cubicBezTo>
                    <a:cubicBezTo>
                      <a:pt x="144" y="130"/>
                      <a:pt x="144" y="130"/>
                      <a:pt x="144" y="130"/>
                    </a:cubicBezTo>
                    <a:cubicBezTo>
                      <a:pt x="144" y="130"/>
                      <a:pt x="142" y="144"/>
                      <a:pt x="134" y="152"/>
                    </a:cubicBezTo>
                    <a:cubicBezTo>
                      <a:pt x="144" y="145"/>
                      <a:pt x="144" y="145"/>
                      <a:pt x="144" y="145"/>
                    </a:cubicBezTo>
                    <a:cubicBezTo>
                      <a:pt x="144" y="145"/>
                      <a:pt x="140" y="159"/>
                      <a:pt x="133" y="168"/>
                    </a:cubicBezTo>
                    <a:cubicBezTo>
                      <a:pt x="141" y="163"/>
                      <a:pt x="141" y="163"/>
                      <a:pt x="141" y="163"/>
                    </a:cubicBezTo>
                    <a:cubicBezTo>
                      <a:pt x="141" y="163"/>
                      <a:pt x="138" y="175"/>
                      <a:pt x="129" y="183"/>
                    </a:cubicBezTo>
                    <a:cubicBezTo>
                      <a:pt x="138" y="178"/>
                      <a:pt x="138" y="178"/>
                      <a:pt x="138" y="178"/>
                    </a:cubicBezTo>
                    <a:cubicBezTo>
                      <a:pt x="138" y="178"/>
                      <a:pt x="130" y="194"/>
                      <a:pt x="121" y="199"/>
                    </a:cubicBezTo>
                    <a:cubicBezTo>
                      <a:pt x="131" y="195"/>
                      <a:pt x="131" y="195"/>
                      <a:pt x="131" y="195"/>
                    </a:cubicBezTo>
                    <a:cubicBezTo>
                      <a:pt x="131" y="195"/>
                      <a:pt x="127" y="208"/>
                      <a:pt x="113" y="216"/>
                    </a:cubicBezTo>
                    <a:cubicBezTo>
                      <a:pt x="120" y="215"/>
                      <a:pt x="120" y="215"/>
                      <a:pt x="120" y="215"/>
                    </a:cubicBezTo>
                    <a:cubicBezTo>
                      <a:pt x="120" y="215"/>
                      <a:pt x="112" y="226"/>
                      <a:pt x="101" y="232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8" y="231"/>
                      <a:pt x="97" y="241"/>
                      <a:pt x="85" y="244"/>
                    </a:cubicBezTo>
                    <a:cubicBezTo>
                      <a:pt x="93" y="245"/>
                      <a:pt x="93" y="245"/>
                      <a:pt x="93" y="245"/>
                    </a:cubicBezTo>
                    <a:cubicBezTo>
                      <a:pt x="93" y="245"/>
                      <a:pt x="80" y="252"/>
                      <a:pt x="71" y="253"/>
                    </a:cubicBezTo>
                    <a:cubicBezTo>
                      <a:pt x="78" y="254"/>
                      <a:pt x="78" y="254"/>
                      <a:pt x="78" y="254"/>
                    </a:cubicBezTo>
                    <a:cubicBezTo>
                      <a:pt x="78" y="254"/>
                      <a:pt x="64" y="260"/>
                      <a:pt x="53" y="259"/>
                    </a:cubicBezTo>
                    <a:cubicBezTo>
                      <a:pt x="59" y="264"/>
                      <a:pt x="59" y="264"/>
                      <a:pt x="59" y="264"/>
                    </a:cubicBezTo>
                    <a:cubicBezTo>
                      <a:pt x="59" y="264"/>
                      <a:pt x="45" y="268"/>
                      <a:pt x="33" y="260"/>
                    </a:cubicBezTo>
                    <a:cubicBezTo>
                      <a:pt x="23" y="250"/>
                      <a:pt x="23" y="250"/>
                      <a:pt x="23" y="250"/>
                    </a:cubicBezTo>
                    <a:cubicBezTo>
                      <a:pt x="16" y="240"/>
                      <a:pt x="16" y="240"/>
                      <a:pt x="16" y="240"/>
                    </a:cubicBezTo>
                    <a:lnTo>
                      <a:pt x="0" y="131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4"/>
              <p:cNvSpPr/>
              <p:nvPr/>
            </p:nvSpPr>
            <p:spPr>
              <a:xfrm>
                <a:off x="5214" y="180"/>
                <a:ext cx="112" cy="208"/>
              </a:xfrm>
              <a:custGeom>
                <a:avLst/>
                <a:gdLst/>
                <a:ahLst/>
                <a:cxnLst/>
                <a:rect l="l" t="t" r="r" b="b"/>
                <a:pathLst>
                  <a:path w="150" h="277" extrusionOk="0">
                    <a:moveTo>
                      <a:pt x="96" y="6"/>
                    </a:moveTo>
                    <a:cubicBezTo>
                      <a:pt x="100" y="22"/>
                      <a:pt x="96" y="58"/>
                      <a:pt x="82" y="78"/>
                    </a:cubicBezTo>
                    <a:cubicBezTo>
                      <a:pt x="69" y="98"/>
                      <a:pt x="51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18" y="117"/>
                      <a:pt x="2" y="134"/>
                      <a:pt x="2" y="135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5" y="138"/>
                      <a:pt x="21" y="121"/>
                      <a:pt x="36" y="114"/>
                    </a:cubicBezTo>
                    <a:cubicBezTo>
                      <a:pt x="36" y="114"/>
                      <a:pt x="51" y="107"/>
                      <a:pt x="52" y="107"/>
                    </a:cubicBezTo>
                    <a:cubicBezTo>
                      <a:pt x="54" y="106"/>
                      <a:pt x="73" y="101"/>
                      <a:pt x="86" y="81"/>
                    </a:cubicBezTo>
                    <a:cubicBezTo>
                      <a:pt x="97" y="64"/>
                      <a:pt x="102" y="38"/>
                      <a:pt x="102" y="19"/>
                    </a:cubicBezTo>
                    <a:cubicBezTo>
                      <a:pt x="102" y="16"/>
                      <a:pt x="102" y="14"/>
                      <a:pt x="102" y="12"/>
                    </a:cubicBezTo>
                    <a:cubicBezTo>
                      <a:pt x="105" y="16"/>
                      <a:pt x="109" y="23"/>
                      <a:pt x="110" y="33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3" y="48"/>
                      <a:pt x="115" y="31"/>
                      <a:pt x="115" y="30"/>
                    </a:cubicBezTo>
                    <a:cubicBezTo>
                      <a:pt x="117" y="34"/>
                      <a:pt x="119" y="40"/>
                      <a:pt x="120" y="48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4" y="47"/>
                      <a:pt x="125" y="47"/>
                    </a:cubicBezTo>
                    <a:cubicBezTo>
                      <a:pt x="126" y="51"/>
                      <a:pt x="128" y="58"/>
                      <a:pt x="128" y="66"/>
                    </a:cubicBezTo>
                    <a:cubicBezTo>
                      <a:pt x="128" y="67"/>
                      <a:pt x="128" y="68"/>
                      <a:pt x="127" y="69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27" y="80"/>
                      <a:pt x="132" y="70"/>
                      <a:pt x="132" y="69"/>
                    </a:cubicBezTo>
                    <a:cubicBezTo>
                      <a:pt x="133" y="72"/>
                      <a:pt x="134" y="75"/>
                      <a:pt x="134" y="79"/>
                    </a:cubicBezTo>
                    <a:cubicBezTo>
                      <a:pt x="134" y="82"/>
                      <a:pt x="133" y="84"/>
                      <a:pt x="133" y="87"/>
                    </a:cubicBezTo>
                    <a:cubicBezTo>
                      <a:pt x="130" y="99"/>
                      <a:pt x="130" y="99"/>
                      <a:pt x="130" y="99"/>
                    </a:cubicBezTo>
                    <a:cubicBezTo>
                      <a:pt x="130" y="99"/>
                      <a:pt x="137" y="88"/>
                      <a:pt x="137" y="88"/>
                    </a:cubicBezTo>
                    <a:cubicBezTo>
                      <a:pt x="138" y="89"/>
                      <a:pt x="138" y="91"/>
                      <a:pt x="138" y="93"/>
                    </a:cubicBezTo>
                    <a:cubicBezTo>
                      <a:pt x="138" y="97"/>
                      <a:pt x="137" y="103"/>
                      <a:pt x="135" y="110"/>
                    </a:cubicBezTo>
                    <a:cubicBezTo>
                      <a:pt x="131" y="122"/>
                      <a:pt x="131" y="122"/>
                      <a:pt x="131" y="122"/>
                    </a:cubicBezTo>
                    <a:cubicBezTo>
                      <a:pt x="131" y="122"/>
                      <a:pt x="140" y="110"/>
                      <a:pt x="142" y="108"/>
                    </a:cubicBezTo>
                    <a:cubicBezTo>
                      <a:pt x="141" y="113"/>
                      <a:pt x="141" y="122"/>
                      <a:pt x="137" y="127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30"/>
                      <a:pt x="142" y="127"/>
                      <a:pt x="143" y="126"/>
                    </a:cubicBezTo>
                    <a:cubicBezTo>
                      <a:pt x="142" y="130"/>
                      <a:pt x="140" y="136"/>
                      <a:pt x="137" y="142"/>
                    </a:cubicBezTo>
                    <a:cubicBezTo>
                      <a:pt x="130" y="153"/>
                      <a:pt x="130" y="153"/>
                      <a:pt x="130" y="153"/>
                    </a:cubicBezTo>
                    <a:cubicBezTo>
                      <a:pt x="130" y="153"/>
                      <a:pt x="142" y="143"/>
                      <a:pt x="144" y="142"/>
                    </a:cubicBezTo>
                    <a:cubicBezTo>
                      <a:pt x="142" y="147"/>
                      <a:pt x="140" y="153"/>
                      <a:pt x="137" y="157"/>
                    </a:cubicBezTo>
                    <a:cubicBezTo>
                      <a:pt x="136" y="161"/>
                      <a:pt x="136" y="161"/>
                      <a:pt x="136" y="161"/>
                    </a:cubicBezTo>
                    <a:cubicBezTo>
                      <a:pt x="136" y="161"/>
                      <a:pt x="141" y="159"/>
                      <a:pt x="142" y="157"/>
                    </a:cubicBezTo>
                    <a:cubicBezTo>
                      <a:pt x="141" y="162"/>
                      <a:pt x="138" y="168"/>
                      <a:pt x="134" y="172"/>
                    </a:cubicBezTo>
                    <a:cubicBezTo>
                      <a:pt x="124" y="183"/>
                      <a:pt x="124" y="183"/>
                      <a:pt x="124" y="183"/>
                    </a:cubicBezTo>
                    <a:cubicBezTo>
                      <a:pt x="124" y="183"/>
                      <a:pt x="138" y="175"/>
                      <a:pt x="140" y="174"/>
                    </a:cubicBezTo>
                    <a:cubicBezTo>
                      <a:pt x="138" y="178"/>
                      <a:pt x="135" y="184"/>
                      <a:pt x="131" y="188"/>
                    </a:cubicBezTo>
                    <a:cubicBezTo>
                      <a:pt x="132" y="190"/>
                      <a:pt x="132" y="190"/>
                      <a:pt x="132" y="190"/>
                    </a:cubicBezTo>
                    <a:cubicBezTo>
                      <a:pt x="132" y="190"/>
                      <a:pt x="134" y="190"/>
                      <a:pt x="136" y="189"/>
                    </a:cubicBezTo>
                    <a:cubicBezTo>
                      <a:pt x="132" y="194"/>
                      <a:pt x="128" y="200"/>
                      <a:pt x="124" y="203"/>
                    </a:cubicBezTo>
                    <a:cubicBezTo>
                      <a:pt x="116" y="210"/>
                      <a:pt x="116" y="210"/>
                      <a:pt x="116" y="210"/>
                    </a:cubicBezTo>
                    <a:cubicBezTo>
                      <a:pt x="116" y="210"/>
                      <a:pt x="127" y="206"/>
                      <a:pt x="130" y="205"/>
                    </a:cubicBezTo>
                    <a:cubicBezTo>
                      <a:pt x="127" y="209"/>
                      <a:pt x="122" y="215"/>
                      <a:pt x="115" y="220"/>
                    </a:cubicBezTo>
                    <a:cubicBezTo>
                      <a:pt x="106" y="225"/>
                      <a:pt x="106" y="225"/>
                      <a:pt x="106" y="225"/>
                    </a:cubicBezTo>
                    <a:cubicBezTo>
                      <a:pt x="106" y="225"/>
                      <a:pt x="117" y="224"/>
                      <a:pt x="118" y="224"/>
                    </a:cubicBezTo>
                    <a:cubicBezTo>
                      <a:pt x="115" y="227"/>
                      <a:pt x="109" y="232"/>
                      <a:pt x="103" y="235"/>
                    </a:cubicBezTo>
                    <a:cubicBezTo>
                      <a:pt x="90" y="240"/>
                      <a:pt x="90" y="240"/>
                      <a:pt x="90" y="240"/>
                    </a:cubicBezTo>
                    <a:cubicBezTo>
                      <a:pt x="90" y="240"/>
                      <a:pt x="101" y="240"/>
                      <a:pt x="103" y="240"/>
                    </a:cubicBezTo>
                    <a:cubicBezTo>
                      <a:pt x="99" y="243"/>
                      <a:pt x="94" y="246"/>
                      <a:pt x="88" y="248"/>
                    </a:cubicBezTo>
                    <a:cubicBezTo>
                      <a:pt x="77" y="250"/>
                      <a:pt x="77" y="250"/>
                      <a:pt x="77" y="250"/>
                    </a:cubicBezTo>
                    <a:cubicBezTo>
                      <a:pt x="77" y="250"/>
                      <a:pt x="88" y="252"/>
                      <a:pt x="89" y="252"/>
                    </a:cubicBezTo>
                    <a:cubicBezTo>
                      <a:pt x="85" y="256"/>
                      <a:pt x="76" y="258"/>
                      <a:pt x="70" y="257"/>
                    </a:cubicBezTo>
                    <a:cubicBezTo>
                      <a:pt x="70" y="257"/>
                      <a:pt x="74" y="260"/>
                      <a:pt x="73" y="260"/>
                    </a:cubicBezTo>
                    <a:cubicBezTo>
                      <a:pt x="68" y="262"/>
                      <a:pt x="62" y="263"/>
                      <a:pt x="56" y="263"/>
                    </a:cubicBezTo>
                    <a:cubicBezTo>
                      <a:pt x="49" y="263"/>
                      <a:pt x="49" y="263"/>
                      <a:pt x="49" y="263"/>
                    </a:cubicBezTo>
                    <a:cubicBezTo>
                      <a:pt x="49" y="263"/>
                      <a:pt x="56" y="268"/>
                      <a:pt x="57" y="269"/>
                    </a:cubicBezTo>
                    <a:cubicBezTo>
                      <a:pt x="52" y="269"/>
                      <a:pt x="44" y="269"/>
                      <a:pt x="37" y="265"/>
                    </a:cubicBezTo>
                    <a:cubicBezTo>
                      <a:pt x="37" y="264"/>
                      <a:pt x="28" y="255"/>
                      <a:pt x="27" y="254"/>
                    </a:cubicBezTo>
                    <a:cubicBezTo>
                      <a:pt x="27" y="254"/>
                      <a:pt x="19" y="242"/>
                      <a:pt x="19" y="242"/>
                    </a:cubicBezTo>
                    <a:cubicBezTo>
                      <a:pt x="16" y="245"/>
                      <a:pt x="16" y="245"/>
                      <a:pt x="16" y="245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34" y="268"/>
                      <a:pt x="34" y="268"/>
                      <a:pt x="34" y="268"/>
                    </a:cubicBezTo>
                    <a:cubicBezTo>
                      <a:pt x="34" y="268"/>
                      <a:pt x="34" y="268"/>
                      <a:pt x="34" y="268"/>
                    </a:cubicBezTo>
                    <a:cubicBezTo>
                      <a:pt x="47" y="277"/>
                      <a:pt x="62" y="272"/>
                      <a:pt x="63" y="272"/>
                    </a:cubicBezTo>
                    <a:cubicBezTo>
                      <a:pt x="67" y="271"/>
                      <a:pt x="67" y="271"/>
                      <a:pt x="67" y="271"/>
                    </a:cubicBezTo>
                    <a:cubicBezTo>
                      <a:pt x="67" y="271"/>
                      <a:pt x="63" y="267"/>
                      <a:pt x="62" y="267"/>
                    </a:cubicBezTo>
                    <a:cubicBezTo>
                      <a:pt x="72" y="266"/>
                      <a:pt x="81" y="263"/>
                      <a:pt x="82" y="262"/>
                    </a:cubicBezTo>
                    <a:cubicBezTo>
                      <a:pt x="89" y="260"/>
                      <a:pt x="89" y="260"/>
                      <a:pt x="89" y="260"/>
                    </a:cubicBezTo>
                    <a:cubicBezTo>
                      <a:pt x="89" y="260"/>
                      <a:pt x="86" y="259"/>
                      <a:pt x="84" y="259"/>
                    </a:cubicBezTo>
                    <a:cubicBezTo>
                      <a:pt x="91" y="256"/>
                      <a:pt x="97" y="253"/>
                      <a:pt x="97" y="253"/>
                    </a:cubicBezTo>
                    <a:cubicBezTo>
                      <a:pt x="103" y="250"/>
                      <a:pt x="103" y="250"/>
                      <a:pt x="103" y="250"/>
                    </a:cubicBezTo>
                    <a:cubicBezTo>
                      <a:pt x="103" y="250"/>
                      <a:pt x="98" y="249"/>
                      <a:pt x="97" y="249"/>
                    </a:cubicBezTo>
                    <a:cubicBezTo>
                      <a:pt x="106" y="245"/>
                      <a:pt x="112" y="239"/>
                      <a:pt x="112" y="238"/>
                    </a:cubicBezTo>
                    <a:cubicBezTo>
                      <a:pt x="118" y="234"/>
                      <a:pt x="118" y="234"/>
                      <a:pt x="118" y="234"/>
                    </a:cubicBezTo>
                    <a:cubicBezTo>
                      <a:pt x="118" y="234"/>
                      <a:pt x="116" y="234"/>
                      <a:pt x="114" y="234"/>
                    </a:cubicBezTo>
                    <a:cubicBezTo>
                      <a:pt x="120" y="229"/>
                      <a:pt x="124" y="223"/>
                      <a:pt x="125" y="223"/>
                    </a:cubicBezTo>
                    <a:cubicBezTo>
                      <a:pt x="128" y="219"/>
                      <a:pt x="128" y="219"/>
                      <a:pt x="128" y="219"/>
                    </a:cubicBezTo>
                    <a:cubicBezTo>
                      <a:pt x="128" y="219"/>
                      <a:pt x="125" y="219"/>
                      <a:pt x="124" y="219"/>
                    </a:cubicBezTo>
                    <a:cubicBezTo>
                      <a:pt x="133" y="211"/>
                      <a:pt x="136" y="202"/>
                      <a:pt x="136" y="202"/>
                    </a:cubicBezTo>
                    <a:cubicBezTo>
                      <a:pt x="138" y="198"/>
                      <a:pt x="138" y="198"/>
                      <a:pt x="138" y="198"/>
                    </a:cubicBezTo>
                    <a:cubicBezTo>
                      <a:pt x="138" y="198"/>
                      <a:pt x="135" y="198"/>
                      <a:pt x="134" y="199"/>
                    </a:cubicBezTo>
                    <a:cubicBezTo>
                      <a:pt x="139" y="192"/>
                      <a:pt x="143" y="185"/>
                      <a:pt x="143" y="185"/>
                    </a:cubicBezTo>
                    <a:cubicBezTo>
                      <a:pt x="146" y="179"/>
                      <a:pt x="146" y="179"/>
                      <a:pt x="146" y="179"/>
                    </a:cubicBezTo>
                    <a:cubicBezTo>
                      <a:pt x="146" y="179"/>
                      <a:pt x="142" y="181"/>
                      <a:pt x="141" y="181"/>
                    </a:cubicBezTo>
                    <a:cubicBezTo>
                      <a:pt x="145" y="175"/>
                      <a:pt x="146" y="170"/>
                      <a:pt x="146" y="169"/>
                    </a:cubicBezTo>
                    <a:cubicBezTo>
                      <a:pt x="148" y="164"/>
                      <a:pt x="148" y="164"/>
                      <a:pt x="148" y="164"/>
                    </a:cubicBezTo>
                    <a:cubicBezTo>
                      <a:pt x="143" y="167"/>
                      <a:pt x="143" y="167"/>
                      <a:pt x="143" y="167"/>
                    </a:cubicBezTo>
                    <a:cubicBezTo>
                      <a:pt x="147" y="160"/>
                      <a:pt x="149" y="152"/>
                      <a:pt x="149" y="152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50" y="146"/>
                      <a:pt x="146" y="149"/>
                      <a:pt x="146" y="149"/>
                    </a:cubicBezTo>
                    <a:cubicBezTo>
                      <a:pt x="148" y="143"/>
                      <a:pt x="149" y="137"/>
                      <a:pt x="149" y="136"/>
                    </a:cubicBezTo>
                    <a:cubicBezTo>
                      <a:pt x="150" y="131"/>
                      <a:pt x="150" y="131"/>
                      <a:pt x="150" y="131"/>
                    </a:cubicBezTo>
                    <a:cubicBezTo>
                      <a:pt x="150" y="131"/>
                      <a:pt x="145" y="135"/>
                      <a:pt x="145" y="135"/>
                    </a:cubicBezTo>
                    <a:cubicBezTo>
                      <a:pt x="148" y="126"/>
                      <a:pt x="148" y="120"/>
                      <a:pt x="148" y="119"/>
                    </a:cubicBezTo>
                    <a:cubicBezTo>
                      <a:pt x="148" y="114"/>
                      <a:pt x="148" y="114"/>
                      <a:pt x="148" y="114"/>
                    </a:cubicBezTo>
                    <a:cubicBezTo>
                      <a:pt x="148" y="114"/>
                      <a:pt x="146" y="116"/>
                      <a:pt x="145" y="117"/>
                    </a:cubicBezTo>
                    <a:cubicBezTo>
                      <a:pt x="146" y="112"/>
                      <a:pt x="146" y="108"/>
                      <a:pt x="146" y="105"/>
                    </a:cubicBezTo>
                    <a:cubicBezTo>
                      <a:pt x="146" y="103"/>
                      <a:pt x="146" y="101"/>
                      <a:pt x="146" y="101"/>
                    </a:cubicBezTo>
                    <a:cubicBezTo>
                      <a:pt x="145" y="95"/>
                      <a:pt x="145" y="95"/>
                      <a:pt x="145" y="95"/>
                    </a:cubicBezTo>
                    <a:cubicBezTo>
                      <a:pt x="145" y="95"/>
                      <a:pt x="142" y="101"/>
                      <a:pt x="142" y="101"/>
                    </a:cubicBezTo>
                    <a:cubicBezTo>
                      <a:pt x="142" y="98"/>
                      <a:pt x="142" y="95"/>
                      <a:pt x="142" y="93"/>
                    </a:cubicBezTo>
                    <a:cubicBezTo>
                      <a:pt x="142" y="86"/>
                      <a:pt x="141" y="81"/>
                      <a:pt x="141" y="81"/>
                    </a:cubicBezTo>
                    <a:cubicBezTo>
                      <a:pt x="139" y="76"/>
                      <a:pt x="139" y="76"/>
                      <a:pt x="139" y="76"/>
                    </a:cubicBezTo>
                    <a:cubicBezTo>
                      <a:pt x="139" y="76"/>
                      <a:pt x="139" y="78"/>
                      <a:pt x="138" y="79"/>
                    </a:cubicBezTo>
                    <a:cubicBezTo>
                      <a:pt x="138" y="70"/>
                      <a:pt x="135" y="63"/>
                      <a:pt x="135" y="62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3" y="57"/>
                      <a:pt x="132" y="59"/>
                      <a:pt x="132" y="61"/>
                    </a:cubicBezTo>
                    <a:cubicBezTo>
                      <a:pt x="131" y="48"/>
                      <a:pt x="126" y="39"/>
                      <a:pt x="126" y="39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3" y="36"/>
                      <a:pt x="122" y="37"/>
                    </a:cubicBezTo>
                    <a:cubicBezTo>
                      <a:pt x="120" y="28"/>
                      <a:pt x="116" y="22"/>
                      <a:pt x="116" y="22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3" y="17"/>
                      <a:pt x="112" y="20"/>
                      <a:pt x="112" y="21"/>
                    </a:cubicBezTo>
                    <a:cubicBezTo>
                      <a:pt x="108" y="10"/>
                      <a:pt x="100" y="4"/>
                      <a:pt x="100" y="4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96" y="6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14"/>
              <p:cNvSpPr/>
              <p:nvPr/>
            </p:nvSpPr>
            <p:spPr>
              <a:xfrm>
                <a:off x="5071" y="364"/>
                <a:ext cx="241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56" extrusionOk="0">
                    <a:moveTo>
                      <a:pt x="272" y="82"/>
                    </a:moveTo>
                    <a:cubicBezTo>
                      <a:pt x="271" y="86"/>
                      <a:pt x="269" y="89"/>
                      <a:pt x="264" y="90"/>
                    </a:cubicBezTo>
                    <a:cubicBezTo>
                      <a:pt x="262" y="96"/>
                      <a:pt x="255" y="94"/>
                      <a:pt x="255" y="98"/>
                    </a:cubicBezTo>
                    <a:cubicBezTo>
                      <a:pt x="254" y="99"/>
                      <a:pt x="252" y="100"/>
                      <a:pt x="249" y="101"/>
                    </a:cubicBezTo>
                    <a:cubicBezTo>
                      <a:pt x="247" y="101"/>
                      <a:pt x="240" y="100"/>
                      <a:pt x="240" y="100"/>
                    </a:cubicBezTo>
                    <a:cubicBezTo>
                      <a:pt x="240" y="100"/>
                      <a:pt x="231" y="108"/>
                      <a:pt x="215" y="116"/>
                    </a:cubicBezTo>
                    <a:cubicBezTo>
                      <a:pt x="215" y="116"/>
                      <a:pt x="225" y="141"/>
                      <a:pt x="225" y="141"/>
                    </a:cubicBezTo>
                    <a:cubicBezTo>
                      <a:pt x="216" y="141"/>
                      <a:pt x="207" y="136"/>
                      <a:pt x="207" y="136"/>
                    </a:cubicBezTo>
                    <a:cubicBezTo>
                      <a:pt x="211" y="148"/>
                      <a:pt x="211" y="148"/>
                      <a:pt x="211" y="148"/>
                    </a:cubicBezTo>
                    <a:cubicBezTo>
                      <a:pt x="201" y="146"/>
                      <a:pt x="194" y="142"/>
                      <a:pt x="194" y="142"/>
                    </a:cubicBezTo>
                    <a:cubicBezTo>
                      <a:pt x="196" y="153"/>
                      <a:pt x="196" y="153"/>
                      <a:pt x="196" y="153"/>
                    </a:cubicBezTo>
                    <a:cubicBezTo>
                      <a:pt x="187" y="152"/>
                      <a:pt x="180" y="145"/>
                      <a:pt x="180" y="14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0" y="155"/>
                      <a:pt x="159" y="142"/>
                      <a:pt x="159" y="142"/>
                    </a:cubicBezTo>
                    <a:cubicBezTo>
                      <a:pt x="159" y="142"/>
                      <a:pt x="149" y="155"/>
                      <a:pt x="137" y="156"/>
                    </a:cubicBezTo>
                    <a:cubicBezTo>
                      <a:pt x="139" y="145"/>
                      <a:pt x="139" y="145"/>
                      <a:pt x="139" y="145"/>
                    </a:cubicBezTo>
                    <a:cubicBezTo>
                      <a:pt x="139" y="145"/>
                      <a:pt x="132" y="152"/>
                      <a:pt x="122" y="153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5" y="142"/>
                      <a:pt x="117" y="146"/>
                      <a:pt x="108" y="148"/>
                    </a:cubicBezTo>
                    <a:cubicBezTo>
                      <a:pt x="112" y="136"/>
                      <a:pt x="112" y="136"/>
                      <a:pt x="112" y="136"/>
                    </a:cubicBezTo>
                    <a:cubicBezTo>
                      <a:pt x="112" y="136"/>
                      <a:pt x="102" y="141"/>
                      <a:pt x="93" y="141"/>
                    </a:cubicBezTo>
                    <a:cubicBezTo>
                      <a:pt x="93" y="141"/>
                      <a:pt x="103" y="115"/>
                      <a:pt x="103" y="115"/>
                    </a:cubicBezTo>
                    <a:cubicBezTo>
                      <a:pt x="103" y="115"/>
                      <a:pt x="93" y="111"/>
                      <a:pt x="85" y="105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3" y="104"/>
                      <a:pt x="73" y="105"/>
                      <a:pt x="73" y="104"/>
                    </a:cubicBezTo>
                    <a:cubicBezTo>
                      <a:pt x="70" y="101"/>
                      <a:pt x="67" y="102"/>
                      <a:pt x="64" y="101"/>
                    </a:cubicBezTo>
                    <a:cubicBezTo>
                      <a:pt x="61" y="101"/>
                      <a:pt x="58" y="94"/>
                      <a:pt x="59" y="95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0"/>
                      <a:pt x="54" y="87"/>
                      <a:pt x="53" y="86"/>
                    </a:cubicBezTo>
                    <a:cubicBezTo>
                      <a:pt x="50" y="89"/>
                      <a:pt x="46" y="87"/>
                      <a:pt x="42" y="86"/>
                    </a:cubicBezTo>
                    <a:cubicBezTo>
                      <a:pt x="33" y="76"/>
                      <a:pt x="24" y="65"/>
                      <a:pt x="11" y="57"/>
                    </a:cubicBezTo>
                    <a:cubicBezTo>
                      <a:pt x="7" y="54"/>
                      <a:pt x="4" y="52"/>
                      <a:pt x="0" y="51"/>
                    </a:cubicBezTo>
                    <a:cubicBezTo>
                      <a:pt x="9" y="50"/>
                      <a:pt x="19" y="50"/>
                      <a:pt x="28" y="52"/>
                    </a:cubicBezTo>
                    <a:cubicBezTo>
                      <a:pt x="24" y="44"/>
                      <a:pt x="19" y="38"/>
                      <a:pt x="14" y="31"/>
                    </a:cubicBezTo>
                    <a:cubicBezTo>
                      <a:pt x="12" y="30"/>
                      <a:pt x="11" y="27"/>
                      <a:pt x="10" y="27"/>
                    </a:cubicBezTo>
                    <a:cubicBezTo>
                      <a:pt x="28" y="31"/>
                      <a:pt x="42" y="43"/>
                      <a:pt x="53" y="54"/>
                    </a:cubicBezTo>
                    <a:cubicBezTo>
                      <a:pt x="57" y="64"/>
                      <a:pt x="66" y="51"/>
                      <a:pt x="72" y="57"/>
                    </a:cubicBezTo>
                    <a:cubicBezTo>
                      <a:pt x="73" y="58"/>
                      <a:pt x="73" y="58"/>
                      <a:pt x="73" y="58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6" y="59"/>
                      <a:pt x="90" y="47"/>
                      <a:pt x="90" y="47"/>
                    </a:cubicBezTo>
                    <a:cubicBezTo>
                      <a:pt x="90" y="47"/>
                      <a:pt x="91" y="48"/>
                      <a:pt x="87" y="47"/>
                    </a:cubicBezTo>
                    <a:cubicBezTo>
                      <a:pt x="83" y="47"/>
                      <a:pt x="83" y="46"/>
                      <a:pt x="83" y="46"/>
                    </a:cubicBezTo>
                    <a:cubicBezTo>
                      <a:pt x="83" y="46"/>
                      <a:pt x="92" y="40"/>
                      <a:pt x="89" y="39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3" y="38"/>
                      <a:pt x="94" y="30"/>
                      <a:pt x="90" y="31"/>
                    </a:cubicBezTo>
                    <a:cubicBezTo>
                      <a:pt x="86" y="32"/>
                      <a:pt x="85" y="31"/>
                      <a:pt x="85" y="31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11" y="11"/>
                      <a:pt x="116" y="19"/>
                    </a:cubicBezTo>
                    <a:cubicBezTo>
                      <a:pt x="120" y="28"/>
                      <a:pt x="126" y="35"/>
                      <a:pt x="128" y="35"/>
                    </a:cubicBezTo>
                    <a:cubicBezTo>
                      <a:pt x="130" y="36"/>
                      <a:pt x="123" y="45"/>
                      <a:pt x="123" y="45"/>
                    </a:cubicBezTo>
                    <a:cubicBezTo>
                      <a:pt x="123" y="45"/>
                      <a:pt x="122" y="43"/>
                      <a:pt x="121" y="42"/>
                    </a:cubicBezTo>
                    <a:cubicBezTo>
                      <a:pt x="121" y="40"/>
                      <a:pt x="120" y="51"/>
                      <a:pt x="120" y="51"/>
                    </a:cubicBezTo>
                    <a:cubicBezTo>
                      <a:pt x="120" y="51"/>
                      <a:pt x="117" y="50"/>
                      <a:pt x="116" y="48"/>
                    </a:cubicBezTo>
                    <a:cubicBezTo>
                      <a:pt x="114" y="59"/>
                      <a:pt x="114" y="59"/>
                      <a:pt x="114" y="59"/>
                    </a:cubicBezTo>
                    <a:cubicBezTo>
                      <a:pt x="114" y="59"/>
                      <a:pt x="111" y="57"/>
                      <a:pt x="110" y="55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95" y="71"/>
                      <a:pt x="100" y="69"/>
                      <a:pt x="104" y="71"/>
                    </a:cubicBezTo>
                    <a:cubicBezTo>
                      <a:pt x="108" y="73"/>
                      <a:pt x="106" y="78"/>
                      <a:pt x="106" y="78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34" y="41"/>
                      <a:pt x="134" y="41"/>
                      <a:pt x="134" y="41"/>
                    </a:cubicBezTo>
                    <a:cubicBezTo>
                      <a:pt x="134" y="41"/>
                      <a:pt x="149" y="52"/>
                      <a:pt x="159" y="52"/>
                    </a:cubicBezTo>
                    <a:cubicBezTo>
                      <a:pt x="170" y="52"/>
                      <a:pt x="184" y="40"/>
                      <a:pt x="184" y="40"/>
                    </a:cubicBezTo>
                    <a:cubicBezTo>
                      <a:pt x="202" y="85"/>
                      <a:pt x="202" y="85"/>
                      <a:pt x="202" y="85"/>
                    </a:cubicBezTo>
                    <a:cubicBezTo>
                      <a:pt x="202" y="85"/>
                      <a:pt x="208" y="83"/>
                      <a:pt x="216" y="77"/>
                    </a:cubicBezTo>
                    <a:cubicBezTo>
                      <a:pt x="216" y="77"/>
                      <a:pt x="216" y="68"/>
                      <a:pt x="224" y="66"/>
                    </a:cubicBezTo>
                    <a:cubicBezTo>
                      <a:pt x="212" y="52"/>
                      <a:pt x="212" y="52"/>
                      <a:pt x="212" y="52"/>
                    </a:cubicBezTo>
                    <a:cubicBezTo>
                      <a:pt x="208" y="56"/>
                      <a:pt x="208" y="56"/>
                      <a:pt x="208" y="56"/>
                    </a:cubicBezTo>
                    <a:cubicBezTo>
                      <a:pt x="208" y="56"/>
                      <a:pt x="204" y="53"/>
                      <a:pt x="204" y="46"/>
                    </a:cubicBezTo>
                    <a:cubicBezTo>
                      <a:pt x="203" y="40"/>
                      <a:pt x="201" y="50"/>
                      <a:pt x="201" y="50"/>
                    </a:cubicBezTo>
                    <a:cubicBezTo>
                      <a:pt x="201" y="50"/>
                      <a:pt x="197" y="47"/>
                      <a:pt x="197" y="43"/>
                    </a:cubicBezTo>
                    <a:cubicBezTo>
                      <a:pt x="196" y="39"/>
                      <a:pt x="194" y="46"/>
                      <a:pt x="194" y="46"/>
                    </a:cubicBezTo>
                    <a:cubicBezTo>
                      <a:pt x="191" y="35"/>
                      <a:pt x="191" y="35"/>
                      <a:pt x="191" y="35"/>
                    </a:cubicBezTo>
                    <a:cubicBezTo>
                      <a:pt x="191" y="35"/>
                      <a:pt x="205" y="20"/>
                      <a:pt x="210" y="1"/>
                    </a:cubicBezTo>
                    <a:cubicBezTo>
                      <a:pt x="223" y="18"/>
                      <a:pt x="223" y="18"/>
                      <a:pt x="223" y="18"/>
                    </a:cubicBezTo>
                    <a:cubicBezTo>
                      <a:pt x="234" y="31"/>
                      <a:pt x="234" y="31"/>
                      <a:pt x="234" y="31"/>
                    </a:cubicBezTo>
                    <a:cubicBezTo>
                      <a:pt x="234" y="31"/>
                      <a:pt x="231" y="31"/>
                      <a:pt x="228" y="31"/>
                    </a:cubicBezTo>
                    <a:cubicBezTo>
                      <a:pt x="226" y="31"/>
                      <a:pt x="235" y="38"/>
                      <a:pt x="235" y="38"/>
                    </a:cubicBezTo>
                    <a:cubicBezTo>
                      <a:pt x="235" y="38"/>
                      <a:pt x="232" y="40"/>
                      <a:pt x="229" y="39"/>
                    </a:cubicBezTo>
                    <a:cubicBezTo>
                      <a:pt x="226" y="38"/>
                      <a:pt x="236" y="45"/>
                      <a:pt x="236" y="45"/>
                    </a:cubicBezTo>
                    <a:cubicBezTo>
                      <a:pt x="231" y="47"/>
                      <a:pt x="231" y="47"/>
                      <a:pt x="231" y="47"/>
                    </a:cubicBezTo>
                    <a:cubicBezTo>
                      <a:pt x="231" y="47"/>
                      <a:pt x="237" y="57"/>
                      <a:pt x="240" y="60"/>
                    </a:cubicBezTo>
                    <a:cubicBezTo>
                      <a:pt x="242" y="59"/>
                      <a:pt x="242" y="59"/>
                      <a:pt x="242" y="59"/>
                    </a:cubicBezTo>
                    <a:cubicBezTo>
                      <a:pt x="242" y="59"/>
                      <a:pt x="245" y="57"/>
                      <a:pt x="250" y="53"/>
                    </a:cubicBezTo>
                    <a:cubicBezTo>
                      <a:pt x="254" y="47"/>
                      <a:pt x="260" y="52"/>
                      <a:pt x="265" y="53"/>
                    </a:cubicBezTo>
                    <a:cubicBezTo>
                      <a:pt x="266" y="52"/>
                      <a:pt x="267" y="51"/>
                      <a:pt x="268" y="51"/>
                    </a:cubicBezTo>
                    <a:cubicBezTo>
                      <a:pt x="278" y="36"/>
                      <a:pt x="292" y="20"/>
                      <a:pt x="315" y="19"/>
                    </a:cubicBezTo>
                    <a:cubicBezTo>
                      <a:pt x="306" y="25"/>
                      <a:pt x="302" y="31"/>
                      <a:pt x="297" y="43"/>
                    </a:cubicBezTo>
                    <a:cubicBezTo>
                      <a:pt x="304" y="42"/>
                      <a:pt x="313" y="40"/>
                      <a:pt x="320" y="42"/>
                    </a:cubicBezTo>
                    <a:cubicBezTo>
                      <a:pt x="321" y="42"/>
                      <a:pt x="321" y="42"/>
                      <a:pt x="321" y="42"/>
                    </a:cubicBezTo>
                    <a:cubicBezTo>
                      <a:pt x="313" y="47"/>
                      <a:pt x="308" y="51"/>
                      <a:pt x="300" y="60"/>
                    </a:cubicBezTo>
                    <a:cubicBezTo>
                      <a:pt x="290" y="70"/>
                      <a:pt x="281" y="86"/>
                      <a:pt x="272" y="82"/>
                    </a:cubicBezTo>
                    <a:cubicBezTo>
                      <a:pt x="270" y="83"/>
                      <a:pt x="272" y="82"/>
                      <a:pt x="272" y="82"/>
                    </a:cubicBezTo>
                    <a:cubicBezTo>
                      <a:pt x="272" y="82"/>
                      <a:pt x="279" y="83"/>
                      <a:pt x="272" y="8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14"/>
              <p:cNvSpPr/>
              <p:nvPr/>
            </p:nvSpPr>
            <p:spPr>
              <a:xfrm>
                <a:off x="5148" y="219"/>
                <a:ext cx="70" cy="74"/>
              </a:xfrm>
              <a:custGeom>
                <a:avLst/>
                <a:gdLst/>
                <a:ahLst/>
                <a:cxnLst/>
                <a:rect l="l" t="t" r="r" b="b"/>
                <a:pathLst>
                  <a:path w="93" h="99" extrusionOk="0">
                    <a:moveTo>
                      <a:pt x="93" y="99"/>
                    </a:moveTo>
                    <a:cubicBezTo>
                      <a:pt x="18" y="99"/>
                      <a:pt x="18" y="99"/>
                      <a:pt x="18" y="99"/>
                    </a:cubicBezTo>
                    <a:cubicBezTo>
                      <a:pt x="18" y="99"/>
                      <a:pt x="21" y="72"/>
                      <a:pt x="32" y="49"/>
                    </a:cubicBezTo>
                    <a:cubicBezTo>
                      <a:pt x="35" y="43"/>
                      <a:pt x="39" y="42"/>
                      <a:pt x="35" y="42"/>
                    </a:cubicBezTo>
                    <a:cubicBezTo>
                      <a:pt x="31" y="42"/>
                      <a:pt x="16" y="50"/>
                      <a:pt x="12" y="4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8" y="31"/>
                      <a:pt x="10" y="26"/>
                      <a:pt x="4" y="36"/>
                    </a:cubicBezTo>
                    <a:cubicBezTo>
                      <a:pt x="4" y="36"/>
                      <a:pt x="0" y="24"/>
                      <a:pt x="15" y="17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7"/>
                      <a:pt x="33" y="0"/>
                      <a:pt x="52" y="4"/>
                    </a:cubicBezTo>
                    <a:cubicBezTo>
                      <a:pt x="66" y="7"/>
                      <a:pt x="72" y="3"/>
                      <a:pt x="76" y="1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14"/>
                      <a:pt x="79" y="20"/>
                      <a:pt x="75" y="21"/>
                    </a:cubicBezTo>
                    <a:cubicBezTo>
                      <a:pt x="75" y="21"/>
                      <a:pt x="78" y="28"/>
                      <a:pt x="81" y="30"/>
                    </a:cubicBezTo>
                    <a:cubicBezTo>
                      <a:pt x="81" y="30"/>
                      <a:pt x="84" y="34"/>
                      <a:pt x="78" y="36"/>
                    </a:cubicBezTo>
                    <a:cubicBezTo>
                      <a:pt x="78" y="36"/>
                      <a:pt x="83" y="47"/>
                      <a:pt x="86" y="62"/>
                    </a:cubicBezTo>
                    <a:cubicBezTo>
                      <a:pt x="88" y="72"/>
                      <a:pt x="91" y="81"/>
                      <a:pt x="93" y="99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14"/>
              <p:cNvSpPr/>
              <p:nvPr/>
            </p:nvSpPr>
            <p:spPr>
              <a:xfrm>
                <a:off x="5155" y="220"/>
                <a:ext cx="51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9" h="48" extrusionOk="0">
                    <a:moveTo>
                      <a:pt x="64" y="6"/>
                    </a:moveTo>
                    <a:cubicBezTo>
                      <a:pt x="64" y="6"/>
                      <a:pt x="64" y="9"/>
                      <a:pt x="64" y="9"/>
                    </a:cubicBezTo>
                    <a:cubicBezTo>
                      <a:pt x="64" y="9"/>
                      <a:pt x="68" y="9"/>
                      <a:pt x="68" y="8"/>
                    </a:cubicBezTo>
                    <a:cubicBezTo>
                      <a:pt x="67" y="11"/>
                      <a:pt x="64" y="13"/>
                      <a:pt x="64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7" y="16"/>
                      <a:pt x="64" y="17"/>
                      <a:pt x="61" y="17"/>
                    </a:cubicBezTo>
                    <a:cubicBezTo>
                      <a:pt x="64" y="22"/>
                      <a:pt x="64" y="28"/>
                      <a:pt x="69" y="31"/>
                    </a:cubicBezTo>
                    <a:cubicBezTo>
                      <a:pt x="69" y="32"/>
                      <a:pt x="64" y="32"/>
                      <a:pt x="62" y="32"/>
                    </a:cubicBezTo>
                    <a:cubicBezTo>
                      <a:pt x="58" y="32"/>
                      <a:pt x="55" y="29"/>
                      <a:pt x="54" y="26"/>
                    </a:cubicBezTo>
                    <a:cubicBezTo>
                      <a:pt x="53" y="28"/>
                      <a:pt x="52" y="31"/>
                      <a:pt x="49" y="32"/>
                    </a:cubicBezTo>
                    <a:cubicBezTo>
                      <a:pt x="49" y="32"/>
                      <a:pt x="49" y="30"/>
                      <a:pt x="47" y="30"/>
                    </a:cubicBezTo>
                    <a:cubicBezTo>
                      <a:pt x="48" y="34"/>
                      <a:pt x="47" y="37"/>
                      <a:pt x="45" y="40"/>
                    </a:cubicBezTo>
                    <a:cubicBezTo>
                      <a:pt x="43" y="39"/>
                      <a:pt x="42" y="35"/>
                      <a:pt x="39" y="35"/>
                    </a:cubicBezTo>
                    <a:cubicBezTo>
                      <a:pt x="37" y="36"/>
                      <a:pt x="37" y="39"/>
                      <a:pt x="34" y="37"/>
                    </a:cubicBezTo>
                    <a:cubicBezTo>
                      <a:pt x="36" y="39"/>
                      <a:pt x="35" y="43"/>
                      <a:pt x="33" y="45"/>
                    </a:cubicBezTo>
                    <a:cubicBezTo>
                      <a:pt x="31" y="47"/>
                      <a:pt x="29" y="48"/>
                      <a:pt x="27" y="46"/>
                    </a:cubicBezTo>
                    <a:cubicBezTo>
                      <a:pt x="29" y="44"/>
                      <a:pt x="32" y="43"/>
                      <a:pt x="32" y="40"/>
                    </a:cubicBezTo>
                    <a:cubicBezTo>
                      <a:pt x="31" y="31"/>
                      <a:pt x="11" y="43"/>
                      <a:pt x="10" y="40"/>
                    </a:cubicBezTo>
                    <a:cubicBezTo>
                      <a:pt x="10" y="40"/>
                      <a:pt x="19" y="34"/>
                      <a:pt x="22" y="31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2" y="27"/>
                      <a:pt x="8" y="22"/>
                      <a:pt x="0" y="27"/>
                    </a:cubicBezTo>
                    <a:cubicBezTo>
                      <a:pt x="1" y="22"/>
                      <a:pt x="7" y="20"/>
                      <a:pt x="10" y="18"/>
                    </a:cubicBezTo>
                    <a:cubicBezTo>
                      <a:pt x="10" y="18"/>
                      <a:pt x="9" y="15"/>
                      <a:pt x="9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4"/>
                      <a:pt x="10" y="13"/>
                      <a:pt x="11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1"/>
                      <a:pt x="13" y="1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7" y="9"/>
                      <a:pt x="17" y="9"/>
                    </a:cubicBezTo>
                    <a:cubicBezTo>
                      <a:pt x="17" y="11"/>
                      <a:pt x="18" y="14"/>
                      <a:pt x="20" y="15"/>
                    </a:cubicBezTo>
                    <a:cubicBezTo>
                      <a:pt x="19" y="12"/>
                      <a:pt x="21" y="11"/>
                      <a:pt x="22" y="9"/>
                    </a:cubicBezTo>
                    <a:cubicBezTo>
                      <a:pt x="33" y="0"/>
                      <a:pt x="49" y="14"/>
                      <a:pt x="64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14"/>
              <p:cNvSpPr/>
              <p:nvPr/>
            </p:nvSpPr>
            <p:spPr>
              <a:xfrm>
                <a:off x="5170" y="225"/>
                <a:ext cx="20" cy="11"/>
              </a:xfrm>
              <a:custGeom>
                <a:avLst/>
                <a:gdLst/>
                <a:ahLst/>
                <a:cxnLst/>
                <a:rect l="l" t="t" r="r" b="b"/>
                <a:pathLst>
                  <a:path w="26" h="14" extrusionOk="0">
                    <a:moveTo>
                      <a:pt x="26" y="3"/>
                    </a:moveTo>
                    <a:cubicBezTo>
                      <a:pt x="23" y="6"/>
                      <a:pt x="18" y="8"/>
                      <a:pt x="14" y="11"/>
                    </a:cubicBezTo>
                    <a:cubicBezTo>
                      <a:pt x="14" y="9"/>
                      <a:pt x="16" y="8"/>
                      <a:pt x="14" y="7"/>
                    </a:cubicBezTo>
                    <a:cubicBezTo>
                      <a:pt x="12" y="7"/>
                      <a:pt x="13" y="9"/>
                      <a:pt x="12" y="10"/>
                    </a:cubicBezTo>
                    <a:cubicBezTo>
                      <a:pt x="10" y="13"/>
                      <a:pt x="6" y="12"/>
                      <a:pt x="3" y="12"/>
                    </a:cubicBezTo>
                    <a:cubicBezTo>
                      <a:pt x="3" y="12"/>
                      <a:pt x="3" y="13"/>
                      <a:pt x="3" y="14"/>
                    </a:cubicBezTo>
                    <a:cubicBezTo>
                      <a:pt x="1" y="12"/>
                      <a:pt x="2" y="9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6"/>
                      <a:pt x="2" y="7"/>
                      <a:pt x="4" y="7"/>
                    </a:cubicBezTo>
                    <a:cubicBezTo>
                      <a:pt x="9" y="0"/>
                      <a:pt x="20" y="8"/>
                      <a:pt x="26" y="3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4"/>
              <p:cNvSpPr/>
              <p:nvPr/>
            </p:nvSpPr>
            <p:spPr>
              <a:xfrm>
                <a:off x="5185" y="230"/>
                <a:ext cx="9" cy="15"/>
              </a:xfrm>
              <a:custGeom>
                <a:avLst/>
                <a:gdLst/>
                <a:ahLst/>
                <a:cxnLst/>
                <a:rect l="l" t="t" r="r" b="b"/>
                <a:pathLst>
                  <a:path w="12" h="20" extrusionOk="0">
                    <a:moveTo>
                      <a:pt x="10" y="4"/>
                    </a:moveTo>
                    <a:cubicBezTo>
                      <a:pt x="7" y="6"/>
                      <a:pt x="12" y="9"/>
                      <a:pt x="9" y="12"/>
                    </a:cubicBezTo>
                    <a:cubicBezTo>
                      <a:pt x="7" y="14"/>
                      <a:pt x="3" y="16"/>
                      <a:pt x="2" y="20"/>
                    </a:cubicBezTo>
                    <a:cubicBezTo>
                      <a:pt x="0" y="15"/>
                      <a:pt x="5" y="13"/>
                      <a:pt x="5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5" y="6"/>
                      <a:pt x="5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1"/>
                      <a:pt x="10" y="0"/>
                      <a:pt x="10" y="4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4"/>
              <p:cNvSpPr/>
              <p:nvPr/>
            </p:nvSpPr>
            <p:spPr>
              <a:xfrm>
                <a:off x="5163" y="233"/>
                <a:ext cx="7" cy="4"/>
              </a:xfrm>
              <a:custGeom>
                <a:avLst/>
                <a:gdLst/>
                <a:ahLst/>
                <a:cxnLst/>
                <a:rect l="l" t="t" r="r" b="b"/>
                <a:pathLst>
                  <a:path w="9" h="5" extrusionOk="0">
                    <a:moveTo>
                      <a:pt x="9" y="0"/>
                    </a:moveTo>
                    <a:cubicBezTo>
                      <a:pt x="9" y="3"/>
                      <a:pt x="6" y="3"/>
                      <a:pt x="4" y="3"/>
                    </a:cubicBezTo>
                    <a:cubicBezTo>
                      <a:pt x="2" y="5"/>
                      <a:pt x="1" y="1"/>
                      <a:pt x="0" y="1"/>
                    </a:cubicBezTo>
                    <a:cubicBezTo>
                      <a:pt x="1" y="1"/>
                      <a:pt x="3" y="2"/>
                      <a:pt x="4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4"/>
              <p:cNvSpPr/>
              <p:nvPr/>
            </p:nvSpPr>
            <p:spPr>
              <a:xfrm>
                <a:off x="5174" y="23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1" h="12" extrusionOk="0">
                    <a:moveTo>
                      <a:pt x="11" y="2"/>
                    </a:moveTo>
                    <a:cubicBezTo>
                      <a:pt x="10" y="6"/>
                      <a:pt x="7" y="8"/>
                      <a:pt x="10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1"/>
                      <a:pt x="6" y="8"/>
                      <a:pt x="7" y="6"/>
                    </a:cubicBezTo>
                    <a:cubicBezTo>
                      <a:pt x="8" y="5"/>
                      <a:pt x="8" y="3"/>
                      <a:pt x="7" y="3"/>
                    </a:cubicBezTo>
                    <a:cubicBezTo>
                      <a:pt x="4" y="2"/>
                      <a:pt x="2" y="4"/>
                      <a:pt x="0" y="2"/>
                    </a:cubicBezTo>
                    <a:cubicBezTo>
                      <a:pt x="1" y="2"/>
                      <a:pt x="4" y="1"/>
                      <a:pt x="6" y="0"/>
                    </a:cubicBezTo>
                    <a:cubicBezTo>
                      <a:pt x="8" y="0"/>
                      <a:pt x="10" y="1"/>
                      <a:pt x="11" y="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14"/>
              <p:cNvSpPr/>
              <p:nvPr/>
            </p:nvSpPr>
            <p:spPr>
              <a:xfrm>
                <a:off x="5273" y="383"/>
                <a:ext cx="29" cy="36"/>
              </a:xfrm>
              <a:custGeom>
                <a:avLst/>
                <a:gdLst/>
                <a:ahLst/>
                <a:cxnLst/>
                <a:rect l="l" t="t" r="r" b="b"/>
                <a:pathLst>
                  <a:path w="39" h="48" extrusionOk="0">
                    <a:moveTo>
                      <a:pt x="33" y="0"/>
                    </a:moveTo>
                    <a:cubicBezTo>
                      <a:pt x="29" y="4"/>
                      <a:pt x="29" y="4"/>
                      <a:pt x="26" y="9"/>
                    </a:cubicBezTo>
                    <a:cubicBezTo>
                      <a:pt x="24" y="13"/>
                      <a:pt x="21" y="19"/>
                      <a:pt x="19" y="25"/>
                    </a:cubicBezTo>
                    <a:cubicBezTo>
                      <a:pt x="24" y="22"/>
                      <a:pt x="31" y="21"/>
                      <a:pt x="39" y="20"/>
                    </a:cubicBezTo>
                    <a:cubicBezTo>
                      <a:pt x="29" y="28"/>
                      <a:pt x="19" y="40"/>
                      <a:pt x="14" y="48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2" y="43"/>
                      <a:pt x="15" y="42"/>
                      <a:pt x="15" y="39"/>
                    </a:cubicBezTo>
                    <a:cubicBezTo>
                      <a:pt x="13" y="38"/>
                      <a:pt x="12" y="41"/>
                      <a:pt x="11" y="41"/>
                    </a:cubicBezTo>
                    <a:cubicBezTo>
                      <a:pt x="11" y="39"/>
                      <a:pt x="13" y="38"/>
                      <a:pt x="11" y="36"/>
                    </a:cubicBezTo>
                    <a:cubicBezTo>
                      <a:pt x="9" y="36"/>
                      <a:pt x="9" y="38"/>
                      <a:pt x="8" y="39"/>
                    </a:cubicBezTo>
                    <a:cubicBezTo>
                      <a:pt x="8" y="37"/>
                      <a:pt x="9" y="35"/>
                      <a:pt x="9" y="33"/>
                    </a:cubicBezTo>
                    <a:cubicBezTo>
                      <a:pt x="8" y="32"/>
                      <a:pt x="7" y="35"/>
                      <a:pt x="6" y="34"/>
                    </a:cubicBezTo>
                    <a:cubicBezTo>
                      <a:pt x="7" y="34"/>
                      <a:pt x="6" y="32"/>
                      <a:pt x="6" y="31"/>
                    </a:cubicBezTo>
                    <a:cubicBezTo>
                      <a:pt x="5" y="31"/>
                      <a:pt x="4" y="32"/>
                      <a:pt x="3" y="33"/>
                    </a:cubicBezTo>
                    <a:cubicBezTo>
                      <a:pt x="0" y="27"/>
                      <a:pt x="7" y="23"/>
                      <a:pt x="8" y="19"/>
                    </a:cubicBezTo>
                    <a:cubicBezTo>
                      <a:pt x="15" y="12"/>
                      <a:pt x="20" y="5"/>
                      <a:pt x="3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4"/>
              <p:cNvSpPr/>
              <p:nvPr/>
            </p:nvSpPr>
            <p:spPr>
              <a:xfrm>
                <a:off x="5083" y="390"/>
                <a:ext cx="29" cy="35"/>
              </a:xfrm>
              <a:custGeom>
                <a:avLst/>
                <a:gdLst/>
                <a:ahLst/>
                <a:cxnLst/>
                <a:rect l="l" t="t" r="r" b="b"/>
                <a:pathLst>
                  <a:path w="39" h="46" extrusionOk="0">
                    <a:moveTo>
                      <a:pt x="39" y="29"/>
                    </a:moveTo>
                    <a:cubicBezTo>
                      <a:pt x="37" y="30"/>
                      <a:pt x="36" y="28"/>
                      <a:pt x="34" y="28"/>
                    </a:cubicBezTo>
                    <a:cubicBezTo>
                      <a:pt x="34" y="30"/>
                      <a:pt x="35" y="31"/>
                      <a:pt x="35" y="32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0" y="33"/>
                      <a:pt x="33" y="34"/>
                      <a:pt x="32" y="36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7"/>
                      <a:pt x="30" y="38"/>
                      <a:pt x="30" y="40"/>
                    </a:cubicBezTo>
                    <a:cubicBezTo>
                      <a:pt x="27" y="40"/>
                      <a:pt x="26" y="38"/>
                      <a:pt x="24" y="37"/>
                    </a:cubicBezTo>
                    <a:cubicBezTo>
                      <a:pt x="25" y="40"/>
                      <a:pt x="28" y="42"/>
                      <a:pt x="29" y="45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1" y="37"/>
                      <a:pt x="11" y="25"/>
                      <a:pt x="0" y="19"/>
                    </a:cubicBezTo>
                    <a:cubicBezTo>
                      <a:pt x="8" y="19"/>
                      <a:pt x="15" y="20"/>
                      <a:pt x="21" y="24"/>
                    </a:cubicBezTo>
                    <a:cubicBezTo>
                      <a:pt x="19" y="18"/>
                      <a:pt x="17" y="15"/>
                      <a:pt x="14" y="9"/>
                    </a:cubicBezTo>
                    <a:cubicBezTo>
                      <a:pt x="12" y="6"/>
                      <a:pt x="9" y="3"/>
                      <a:pt x="7" y="0"/>
                    </a:cubicBezTo>
                    <a:cubicBezTo>
                      <a:pt x="20" y="8"/>
                      <a:pt x="33" y="16"/>
                      <a:pt x="39" y="2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4"/>
              <p:cNvSpPr/>
              <p:nvPr/>
            </p:nvSpPr>
            <p:spPr>
              <a:xfrm>
                <a:off x="5234" y="393"/>
                <a:ext cx="38" cy="44"/>
              </a:xfrm>
              <a:custGeom>
                <a:avLst/>
                <a:gdLst/>
                <a:ahLst/>
                <a:cxnLst/>
                <a:rect l="l" t="t" r="r" b="b"/>
                <a:pathLst>
                  <a:path w="51" h="59" extrusionOk="0">
                    <a:moveTo>
                      <a:pt x="10" y="4"/>
                    </a:moveTo>
                    <a:cubicBezTo>
                      <a:pt x="10" y="8"/>
                      <a:pt x="13" y="9"/>
                      <a:pt x="14" y="13"/>
                    </a:cubicBezTo>
                    <a:cubicBezTo>
                      <a:pt x="15" y="13"/>
                      <a:pt x="14" y="15"/>
                      <a:pt x="15" y="16"/>
                    </a:cubicBezTo>
                    <a:cubicBezTo>
                      <a:pt x="17" y="18"/>
                      <a:pt x="18" y="20"/>
                      <a:pt x="20" y="22"/>
                    </a:cubicBezTo>
                    <a:cubicBezTo>
                      <a:pt x="19" y="25"/>
                      <a:pt x="23" y="24"/>
                      <a:pt x="22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8" y="32"/>
                      <a:pt x="35" y="32"/>
                      <a:pt x="38" y="36"/>
                    </a:cubicBezTo>
                    <a:cubicBezTo>
                      <a:pt x="41" y="37"/>
                      <a:pt x="47" y="37"/>
                      <a:pt x="48" y="39"/>
                    </a:cubicBezTo>
                    <a:cubicBezTo>
                      <a:pt x="49" y="42"/>
                      <a:pt x="51" y="43"/>
                      <a:pt x="49" y="46"/>
                    </a:cubicBezTo>
                    <a:cubicBezTo>
                      <a:pt x="49" y="47"/>
                      <a:pt x="48" y="47"/>
                      <a:pt x="47" y="47"/>
                    </a:cubicBezTo>
                    <a:cubicBezTo>
                      <a:pt x="48" y="43"/>
                      <a:pt x="46" y="42"/>
                      <a:pt x="43" y="40"/>
                    </a:cubicBezTo>
                    <a:cubicBezTo>
                      <a:pt x="41" y="38"/>
                      <a:pt x="37" y="40"/>
                      <a:pt x="34" y="38"/>
                    </a:cubicBezTo>
                    <a:cubicBezTo>
                      <a:pt x="35" y="42"/>
                      <a:pt x="43" y="40"/>
                      <a:pt x="44" y="45"/>
                    </a:cubicBezTo>
                    <a:cubicBezTo>
                      <a:pt x="44" y="48"/>
                      <a:pt x="44" y="51"/>
                      <a:pt x="42" y="52"/>
                    </a:cubicBezTo>
                    <a:cubicBezTo>
                      <a:pt x="42" y="52"/>
                      <a:pt x="41" y="53"/>
                      <a:pt x="40" y="53"/>
                    </a:cubicBezTo>
                    <a:cubicBezTo>
                      <a:pt x="39" y="51"/>
                      <a:pt x="42" y="46"/>
                      <a:pt x="39" y="45"/>
                    </a:cubicBezTo>
                    <a:cubicBezTo>
                      <a:pt x="36" y="43"/>
                      <a:pt x="34" y="42"/>
                      <a:pt x="31" y="40"/>
                    </a:cubicBezTo>
                    <a:cubicBezTo>
                      <a:pt x="32" y="44"/>
                      <a:pt x="38" y="45"/>
                      <a:pt x="38" y="49"/>
                    </a:cubicBezTo>
                    <a:cubicBezTo>
                      <a:pt x="36" y="53"/>
                      <a:pt x="35" y="57"/>
                      <a:pt x="31" y="58"/>
                    </a:cubicBezTo>
                    <a:cubicBezTo>
                      <a:pt x="29" y="58"/>
                      <a:pt x="26" y="59"/>
                      <a:pt x="26" y="57"/>
                    </a:cubicBezTo>
                    <a:cubicBezTo>
                      <a:pt x="25" y="55"/>
                      <a:pt x="28" y="56"/>
                      <a:pt x="29" y="55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55"/>
                      <a:pt x="31" y="54"/>
                      <a:pt x="31" y="53"/>
                    </a:cubicBezTo>
                    <a:cubicBezTo>
                      <a:pt x="33" y="54"/>
                      <a:pt x="33" y="54"/>
                      <a:pt x="33" y="54"/>
                    </a:cubicBezTo>
                    <a:cubicBezTo>
                      <a:pt x="32" y="53"/>
                      <a:pt x="32" y="51"/>
                      <a:pt x="34" y="50"/>
                    </a:cubicBezTo>
                    <a:cubicBezTo>
                      <a:pt x="32" y="48"/>
                      <a:pt x="31" y="46"/>
                      <a:pt x="30" y="44"/>
                    </a:cubicBezTo>
                    <a:cubicBezTo>
                      <a:pt x="27" y="42"/>
                      <a:pt x="27" y="39"/>
                      <a:pt x="25" y="37"/>
                    </a:cubicBezTo>
                    <a:cubicBezTo>
                      <a:pt x="20" y="36"/>
                      <a:pt x="13" y="34"/>
                      <a:pt x="9" y="37"/>
                    </a:cubicBezTo>
                    <a:cubicBezTo>
                      <a:pt x="7" y="37"/>
                      <a:pt x="6" y="36"/>
                      <a:pt x="7" y="34"/>
                    </a:cubicBezTo>
                    <a:cubicBezTo>
                      <a:pt x="7" y="30"/>
                      <a:pt x="8" y="32"/>
                      <a:pt x="9" y="31"/>
                    </a:cubicBezTo>
                    <a:cubicBezTo>
                      <a:pt x="15" y="30"/>
                      <a:pt x="19" y="35"/>
                      <a:pt x="24" y="33"/>
                    </a:cubicBezTo>
                    <a:cubicBezTo>
                      <a:pt x="22" y="31"/>
                      <a:pt x="20" y="30"/>
                      <a:pt x="19" y="27"/>
                    </a:cubicBezTo>
                    <a:cubicBezTo>
                      <a:pt x="18" y="27"/>
                      <a:pt x="18" y="26"/>
                      <a:pt x="18" y="25"/>
                    </a:cubicBezTo>
                    <a:cubicBezTo>
                      <a:pt x="17" y="25"/>
                      <a:pt x="15" y="26"/>
                      <a:pt x="15" y="25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0"/>
                      <a:pt x="14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7"/>
                      <a:pt x="10" y="18"/>
                      <a:pt x="9" y="17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9" y="14"/>
                      <a:pt x="8" y="15"/>
                      <a:pt x="7" y="14"/>
                    </a:cubicBezTo>
                    <a:cubicBezTo>
                      <a:pt x="6" y="12"/>
                      <a:pt x="8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1"/>
                      <a:pt x="4" y="13"/>
                      <a:pt x="5" y="11"/>
                    </a:cubicBezTo>
                    <a:cubicBezTo>
                      <a:pt x="5" y="9"/>
                      <a:pt x="7" y="9"/>
                      <a:pt x="7" y="7"/>
                    </a:cubicBezTo>
                    <a:cubicBezTo>
                      <a:pt x="6" y="7"/>
                      <a:pt x="4" y="9"/>
                      <a:pt x="3" y="9"/>
                    </a:cubicBezTo>
                    <a:cubicBezTo>
                      <a:pt x="2" y="7"/>
                      <a:pt x="5" y="6"/>
                      <a:pt x="5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0" y="2"/>
                      <a:pt x="2" y="0"/>
                    </a:cubicBezTo>
                    <a:cubicBezTo>
                      <a:pt x="4" y="2"/>
                      <a:pt x="7" y="4"/>
                      <a:pt x="10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4"/>
              <p:cNvSpPr/>
              <p:nvPr/>
            </p:nvSpPr>
            <p:spPr>
              <a:xfrm>
                <a:off x="5113" y="395"/>
                <a:ext cx="36" cy="45"/>
              </a:xfrm>
              <a:custGeom>
                <a:avLst/>
                <a:gdLst/>
                <a:ahLst/>
                <a:cxnLst/>
                <a:rect l="l" t="t" r="r" b="b"/>
                <a:pathLst>
                  <a:path w="47" h="61" extrusionOk="0">
                    <a:moveTo>
                      <a:pt x="46" y="4"/>
                    </a:moveTo>
                    <a:cubicBezTo>
                      <a:pt x="45" y="4"/>
                      <a:pt x="45" y="3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6" y="9"/>
                      <a:pt x="45" y="8"/>
                      <a:pt x="43" y="7"/>
                    </a:cubicBezTo>
                    <a:cubicBezTo>
                      <a:pt x="43" y="9"/>
                      <a:pt x="45" y="9"/>
                      <a:pt x="45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11"/>
                      <a:pt x="43" y="12"/>
                      <a:pt x="43" y="13"/>
                    </a:cubicBezTo>
                    <a:cubicBezTo>
                      <a:pt x="42" y="15"/>
                      <a:pt x="40" y="13"/>
                      <a:pt x="39" y="15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8"/>
                      <a:pt x="41" y="19"/>
                      <a:pt x="39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2"/>
                      <a:pt x="39" y="20"/>
                      <a:pt x="39" y="22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7" y="24"/>
                      <a:pt x="34" y="25"/>
                      <a:pt x="34" y="26"/>
                    </a:cubicBezTo>
                    <a:cubicBezTo>
                      <a:pt x="34" y="26"/>
                      <a:pt x="34" y="26"/>
                      <a:pt x="34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8"/>
                      <a:pt x="33" y="29"/>
                      <a:pt x="33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0" y="31"/>
                      <a:pt x="31" y="31"/>
                      <a:pt x="32" y="31"/>
                    </a:cubicBezTo>
                    <a:cubicBezTo>
                      <a:pt x="30" y="34"/>
                      <a:pt x="27" y="33"/>
                      <a:pt x="26" y="35"/>
                    </a:cubicBezTo>
                    <a:cubicBezTo>
                      <a:pt x="32" y="36"/>
                      <a:pt x="38" y="32"/>
                      <a:pt x="45" y="34"/>
                    </a:cubicBezTo>
                    <a:cubicBezTo>
                      <a:pt x="46" y="35"/>
                      <a:pt x="45" y="37"/>
                      <a:pt x="45" y="38"/>
                    </a:cubicBezTo>
                    <a:cubicBezTo>
                      <a:pt x="42" y="39"/>
                      <a:pt x="40" y="38"/>
                      <a:pt x="37" y="37"/>
                    </a:cubicBezTo>
                    <a:cubicBezTo>
                      <a:pt x="33" y="39"/>
                      <a:pt x="28" y="37"/>
                      <a:pt x="25" y="40"/>
                    </a:cubicBezTo>
                    <a:cubicBezTo>
                      <a:pt x="26" y="44"/>
                      <a:pt x="22" y="44"/>
                      <a:pt x="22" y="47"/>
                    </a:cubicBezTo>
                    <a:cubicBezTo>
                      <a:pt x="20" y="48"/>
                      <a:pt x="19" y="50"/>
                      <a:pt x="18" y="52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9" y="56"/>
                      <a:pt x="23" y="56"/>
                      <a:pt x="26" y="57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1" y="61"/>
                      <a:pt x="19" y="60"/>
                      <a:pt x="16" y="58"/>
                    </a:cubicBezTo>
                    <a:cubicBezTo>
                      <a:pt x="14" y="56"/>
                      <a:pt x="14" y="53"/>
                      <a:pt x="14" y="50"/>
                    </a:cubicBezTo>
                    <a:cubicBezTo>
                      <a:pt x="15" y="47"/>
                      <a:pt x="20" y="47"/>
                      <a:pt x="20" y="44"/>
                    </a:cubicBezTo>
                    <a:cubicBezTo>
                      <a:pt x="18" y="45"/>
                      <a:pt x="14" y="46"/>
                      <a:pt x="12" y="47"/>
                    </a:cubicBezTo>
                    <a:cubicBezTo>
                      <a:pt x="10" y="50"/>
                      <a:pt x="12" y="52"/>
                      <a:pt x="12" y="55"/>
                    </a:cubicBezTo>
                    <a:cubicBezTo>
                      <a:pt x="12" y="57"/>
                      <a:pt x="9" y="56"/>
                      <a:pt x="8" y="55"/>
                    </a:cubicBezTo>
                    <a:cubicBezTo>
                      <a:pt x="6" y="54"/>
                      <a:pt x="6" y="53"/>
                      <a:pt x="6" y="51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8" y="45"/>
                      <a:pt x="13" y="45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2" y="43"/>
                      <a:pt x="6" y="42"/>
                      <a:pt x="4" y="46"/>
                    </a:cubicBezTo>
                    <a:cubicBezTo>
                      <a:pt x="4" y="47"/>
                      <a:pt x="3" y="50"/>
                      <a:pt x="2" y="48"/>
                    </a:cubicBezTo>
                    <a:cubicBezTo>
                      <a:pt x="0" y="46"/>
                      <a:pt x="1" y="45"/>
                      <a:pt x="0" y="43"/>
                    </a:cubicBezTo>
                    <a:cubicBezTo>
                      <a:pt x="0" y="43"/>
                      <a:pt x="1" y="43"/>
                      <a:pt x="0" y="43"/>
                    </a:cubicBezTo>
                    <a:cubicBezTo>
                      <a:pt x="2" y="39"/>
                      <a:pt x="8" y="40"/>
                      <a:pt x="11" y="39"/>
                    </a:cubicBezTo>
                    <a:cubicBezTo>
                      <a:pt x="16" y="34"/>
                      <a:pt x="24" y="34"/>
                      <a:pt x="27" y="29"/>
                    </a:cubicBezTo>
                    <a:cubicBezTo>
                      <a:pt x="29" y="27"/>
                      <a:pt x="31" y="25"/>
                      <a:pt x="32" y="23"/>
                    </a:cubicBezTo>
                    <a:cubicBezTo>
                      <a:pt x="34" y="22"/>
                      <a:pt x="32" y="18"/>
                      <a:pt x="35" y="18"/>
                    </a:cubicBezTo>
                    <a:cubicBezTo>
                      <a:pt x="34" y="14"/>
                      <a:pt x="38" y="14"/>
                      <a:pt x="37" y="11"/>
                    </a:cubicBezTo>
                    <a:cubicBezTo>
                      <a:pt x="41" y="8"/>
                      <a:pt x="39" y="0"/>
                      <a:pt x="46" y="1"/>
                    </a:cubicBezTo>
                    <a:cubicBezTo>
                      <a:pt x="47" y="1"/>
                      <a:pt x="46" y="3"/>
                      <a:pt x="46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4"/>
              <p:cNvSpPr/>
              <p:nvPr/>
            </p:nvSpPr>
            <p:spPr>
              <a:xfrm>
                <a:off x="5145" y="402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7" y="1"/>
                    </a:moveTo>
                    <a:cubicBezTo>
                      <a:pt x="5" y="3"/>
                      <a:pt x="6" y="9"/>
                      <a:pt x="2" y="8"/>
                    </a:cubicBezTo>
                    <a:cubicBezTo>
                      <a:pt x="0" y="5"/>
                      <a:pt x="5" y="6"/>
                      <a:pt x="4" y="3"/>
                    </a:cubicBezTo>
                    <a:cubicBezTo>
                      <a:pt x="5" y="3"/>
                      <a:pt x="5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4"/>
              <p:cNvSpPr/>
              <p:nvPr/>
            </p:nvSpPr>
            <p:spPr>
              <a:xfrm>
                <a:off x="5254" y="404"/>
                <a:ext cx="21" cy="15"/>
              </a:xfrm>
              <a:custGeom>
                <a:avLst/>
                <a:gdLst/>
                <a:ahLst/>
                <a:cxnLst/>
                <a:rect l="l" t="t" r="r" b="b"/>
                <a:pathLst>
                  <a:path w="29" h="20" extrusionOk="0">
                    <a:moveTo>
                      <a:pt x="14" y="1"/>
                    </a:moveTo>
                    <a:cubicBezTo>
                      <a:pt x="14" y="3"/>
                      <a:pt x="12" y="4"/>
                      <a:pt x="12" y="6"/>
                    </a:cubicBezTo>
                    <a:cubicBezTo>
                      <a:pt x="14" y="7"/>
                      <a:pt x="16" y="4"/>
                      <a:pt x="19" y="4"/>
                    </a:cubicBezTo>
                    <a:cubicBezTo>
                      <a:pt x="19" y="6"/>
                      <a:pt x="17" y="6"/>
                      <a:pt x="17" y="8"/>
                    </a:cubicBezTo>
                    <a:cubicBezTo>
                      <a:pt x="19" y="9"/>
                      <a:pt x="20" y="7"/>
                      <a:pt x="22" y="7"/>
                    </a:cubicBezTo>
                    <a:cubicBezTo>
                      <a:pt x="22" y="9"/>
                      <a:pt x="20" y="9"/>
                      <a:pt x="20" y="11"/>
                    </a:cubicBezTo>
                    <a:cubicBezTo>
                      <a:pt x="22" y="12"/>
                      <a:pt x="23" y="10"/>
                      <a:pt x="25" y="10"/>
                    </a:cubicBezTo>
                    <a:cubicBezTo>
                      <a:pt x="25" y="12"/>
                      <a:pt x="24" y="14"/>
                      <a:pt x="23" y="15"/>
                    </a:cubicBezTo>
                    <a:cubicBezTo>
                      <a:pt x="24" y="14"/>
                      <a:pt x="27" y="13"/>
                      <a:pt x="29" y="14"/>
                    </a:cubicBezTo>
                    <a:cubicBezTo>
                      <a:pt x="29" y="17"/>
                      <a:pt x="23" y="17"/>
                      <a:pt x="22" y="19"/>
                    </a:cubicBezTo>
                    <a:cubicBezTo>
                      <a:pt x="21" y="19"/>
                      <a:pt x="22" y="20"/>
                      <a:pt x="22" y="19"/>
                    </a:cubicBezTo>
                    <a:cubicBezTo>
                      <a:pt x="15" y="18"/>
                      <a:pt x="10" y="14"/>
                      <a:pt x="4" y="13"/>
                    </a:cubicBezTo>
                    <a:cubicBezTo>
                      <a:pt x="2" y="12"/>
                      <a:pt x="1" y="11"/>
                      <a:pt x="0" y="10"/>
                    </a:cubicBezTo>
                    <a:cubicBezTo>
                      <a:pt x="4" y="6"/>
                      <a:pt x="7" y="4"/>
                      <a:pt x="11" y="0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4"/>
              <p:cNvSpPr/>
              <p:nvPr/>
            </p:nvSpPr>
            <p:spPr>
              <a:xfrm>
                <a:off x="5192" y="407"/>
                <a:ext cx="1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4"/>
              <p:cNvSpPr/>
              <p:nvPr/>
            </p:nvSpPr>
            <p:spPr>
              <a:xfrm>
                <a:off x="5110" y="409"/>
                <a:ext cx="21" cy="13"/>
              </a:xfrm>
              <a:custGeom>
                <a:avLst/>
                <a:gdLst/>
                <a:ahLst/>
                <a:cxnLst/>
                <a:rect l="l" t="t" r="r" b="b"/>
                <a:pathLst>
                  <a:path w="28" h="18" extrusionOk="0">
                    <a:moveTo>
                      <a:pt x="28" y="7"/>
                    </a:moveTo>
                    <a:cubicBezTo>
                      <a:pt x="22" y="13"/>
                      <a:pt x="15" y="15"/>
                      <a:pt x="7" y="18"/>
                    </a:cubicBezTo>
                    <a:cubicBezTo>
                      <a:pt x="5" y="16"/>
                      <a:pt x="0" y="17"/>
                      <a:pt x="0" y="13"/>
                    </a:cubicBezTo>
                    <a:cubicBezTo>
                      <a:pt x="3" y="12"/>
                      <a:pt x="5" y="15"/>
                      <a:pt x="8" y="14"/>
                    </a:cubicBezTo>
                    <a:cubicBezTo>
                      <a:pt x="8" y="13"/>
                      <a:pt x="4" y="11"/>
                      <a:pt x="6" y="9"/>
                    </a:cubicBezTo>
                    <a:cubicBezTo>
                      <a:pt x="7" y="9"/>
                      <a:pt x="9" y="11"/>
                      <a:pt x="10" y="10"/>
                    </a:cubicBezTo>
                    <a:cubicBezTo>
                      <a:pt x="10" y="9"/>
                      <a:pt x="8" y="7"/>
                      <a:pt x="9" y="6"/>
                    </a:cubicBezTo>
                    <a:cubicBezTo>
                      <a:pt x="11" y="5"/>
                      <a:pt x="13" y="8"/>
                      <a:pt x="14" y="6"/>
                    </a:cubicBezTo>
                    <a:cubicBezTo>
                      <a:pt x="13" y="5"/>
                      <a:pt x="12" y="4"/>
                      <a:pt x="12" y="3"/>
                    </a:cubicBezTo>
                    <a:cubicBezTo>
                      <a:pt x="13" y="3"/>
                      <a:pt x="14" y="4"/>
                      <a:pt x="16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8" y="1"/>
                      <a:pt x="20" y="1"/>
                    </a:cubicBezTo>
                    <a:lnTo>
                      <a:pt x="2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4"/>
              <p:cNvSpPr/>
              <p:nvPr/>
            </p:nvSpPr>
            <p:spPr>
              <a:xfrm>
                <a:off x="5239" y="413"/>
                <a:ext cx="0" cy="0"/>
              </a:xfrm>
              <a:prstGeom prst="rect">
                <a:avLst/>
              </a:prstGeom>
              <a:solidFill>
                <a:srgbClr val="CCE7D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5176" y="39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4"/>
                    </a:moveTo>
                    <a:cubicBezTo>
                      <a:pt x="3" y="3"/>
                      <a:pt x="4" y="0"/>
                      <a:pt x="5" y="2"/>
                    </a:cubicBezTo>
                    <a:cubicBezTo>
                      <a:pt x="6" y="4"/>
                      <a:pt x="4" y="6"/>
                      <a:pt x="3" y="7"/>
                    </a:cubicBezTo>
                    <a:cubicBezTo>
                      <a:pt x="2" y="8"/>
                      <a:pt x="2" y="7"/>
                      <a:pt x="1" y="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1" y="3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>
                <a:off x="5201" y="398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6" y="1"/>
                    </a:moveTo>
                    <a:cubicBezTo>
                      <a:pt x="7" y="4"/>
                      <a:pt x="5" y="5"/>
                      <a:pt x="5" y="8"/>
                    </a:cubicBezTo>
                    <a:cubicBezTo>
                      <a:pt x="2" y="8"/>
                      <a:pt x="2" y="5"/>
                      <a:pt x="0" y="4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3" y="2"/>
                      <a:pt x="4" y="3"/>
                      <a:pt x="4" y="4"/>
                    </a:cubicBezTo>
                    <a:cubicBezTo>
                      <a:pt x="5" y="4"/>
                      <a:pt x="4" y="0"/>
                      <a:pt x="6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5195" y="40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7" y="1"/>
                    </a:moveTo>
                    <a:cubicBezTo>
                      <a:pt x="6" y="2"/>
                      <a:pt x="6" y="5"/>
                      <a:pt x="4" y="6"/>
                    </a:cubicBezTo>
                    <a:cubicBezTo>
                      <a:pt x="2" y="6"/>
                      <a:pt x="1" y="5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2"/>
                      <a:pt x="5" y="4"/>
                      <a:pt x="4" y="1"/>
                    </a:cubicBezTo>
                    <a:cubicBezTo>
                      <a:pt x="5" y="1"/>
                      <a:pt x="6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14"/>
              <p:cNvSpPr/>
              <p:nvPr/>
            </p:nvSpPr>
            <p:spPr>
              <a:xfrm>
                <a:off x="5182" y="402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3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5"/>
                      <a:pt x="4" y="5"/>
                    </a:cubicBezTo>
                    <a:cubicBezTo>
                      <a:pt x="2" y="8"/>
                      <a:pt x="1" y="5"/>
                      <a:pt x="0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2" y="2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14"/>
              <p:cNvSpPr/>
              <p:nvPr/>
            </p:nvSpPr>
            <p:spPr>
              <a:xfrm>
                <a:off x="5176" y="404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3"/>
                    </a:moveTo>
                    <a:cubicBezTo>
                      <a:pt x="6" y="4"/>
                      <a:pt x="7" y="6"/>
                      <a:pt x="7" y="6"/>
                    </a:cubicBezTo>
                    <a:cubicBezTo>
                      <a:pt x="5" y="5"/>
                      <a:pt x="5" y="9"/>
                      <a:pt x="3" y="7"/>
                    </a:cubicBezTo>
                    <a:cubicBezTo>
                      <a:pt x="3" y="5"/>
                      <a:pt x="0" y="2"/>
                      <a:pt x="3" y="1"/>
                    </a:cubicBezTo>
                    <a:cubicBezTo>
                      <a:pt x="5" y="0"/>
                      <a:pt x="2" y="5"/>
                      <a:pt x="5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14"/>
              <p:cNvSpPr/>
              <p:nvPr/>
            </p:nvSpPr>
            <p:spPr>
              <a:xfrm>
                <a:off x="5200" y="405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6" y="2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3" y="6"/>
                      <a:pt x="1" y="5"/>
                      <a:pt x="0" y="3"/>
                    </a:cubicBezTo>
                    <a:cubicBezTo>
                      <a:pt x="1" y="2"/>
                      <a:pt x="1" y="0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3"/>
                      <a:pt x="3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14"/>
              <p:cNvSpPr/>
              <p:nvPr/>
            </p:nvSpPr>
            <p:spPr>
              <a:xfrm>
                <a:off x="5189" y="405"/>
                <a:ext cx="4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2"/>
                      <a:pt x="4" y="3"/>
                      <a:pt x="3" y="5"/>
                    </a:cubicBezTo>
                    <a:cubicBezTo>
                      <a:pt x="2" y="4"/>
                      <a:pt x="2" y="2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4" y="3"/>
                      <a:pt x="5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14"/>
              <p:cNvSpPr/>
              <p:nvPr/>
            </p:nvSpPr>
            <p:spPr>
              <a:xfrm>
                <a:off x="5193" y="406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1"/>
                    </a:moveTo>
                    <a:cubicBezTo>
                      <a:pt x="6" y="4"/>
                      <a:pt x="5" y="6"/>
                      <a:pt x="4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4"/>
                      <a:pt x="1" y="1"/>
                      <a:pt x="3" y="2"/>
                    </a:cubicBezTo>
                    <a:cubicBezTo>
                      <a:pt x="4" y="2"/>
                      <a:pt x="4" y="0"/>
                      <a:pt x="6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14"/>
              <p:cNvSpPr/>
              <p:nvPr/>
            </p:nvSpPr>
            <p:spPr>
              <a:xfrm>
                <a:off x="5185" y="40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2" y="4"/>
                    </a:moveTo>
                    <a:cubicBezTo>
                      <a:pt x="3" y="4"/>
                      <a:pt x="5" y="2"/>
                      <a:pt x="6" y="4"/>
                    </a:cubicBezTo>
                    <a:cubicBezTo>
                      <a:pt x="6" y="6"/>
                      <a:pt x="4" y="7"/>
                      <a:pt x="2" y="8"/>
                    </a:cubicBezTo>
                    <a:cubicBezTo>
                      <a:pt x="0" y="6"/>
                      <a:pt x="0" y="3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4"/>
              <p:cNvSpPr/>
              <p:nvPr/>
            </p:nvSpPr>
            <p:spPr>
              <a:xfrm>
                <a:off x="5197" y="410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7"/>
                    </a:moveTo>
                    <a:cubicBezTo>
                      <a:pt x="3" y="6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0"/>
                      <a:pt x="6" y="1"/>
                    </a:cubicBez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4"/>
              <p:cNvSpPr/>
              <p:nvPr/>
            </p:nvSpPr>
            <p:spPr>
              <a:xfrm>
                <a:off x="5181" y="411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4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2"/>
                      <a:pt x="5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4"/>
              <p:cNvSpPr/>
              <p:nvPr/>
            </p:nvSpPr>
            <p:spPr>
              <a:xfrm>
                <a:off x="5190" y="411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3"/>
                    </a:moveTo>
                    <a:cubicBezTo>
                      <a:pt x="3" y="3"/>
                      <a:pt x="2" y="5"/>
                      <a:pt x="3" y="4"/>
                    </a:cubicBezTo>
                    <a:cubicBezTo>
                      <a:pt x="4" y="4"/>
                      <a:pt x="3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7"/>
                      <a:pt x="3" y="9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0"/>
                      <a:pt x="1" y="3"/>
                      <a:pt x="2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4"/>
              <p:cNvSpPr/>
              <p:nvPr/>
            </p:nvSpPr>
            <p:spPr>
              <a:xfrm>
                <a:off x="5194" y="416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4" y="2"/>
                    </a:moveTo>
                    <a:cubicBezTo>
                      <a:pt x="4" y="4"/>
                      <a:pt x="3" y="3"/>
                      <a:pt x="2" y="7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2" y="1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14"/>
              <p:cNvSpPr/>
              <p:nvPr/>
            </p:nvSpPr>
            <p:spPr>
              <a:xfrm>
                <a:off x="5185" y="416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6" y="2"/>
                    </a:moveTo>
                    <a:cubicBezTo>
                      <a:pt x="6" y="4"/>
                      <a:pt x="5" y="6"/>
                      <a:pt x="3" y="7"/>
                    </a:cubicBezTo>
                    <a:cubicBezTo>
                      <a:pt x="1" y="7"/>
                      <a:pt x="1" y="3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5" y="0"/>
                      <a:pt x="6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14"/>
              <p:cNvSpPr/>
              <p:nvPr/>
            </p:nvSpPr>
            <p:spPr>
              <a:xfrm>
                <a:off x="5189" y="420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6"/>
                    </a:moveTo>
                    <a:cubicBezTo>
                      <a:pt x="4" y="7"/>
                      <a:pt x="2" y="7"/>
                      <a:pt x="1" y="6"/>
                    </a:cubicBezTo>
                    <a:cubicBezTo>
                      <a:pt x="0" y="5"/>
                      <a:pt x="0" y="2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5" y="5"/>
                      <a:pt x="5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14"/>
              <p:cNvSpPr/>
              <p:nvPr/>
            </p:nvSpPr>
            <p:spPr>
              <a:xfrm>
                <a:off x="5273" y="418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5"/>
                    </a:moveTo>
                    <a:cubicBezTo>
                      <a:pt x="7" y="6"/>
                      <a:pt x="3" y="7"/>
                      <a:pt x="2" y="6"/>
                    </a:cubicBezTo>
                    <a:cubicBezTo>
                      <a:pt x="0" y="3"/>
                      <a:pt x="1" y="2"/>
                      <a:pt x="3" y="0"/>
                    </a:cubicBezTo>
                    <a:cubicBezTo>
                      <a:pt x="4" y="1"/>
                      <a:pt x="8" y="1"/>
                      <a:pt x="7" y="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14"/>
              <p:cNvSpPr/>
              <p:nvPr/>
            </p:nvSpPr>
            <p:spPr>
              <a:xfrm>
                <a:off x="5131" y="421"/>
                <a:ext cx="125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67" h="50" extrusionOk="0">
                    <a:moveTo>
                      <a:pt x="160" y="4"/>
                    </a:moveTo>
                    <a:cubicBezTo>
                      <a:pt x="163" y="7"/>
                      <a:pt x="165" y="10"/>
                      <a:pt x="167" y="13"/>
                    </a:cubicBezTo>
                    <a:cubicBezTo>
                      <a:pt x="154" y="26"/>
                      <a:pt x="136" y="37"/>
                      <a:pt x="117" y="42"/>
                    </a:cubicBezTo>
                    <a:cubicBezTo>
                      <a:pt x="88" y="50"/>
                      <a:pt x="51" y="47"/>
                      <a:pt x="27" y="36"/>
                    </a:cubicBezTo>
                    <a:cubicBezTo>
                      <a:pt x="18" y="31"/>
                      <a:pt x="8" y="25"/>
                      <a:pt x="1" y="19"/>
                    </a:cubicBezTo>
                    <a:cubicBezTo>
                      <a:pt x="0" y="13"/>
                      <a:pt x="5" y="13"/>
                      <a:pt x="5" y="8"/>
                    </a:cubicBezTo>
                    <a:cubicBezTo>
                      <a:pt x="14" y="4"/>
                      <a:pt x="17" y="9"/>
                      <a:pt x="27" y="8"/>
                    </a:cubicBezTo>
                    <a:cubicBezTo>
                      <a:pt x="49" y="19"/>
                      <a:pt x="80" y="24"/>
                      <a:pt x="108" y="17"/>
                    </a:cubicBezTo>
                    <a:cubicBezTo>
                      <a:pt x="121" y="14"/>
                      <a:pt x="130" y="11"/>
                      <a:pt x="140" y="4"/>
                    </a:cubicBezTo>
                    <a:cubicBezTo>
                      <a:pt x="145" y="6"/>
                      <a:pt x="150" y="0"/>
                      <a:pt x="157" y="3"/>
                    </a:cubicBezTo>
                    <a:lnTo>
                      <a:pt x="16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4"/>
              <p:cNvSpPr/>
              <p:nvPr/>
            </p:nvSpPr>
            <p:spPr>
              <a:xfrm>
                <a:off x="5107" y="422"/>
                <a:ext cx="4" cy="4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1"/>
                    </a:moveTo>
                    <a:cubicBezTo>
                      <a:pt x="6" y="3"/>
                      <a:pt x="5" y="4"/>
                      <a:pt x="4" y="5"/>
                    </a:cubicBezTo>
                    <a:cubicBezTo>
                      <a:pt x="2" y="5"/>
                      <a:pt x="0" y="4"/>
                      <a:pt x="1" y="2"/>
                    </a:cubicBezTo>
                    <a:cubicBezTo>
                      <a:pt x="2" y="0"/>
                      <a:pt x="5" y="0"/>
                      <a:pt x="6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14"/>
              <p:cNvSpPr/>
              <p:nvPr/>
            </p:nvSpPr>
            <p:spPr>
              <a:xfrm>
                <a:off x="5148" y="422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2" y="3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1" y="0"/>
                      <a:pt x="3" y="2"/>
                      <a:pt x="2" y="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14"/>
              <p:cNvSpPr/>
              <p:nvPr/>
            </p:nvSpPr>
            <p:spPr>
              <a:xfrm>
                <a:off x="5110" y="254"/>
                <a:ext cx="4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53" h="133" extrusionOk="0">
                    <a:moveTo>
                      <a:pt x="13" y="2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18" y="3"/>
                      <a:pt x="15" y="9"/>
                    </a:cubicBezTo>
                    <a:cubicBezTo>
                      <a:pt x="14" y="11"/>
                      <a:pt x="17" y="14"/>
                      <a:pt x="17" y="14"/>
                    </a:cubicBezTo>
                    <a:cubicBezTo>
                      <a:pt x="17" y="14"/>
                      <a:pt x="12" y="13"/>
                      <a:pt x="10" y="17"/>
                    </a:cubicBezTo>
                    <a:cubicBezTo>
                      <a:pt x="9" y="19"/>
                      <a:pt x="12" y="23"/>
                      <a:pt x="12" y="23"/>
                    </a:cubicBezTo>
                    <a:cubicBezTo>
                      <a:pt x="12" y="23"/>
                      <a:pt x="8" y="24"/>
                      <a:pt x="8" y="27"/>
                    </a:cubicBezTo>
                    <a:cubicBezTo>
                      <a:pt x="7" y="31"/>
                      <a:pt x="10" y="34"/>
                      <a:pt x="10" y="34"/>
                    </a:cubicBezTo>
                    <a:cubicBezTo>
                      <a:pt x="10" y="34"/>
                      <a:pt x="5" y="37"/>
                      <a:pt x="5" y="41"/>
                    </a:cubicBezTo>
                    <a:cubicBezTo>
                      <a:pt x="6" y="45"/>
                      <a:pt x="10" y="46"/>
                      <a:pt x="10" y="46"/>
                    </a:cubicBezTo>
                    <a:cubicBezTo>
                      <a:pt x="10" y="46"/>
                      <a:pt x="5" y="48"/>
                      <a:pt x="5" y="52"/>
                    </a:cubicBezTo>
                    <a:cubicBezTo>
                      <a:pt x="6" y="56"/>
                      <a:pt x="10" y="58"/>
                      <a:pt x="10" y="58"/>
                    </a:cubicBezTo>
                    <a:cubicBezTo>
                      <a:pt x="10" y="58"/>
                      <a:pt x="7" y="60"/>
                      <a:pt x="7" y="62"/>
                    </a:cubicBezTo>
                    <a:cubicBezTo>
                      <a:pt x="8" y="66"/>
                      <a:pt x="13" y="67"/>
                      <a:pt x="13" y="67"/>
                    </a:cubicBezTo>
                    <a:cubicBezTo>
                      <a:pt x="13" y="67"/>
                      <a:pt x="9" y="69"/>
                      <a:pt x="10" y="73"/>
                    </a:cubicBezTo>
                    <a:cubicBezTo>
                      <a:pt x="10" y="76"/>
                      <a:pt x="17" y="76"/>
                      <a:pt x="17" y="76"/>
                    </a:cubicBezTo>
                    <a:cubicBezTo>
                      <a:pt x="17" y="76"/>
                      <a:pt x="13" y="78"/>
                      <a:pt x="14" y="81"/>
                    </a:cubicBezTo>
                    <a:cubicBezTo>
                      <a:pt x="15" y="84"/>
                      <a:pt x="20" y="85"/>
                      <a:pt x="20" y="85"/>
                    </a:cubicBezTo>
                    <a:cubicBezTo>
                      <a:pt x="20" y="85"/>
                      <a:pt x="16" y="87"/>
                      <a:pt x="18" y="90"/>
                    </a:cubicBezTo>
                    <a:cubicBezTo>
                      <a:pt x="19" y="93"/>
                      <a:pt x="24" y="93"/>
                      <a:pt x="24" y="93"/>
                    </a:cubicBezTo>
                    <a:cubicBezTo>
                      <a:pt x="24" y="93"/>
                      <a:pt x="19" y="95"/>
                      <a:pt x="22" y="98"/>
                    </a:cubicBezTo>
                    <a:cubicBezTo>
                      <a:pt x="24" y="101"/>
                      <a:pt x="30" y="100"/>
                      <a:pt x="30" y="100"/>
                    </a:cubicBezTo>
                    <a:cubicBezTo>
                      <a:pt x="30" y="100"/>
                      <a:pt x="27" y="101"/>
                      <a:pt x="28" y="104"/>
                    </a:cubicBezTo>
                    <a:cubicBezTo>
                      <a:pt x="30" y="107"/>
                      <a:pt x="36" y="106"/>
                      <a:pt x="36" y="106"/>
                    </a:cubicBezTo>
                    <a:cubicBezTo>
                      <a:pt x="36" y="106"/>
                      <a:pt x="32" y="108"/>
                      <a:pt x="34" y="111"/>
                    </a:cubicBezTo>
                    <a:cubicBezTo>
                      <a:pt x="36" y="114"/>
                      <a:pt x="42" y="112"/>
                      <a:pt x="42" y="112"/>
                    </a:cubicBezTo>
                    <a:cubicBezTo>
                      <a:pt x="42" y="112"/>
                      <a:pt x="39" y="115"/>
                      <a:pt x="42" y="118"/>
                    </a:cubicBezTo>
                    <a:cubicBezTo>
                      <a:pt x="44" y="120"/>
                      <a:pt x="48" y="118"/>
                      <a:pt x="48" y="118"/>
                    </a:cubicBezTo>
                    <a:cubicBezTo>
                      <a:pt x="48" y="118"/>
                      <a:pt x="46" y="121"/>
                      <a:pt x="48" y="122"/>
                    </a:cubicBezTo>
                    <a:cubicBezTo>
                      <a:pt x="50" y="123"/>
                      <a:pt x="53" y="122"/>
                      <a:pt x="53" y="122"/>
                    </a:cubicBezTo>
                    <a:cubicBezTo>
                      <a:pt x="53" y="122"/>
                      <a:pt x="51" y="124"/>
                      <a:pt x="52" y="127"/>
                    </a:cubicBezTo>
                    <a:cubicBezTo>
                      <a:pt x="53" y="129"/>
                      <a:pt x="53" y="133"/>
                      <a:pt x="53" y="133"/>
                    </a:cubicBezTo>
                    <a:cubicBezTo>
                      <a:pt x="48" y="133"/>
                      <a:pt x="48" y="133"/>
                      <a:pt x="48" y="133"/>
                    </a:cubicBezTo>
                    <a:cubicBezTo>
                      <a:pt x="51" y="129"/>
                      <a:pt x="51" y="129"/>
                      <a:pt x="51" y="129"/>
                    </a:cubicBezTo>
                    <a:cubicBezTo>
                      <a:pt x="48" y="126"/>
                      <a:pt x="48" y="126"/>
                      <a:pt x="48" y="126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43" y="122"/>
                      <a:pt x="43" y="122"/>
                      <a:pt x="43" y="122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3" y="120"/>
                      <a:pt x="33" y="120"/>
                      <a:pt x="33" y="120"/>
                    </a:cubicBezTo>
                    <a:cubicBezTo>
                      <a:pt x="37" y="116"/>
                      <a:pt x="37" y="116"/>
                      <a:pt x="37" y="116"/>
                    </a:cubicBezTo>
                    <a:cubicBezTo>
                      <a:pt x="34" y="114"/>
                      <a:pt x="34" y="114"/>
                      <a:pt x="34" y="114"/>
                    </a:cubicBezTo>
                    <a:cubicBezTo>
                      <a:pt x="28" y="113"/>
                      <a:pt x="28" y="113"/>
                      <a:pt x="28" y="113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9" y="106"/>
                      <a:pt x="19" y="106"/>
                      <a:pt x="19" y="106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4" y="91"/>
                      <a:pt x="14" y="91"/>
                      <a:pt x="14" y="91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14"/>
              <p:cNvSpPr/>
              <p:nvPr/>
            </p:nvSpPr>
            <p:spPr>
              <a:xfrm>
                <a:off x="5125" y="365"/>
                <a:ext cx="27" cy="15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" extrusionOk="0">
                    <a:moveTo>
                      <a:pt x="34" y="1"/>
                    </a:moveTo>
                    <a:cubicBezTo>
                      <a:pt x="28" y="9"/>
                      <a:pt x="1" y="18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0"/>
                      <a:pt x="30" y="11"/>
                      <a:pt x="36" y="2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4"/>
              <p:cNvSpPr/>
              <p:nvPr/>
            </p:nvSpPr>
            <p:spPr>
              <a:xfrm>
                <a:off x="5111" y="361"/>
                <a:ext cx="37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9" h="19" extrusionOk="0">
                    <a:moveTo>
                      <a:pt x="47" y="0"/>
                    </a:moveTo>
                    <a:cubicBezTo>
                      <a:pt x="33" y="11"/>
                      <a:pt x="2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8"/>
                      <a:pt x="34" y="13"/>
                      <a:pt x="48" y="2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14"/>
              <p:cNvSpPr/>
              <p:nvPr/>
            </p:nvSpPr>
            <p:spPr>
              <a:xfrm>
                <a:off x="5101" y="353"/>
                <a:ext cx="45" cy="15"/>
              </a:xfrm>
              <a:custGeom>
                <a:avLst/>
                <a:gdLst/>
                <a:ahLst/>
                <a:cxnLst/>
                <a:rect l="l" t="t" r="r" b="b"/>
                <a:pathLst>
                  <a:path w="61" h="20" extrusionOk="0">
                    <a:moveTo>
                      <a:pt x="59" y="0"/>
                    </a:moveTo>
                    <a:cubicBezTo>
                      <a:pt x="31" y="18"/>
                      <a:pt x="1" y="18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1" y="20"/>
                      <a:pt x="60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0"/>
                      <a:pt x="60" y="0"/>
                      <a:pt x="60" y="0"/>
                    </a:cubicBez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4"/>
              <p:cNvSpPr/>
              <p:nvPr/>
            </p:nvSpPr>
            <p:spPr>
              <a:xfrm>
                <a:off x="5089" y="347"/>
                <a:ext cx="53" cy="18"/>
              </a:xfrm>
              <a:custGeom>
                <a:avLst/>
                <a:gdLst/>
                <a:ahLst/>
                <a:cxnLst/>
                <a:rect l="l" t="t" r="r" b="b"/>
                <a:pathLst>
                  <a:path w="71" h="24" extrusionOk="0">
                    <a:moveTo>
                      <a:pt x="69" y="1"/>
                    </a:moveTo>
                    <a:cubicBezTo>
                      <a:pt x="35" y="21"/>
                      <a:pt x="2" y="14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36" y="24"/>
                      <a:pt x="70" y="3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69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14"/>
              <p:cNvSpPr/>
              <p:nvPr/>
            </p:nvSpPr>
            <p:spPr>
              <a:xfrm>
                <a:off x="5080" y="341"/>
                <a:ext cx="72" cy="23"/>
              </a:xfrm>
              <a:custGeom>
                <a:avLst/>
                <a:gdLst/>
                <a:ahLst/>
                <a:cxnLst/>
                <a:rect l="l" t="t" r="r" b="b"/>
                <a:pathLst>
                  <a:path w="97" h="30" extrusionOk="0">
                    <a:moveTo>
                      <a:pt x="72" y="3"/>
                    </a:moveTo>
                    <a:cubicBezTo>
                      <a:pt x="33" y="21"/>
                      <a:pt x="2" y="6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33" y="24"/>
                      <a:pt x="73" y="5"/>
                    </a:cubicBezTo>
                    <a:cubicBezTo>
                      <a:pt x="75" y="4"/>
                      <a:pt x="79" y="3"/>
                      <a:pt x="81" y="4"/>
                    </a:cubicBezTo>
                    <a:cubicBezTo>
                      <a:pt x="81" y="5"/>
                      <a:pt x="82" y="5"/>
                      <a:pt x="82" y="6"/>
                    </a:cubicBezTo>
                    <a:cubicBezTo>
                      <a:pt x="82" y="7"/>
                      <a:pt x="82" y="8"/>
                      <a:pt x="81" y="9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1"/>
                      <a:pt x="86" y="8"/>
                      <a:pt x="89" y="10"/>
                    </a:cubicBezTo>
                    <a:cubicBezTo>
                      <a:pt x="90" y="11"/>
                      <a:pt x="90" y="11"/>
                      <a:pt x="90" y="12"/>
                    </a:cubicBezTo>
                    <a:cubicBezTo>
                      <a:pt x="90" y="13"/>
                      <a:pt x="88" y="15"/>
                      <a:pt x="87" y="16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9" y="18"/>
                      <a:pt x="91" y="17"/>
                      <a:pt x="93" y="17"/>
                    </a:cubicBezTo>
                    <a:cubicBezTo>
                      <a:pt x="93" y="17"/>
                      <a:pt x="93" y="17"/>
                      <a:pt x="93" y="18"/>
                    </a:cubicBezTo>
                    <a:cubicBezTo>
                      <a:pt x="95" y="21"/>
                      <a:pt x="93" y="24"/>
                      <a:pt x="88" y="27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9" y="29"/>
                      <a:pt x="89" y="29"/>
                      <a:pt x="89" y="29"/>
                    </a:cubicBezTo>
                    <a:cubicBezTo>
                      <a:pt x="95" y="26"/>
                      <a:pt x="97" y="21"/>
                      <a:pt x="95" y="17"/>
                    </a:cubicBezTo>
                    <a:cubicBezTo>
                      <a:pt x="95" y="16"/>
                      <a:pt x="94" y="15"/>
                      <a:pt x="93" y="15"/>
                    </a:cubicBezTo>
                    <a:cubicBezTo>
                      <a:pt x="93" y="15"/>
                      <a:pt x="92" y="15"/>
                      <a:pt x="91" y="15"/>
                    </a:cubicBezTo>
                    <a:cubicBezTo>
                      <a:pt x="92" y="14"/>
                      <a:pt x="92" y="13"/>
                      <a:pt x="92" y="12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92" y="11"/>
                      <a:pt x="92" y="9"/>
                      <a:pt x="90" y="8"/>
                    </a:cubicBezTo>
                    <a:cubicBezTo>
                      <a:pt x="89" y="7"/>
                      <a:pt x="86" y="7"/>
                      <a:pt x="84" y="7"/>
                    </a:cubicBezTo>
                    <a:cubicBezTo>
                      <a:pt x="84" y="7"/>
                      <a:pt x="84" y="7"/>
                      <a:pt x="84" y="6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4" y="5"/>
                      <a:pt x="84" y="3"/>
                      <a:pt x="82" y="2"/>
                    </a:cubicBezTo>
                    <a:cubicBezTo>
                      <a:pt x="78" y="0"/>
                      <a:pt x="73" y="2"/>
                      <a:pt x="72" y="3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14"/>
              <p:cNvSpPr/>
              <p:nvPr/>
            </p:nvSpPr>
            <p:spPr>
              <a:xfrm>
                <a:off x="5074" y="332"/>
                <a:ext cx="56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5" h="25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9" y="25"/>
                      <a:pt x="74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30" y="23"/>
                      <a:pt x="3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4"/>
              <p:cNvSpPr/>
              <p:nvPr/>
            </p:nvSpPr>
            <p:spPr>
              <a:xfrm>
                <a:off x="5066" y="320"/>
                <a:ext cx="59" cy="21"/>
              </a:xfrm>
              <a:custGeom>
                <a:avLst/>
                <a:gdLst/>
                <a:ahLst/>
                <a:cxnLst/>
                <a:rect l="l" t="t" r="r" b="b"/>
                <a:pathLst>
                  <a:path w="78" h="29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36" y="29"/>
                      <a:pt x="77" y="19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37" y="27"/>
                      <a:pt x="3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14"/>
              <p:cNvSpPr/>
              <p:nvPr/>
            </p:nvSpPr>
            <p:spPr>
              <a:xfrm>
                <a:off x="5065" y="309"/>
                <a:ext cx="5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3" h="25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9" y="24"/>
                      <a:pt x="72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20" y="22"/>
                      <a:pt x="3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14"/>
              <p:cNvSpPr/>
              <p:nvPr/>
            </p:nvSpPr>
            <p:spPr>
              <a:xfrm>
                <a:off x="5063" y="298"/>
                <a:ext cx="5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71" h="31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15" y="26"/>
                      <a:pt x="70" y="31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17" y="24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14"/>
              <p:cNvSpPr/>
              <p:nvPr/>
            </p:nvSpPr>
            <p:spPr>
              <a:xfrm>
                <a:off x="5062" y="286"/>
                <a:ext cx="5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7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7" y="30"/>
                      <a:pt x="67" y="37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19" y="28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14"/>
              <p:cNvSpPr/>
              <p:nvPr/>
            </p:nvSpPr>
            <p:spPr>
              <a:xfrm>
                <a:off x="5062" y="275"/>
                <a:ext cx="75" cy="71"/>
              </a:xfrm>
              <a:custGeom>
                <a:avLst/>
                <a:gdLst/>
                <a:ahLst/>
                <a:cxnLst/>
                <a:rect l="l" t="t" r="r" b="b"/>
                <a:pathLst>
                  <a:path w="100" h="95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8" y="32"/>
                      <a:pt x="63" y="41"/>
                    </a:cubicBezTo>
                    <a:cubicBezTo>
                      <a:pt x="65" y="42"/>
                      <a:pt x="69" y="44"/>
                      <a:pt x="70" y="47"/>
                    </a:cubicBezTo>
                    <a:cubicBezTo>
                      <a:pt x="70" y="47"/>
                      <a:pt x="70" y="47"/>
                      <a:pt x="70" y="48"/>
                    </a:cubicBezTo>
                    <a:cubicBezTo>
                      <a:pt x="70" y="48"/>
                      <a:pt x="70" y="48"/>
                      <a:pt x="70" y="49"/>
                    </a:cubicBezTo>
                    <a:cubicBezTo>
                      <a:pt x="70" y="49"/>
                      <a:pt x="69" y="50"/>
                      <a:pt x="67" y="50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70" y="52"/>
                      <a:pt x="74" y="53"/>
                      <a:pt x="75" y="55"/>
                    </a:cubicBezTo>
                    <a:cubicBezTo>
                      <a:pt x="75" y="56"/>
                      <a:pt x="75" y="57"/>
                      <a:pt x="75" y="58"/>
                    </a:cubicBezTo>
                    <a:cubicBezTo>
                      <a:pt x="75" y="58"/>
                      <a:pt x="75" y="58"/>
                      <a:pt x="75" y="59"/>
                    </a:cubicBezTo>
                    <a:cubicBezTo>
                      <a:pt x="75" y="59"/>
                      <a:pt x="73" y="60"/>
                      <a:pt x="71" y="60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3" y="62"/>
                      <a:pt x="78" y="64"/>
                      <a:pt x="79" y="65"/>
                    </a:cubicBezTo>
                    <a:cubicBezTo>
                      <a:pt x="79" y="66"/>
                      <a:pt x="79" y="66"/>
                      <a:pt x="79" y="67"/>
                    </a:cubicBezTo>
                    <a:cubicBezTo>
                      <a:pt x="78" y="68"/>
                      <a:pt x="77" y="68"/>
                      <a:pt x="75" y="68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7" y="71"/>
                      <a:pt x="81" y="71"/>
                      <a:pt x="83" y="73"/>
                    </a:cubicBezTo>
                    <a:cubicBezTo>
                      <a:pt x="84" y="74"/>
                      <a:pt x="84" y="74"/>
                      <a:pt x="84" y="75"/>
                    </a:cubicBezTo>
                    <a:cubicBezTo>
                      <a:pt x="84" y="76"/>
                      <a:pt x="83" y="76"/>
                      <a:pt x="81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4" y="79"/>
                      <a:pt x="89" y="78"/>
                      <a:pt x="91" y="81"/>
                    </a:cubicBezTo>
                    <a:cubicBezTo>
                      <a:pt x="91" y="82"/>
                      <a:pt x="91" y="83"/>
                      <a:pt x="91" y="83"/>
                    </a:cubicBezTo>
                    <a:cubicBezTo>
                      <a:pt x="91" y="83"/>
                      <a:pt x="91" y="84"/>
                      <a:pt x="91" y="84"/>
                    </a:cubicBezTo>
                    <a:cubicBezTo>
                      <a:pt x="91" y="84"/>
                      <a:pt x="90" y="84"/>
                      <a:pt x="89" y="85"/>
                    </a:cubicBezTo>
                    <a:cubicBezTo>
                      <a:pt x="89" y="85"/>
                      <a:pt x="89" y="85"/>
                      <a:pt x="89" y="85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91" y="86"/>
                      <a:pt x="96" y="86"/>
                      <a:pt x="97" y="88"/>
                    </a:cubicBezTo>
                    <a:cubicBezTo>
                      <a:pt x="98" y="90"/>
                      <a:pt x="97" y="90"/>
                      <a:pt x="95" y="91"/>
                    </a:cubicBezTo>
                    <a:cubicBezTo>
                      <a:pt x="93" y="93"/>
                      <a:pt x="93" y="93"/>
                      <a:pt x="93" y="93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3"/>
                      <a:pt x="96" y="93"/>
                      <a:pt x="96" y="93"/>
                    </a:cubicBezTo>
                    <a:cubicBezTo>
                      <a:pt x="98" y="92"/>
                      <a:pt x="100" y="92"/>
                      <a:pt x="100" y="89"/>
                    </a:cubicBezTo>
                    <a:cubicBezTo>
                      <a:pt x="100" y="89"/>
                      <a:pt x="99" y="88"/>
                      <a:pt x="99" y="87"/>
                    </a:cubicBezTo>
                    <a:cubicBezTo>
                      <a:pt x="98" y="85"/>
                      <a:pt x="95" y="84"/>
                      <a:pt x="93" y="84"/>
                    </a:cubicBezTo>
                    <a:cubicBezTo>
                      <a:pt x="93" y="84"/>
                      <a:pt x="93" y="84"/>
                      <a:pt x="93" y="83"/>
                    </a:cubicBezTo>
                    <a:cubicBezTo>
                      <a:pt x="93" y="82"/>
                      <a:pt x="93" y="81"/>
                      <a:pt x="93" y="80"/>
                    </a:cubicBezTo>
                    <a:cubicBezTo>
                      <a:pt x="91" y="77"/>
                      <a:pt x="88" y="77"/>
                      <a:pt x="86" y="76"/>
                    </a:cubicBezTo>
                    <a:cubicBezTo>
                      <a:pt x="86" y="76"/>
                      <a:pt x="86" y="76"/>
                      <a:pt x="86" y="76"/>
                    </a:cubicBez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74"/>
                      <a:pt x="86" y="73"/>
                      <a:pt x="85" y="71"/>
                    </a:cubicBezTo>
                    <a:cubicBezTo>
                      <a:pt x="83" y="70"/>
                      <a:pt x="81" y="70"/>
                      <a:pt x="80" y="69"/>
                    </a:cubicBezTo>
                    <a:cubicBezTo>
                      <a:pt x="80" y="69"/>
                      <a:pt x="81" y="68"/>
                      <a:pt x="81" y="68"/>
                    </a:cubicBezTo>
                    <a:cubicBezTo>
                      <a:pt x="81" y="67"/>
                      <a:pt x="81" y="67"/>
                      <a:pt x="81" y="66"/>
                    </a:cubicBezTo>
                    <a:cubicBezTo>
                      <a:pt x="81" y="66"/>
                      <a:pt x="81" y="65"/>
                      <a:pt x="81" y="64"/>
                    </a:cubicBezTo>
                    <a:cubicBezTo>
                      <a:pt x="80" y="63"/>
                      <a:pt x="78" y="62"/>
                      <a:pt x="76" y="61"/>
                    </a:cubicBezTo>
                    <a:cubicBezTo>
                      <a:pt x="76" y="61"/>
                      <a:pt x="77" y="60"/>
                      <a:pt x="77" y="60"/>
                    </a:cubicBezTo>
                    <a:cubicBezTo>
                      <a:pt x="77" y="59"/>
                      <a:pt x="78" y="58"/>
                      <a:pt x="78" y="58"/>
                    </a:cubicBezTo>
                    <a:cubicBezTo>
                      <a:pt x="78" y="56"/>
                      <a:pt x="77" y="55"/>
                      <a:pt x="77" y="54"/>
                    </a:cubicBezTo>
                    <a:cubicBezTo>
                      <a:pt x="76" y="52"/>
                      <a:pt x="74" y="51"/>
                      <a:pt x="71" y="50"/>
                    </a:cubicBezTo>
                    <a:cubicBezTo>
                      <a:pt x="71" y="50"/>
                      <a:pt x="72" y="50"/>
                      <a:pt x="72" y="50"/>
                    </a:cubicBezTo>
                    <a:cubicBezTo>
                      <a:pt x="72" y="49"/>
                      <a:pt x="72" y="49"/>
                      <a:pt x="72" y="48"/>
                    </a:cubicBezTo>
                    <a:cubicBezTo>
                      <a:pt x="72" y="47"/>
                      <a:pt x="72" y="47"/>
                      <a:pt x="72" y="46"/>
                    </a:cubicBezTo>
                    <a:cubicBezTo>
                      <a:pt x="71" y="42"/>
                      <a:pt x="64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20" y="30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>
                <a:off x="5065" y="245"/>
                <a:ext cx="48" cy="4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1" extrusionOk="0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1" y="4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8" y="60"/>
                      <a:pt x="60" y="61"/>
                      <a:pt x="61" y="60"/>
                    </a:cubicBezTo>
                    <a:cubicBezTo>
                      <a:pt x="62" y="59"/>
                      <a:pt x="63" y="58"/>
                      <a:pt x="63" y="56"/>
                    </a:cubicBezTo>
                    <a:cubicBezTo>
                      <a:pt x="63" y="52"/>
                      <a:pt x="62" y="49"/>
                      <a:pt x="60" y="47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0" y="52"/>
                      <a:pt x="60" y="56"/>
                    </a:cubicBezTo>
                    <a:cubicBezTo>
                      <a:pt x="60" y="57"/>
                      <a:pt x="60" y="57"/>
                      <a:pt x="60" y="58"/>
                    </a:cubicBezTo>
                    <a:cubicBezTo>
                      <a:pt x="59" y="58"/>
                      <a:pt x="58" y="58"/>
                      <a:pt x="58" y="58"/>
                    </a:cubicBezTo>
                    <a:cubicBezTo>
                      <a:pt x="13" y="38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4"/>
              <p:cNvSpPr/>
              <p:nvPr/>
            </p:nvSpPr>
            <p:spPr>
              <a:xfrm>
                <a:off x="5069" y="231"/>
                <a:ext cx="40" cy="50"/>
              </a:xfrm>
              <a:custGeom>
                <a:avLst/>
                <a:gdLst/>
                <a:ahLst/>
                <a:cxnLst/>
                <a:rect l="l" t="t" r="r" b="b"/>
                <a:pathLst>
                  <a:path w="53" h="67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6" y="40"/>
                      <a:pt x="51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8" y="38"/>
                      <a:pt x="3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14"/>
              <p:cNvSpPr/>
              <p:nvPr/>
            </p:nvSpPr>
            <p:spPr>
              <a:xfrm>
                <a:off x="5074" y="215"/>
                <a:ext cx="42" cy="57"/>
              </a:xfrm>
              <a:custGeom>
                <a:avLst/>
                <a:gdLst/>
                <a:ahLst/>
                <a:cxnLst/>
                <a:rect l="l" t="t" r="r" b="b"/>
                <a:pathLst>
                  <a:path w="56" h="77" extrusionOk="0">
                    <a:moveTo>
                      <a:pt x="1" y="2"/>
                    </a:moveTo>
                    <a:cubicBezTo>
                      <a:pt x="1" y="2"/>
                      <a:pt x="0" y="12"/>
                      <a:pt x="6" y="26"/>
                    </a:cubicBezTo>
                    <a:cubicBezTo>
                      <a:pt x="11" y="40"/>
                      <a:pt x="22" y="59"/>
                      <a:pt x="47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0" y="77"/>
                      <a:pt x="54" y="76"/>
                      <a:pt x="54" y="73"/>
                    </a:cubicBezTo>
                    <a:cubicBezTo>
                      <a:pt x="55" y="72"/>
                      <a:pt x="55" y="71"/>
                      <a:pt x="55" y="71"/>
                    </a:cubicBezTo>
                    <a:cubicBezTo>
                      <a:pt x="56" y="68"/>
                      <a:pt x="56" y="66"/>
                      <a:pt x="52" y="63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3" y="66"/>
                      <a:pt x="53" y="67"/>
                      <a:pt x="53" y="68"/>
                    </a:cubicBezTo>
                    <a:cubicBezTo>
                      <a:pt x="53" y="69"/>
                      <a:pt x="53" y="69"/>
                      <a:pt x="53" y="70"/>
                    </a:cubicBezTo>
                    <a:cubicBezTo>
                      <a:pt x="53" y="71"/>
                      <a:pt x="52" y="71"/>
                      <a:pt x="52" y="72"/>
                    </a:cubicBezTo>
                    <a:cubicBezTo>
                      <a:pt x="52" y="74"/>
                      <a:pt x="49" y="75"/>
                      <a:pt x="48" y="75"/>
                    </a:cubicBezTo>
                    <a:cubicBezTo>
                      <a:pt x="6" y="45"/>
                      <a:pt x="3" y="10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14"/>
              <p:cNvSpPr/>
              <p:nvPr/>
            </p:nvSpPr>
            <p:spPr>
              <a:xfrm>
                <a:off x="5082" y="203"/>
                <a:ext cx="38" cy="60"/>
              </a:xfrm>
              <a:custGeom>
                <a:avLst/>
                <a:gdLst/>
                <a:ahLst/>
                <a:cxnLst/>
                <a:rect l="l" t="t" r="r" b="b"/>
                <a:pathLst>
                  <a:path w="51" h="80" extrusionOk="0">
                    <a:moveTo>
                      <a:pt x="1" y="1"/>
                    </a:moveTo>
                    <a:cubicBezTo>
                      <a:pt x="1" y="2"/>
                      <a:pt x="0" y="46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3" y="80"/>
                      <a:pt x="47" y="80"/>
                      <a:pt x="49" y="76"/>
                    </a:cubicBezTo>
                    <a:cubicBezTo>
                      <a:pt x="51" y="72"/>
                      <a:pt x="48" y="65"/>
                      <a:pt x="48" y="65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6" y="66"/>
                      <a:pt x="46" y="66"/>
                      <a:pt x="46" y="66"/>
                    </a:cubicBezTo>
                    <a:cubicBezTo>
                      <a:pt x="47" y="68"/>
                      <a:pt x="48" y="72"/>
                      <a:pt x="47" y="75"/>
                    </a:cubicBezTo>
                    <a:cubicBezTo>
                      <a:pt x="46" y="78"/>
                      <a:pt x="43" y="77"/>
                      <a:pt x="42" y="77"/>
                    </a:cubicBezTo>
                    <a:cubicBezTo>
                      <a:pt x="3" y="46"/>
                      <a:pt x="3" y="4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5107" y="270"/>
                <a:ext cx="9" cy="12"/>
              </a:xfrm>
              <a:custGeom>
                <a:avLst/>
                <a:gdLst/>
                <a:ahLst/>
                <a:cxnLst/>
                <a:rect l="l" t="t" r="r" b="b"/>
                <a:pathLst>
                  <a:path w="12" h="16" extrusionOk="0">
                    <a:moveTo>
                      <a:pt x="3" y="2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9" y="6"/>
                      <a:pt x="8" y="10"/>
                    </a:cubicBezTo>
                    <a:cubicBezTo>
                      <a:pt x="8" y="12"/>
                      <a:pt x="7" y="13"/>
                      <a:pt x="6" y="13"/>
                    </a:cubicBezTo>
                    <a:cubicBezTo>
                      <a:pt x="5" y="13"/>
                      <a:pt x="4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4" y="16"/>
                      <a:pt x="5" y="16"/>
                      <a:pt x="7" y="15"/>
                    </a:cubicBezTo>
                    <a:cubicBezTo>
                      <a:pt x="8" y="14"/>
                      <a:pt x="9" y="13"/>
                      <a:pt x="10" y="11"/>
                    </a:cubicBezTo>
                    <a:cubicBezTo>
                      <a:pt x="12" y="6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4"/>
              <p:cNvSpPr/>
              <p:nvPr/>
            </p:nvSpPr>
            <p:spPr>
              <a:xfrm>
                <a:off x="5063" y="262"/>
                <a:ext cx="50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7" h="48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9" y="36"/>
                      <a:pt x="60" y="48"/>
                    </a:cubicBezTo>
                    <a:cubicBezTo>
                      <a:pt x="62" y="48"/>
                      <a:pt x="64" y="48"/>
                      <a:pt x="65" y="48"/>
                    </a:cubicBezTo>
                    <a:cubicBezTo>
                      <a:pt x="66" y="47"/>
                      <a:pt x="67" y="45"/>
                      <a:pt x="67" y="43"/>
                    </a:cubicBezTo>
                    <a:cubicBezTo>
                      <a:pt x="67" y="39"/>
                      <a:pt x="62" y="35"/>
                      <a:pt x="61" y="35"/>
                    </a:cubicBezTo>
                    <a:cubicBezTo>
                      <a:pt x="60" y="35"/>
                      <a:pt x="60" y="35"/>
                      <a:pt x="60" y="35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7"/>
                      <a:pt x="64" y="40"/>
                      <a:pt x="64" y="43"/>
                    </a:cubicBezTo>
                    <a:cubicBezTo>
                      <a:pt x="64" y="44"/>
                      <a:pt x="64" y="45"/>
                      <a:pt x="64" y="46"/>
                    </a:cubicBezTo>
                    <a:cubicBezTo>
                      <a:pt x="64" y="46"/>
                      <a:pt x="63" y="46"/>
                      <a:pt x="61" y="46"/>
                    </a:cubicBezTo>
                    <a:cubicBezTo>
                      <a:pt x="21" y="34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4"/>
              <p:cNvSpPr/>
              <p:nvPr/>
            </p:nvSpPr>
            <p:spPr>
              <a:xfrm>
                <a:off x="5107" y="29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0" h="13" extrusionOk="0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6" y="4"/>
                      <a:pt x="7" y="8"/>
                    </a:cubicBezTo>
                    <a:cubicBezTo>
                      <a:pt x="8" y="9"/>
                      <a:pt x="8" y="9"/>
                      <a:pt x="7" y="10"/>
                    </a:cubicBezTo>
                    <a:cubicBezTo>
                      <a:pt x="7" y="11"/>
                      <a:pt x="6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8" y="13"/>
                      <a:pt x="9" y="11"/>
                    </a:cubicBezTo>
                    <a:cubicBezTo>
                      <a:pt x="10" y="10"/>
                      <a:pt x="10" y="8"/>
                      <a:pt x="10" y="7"/>
                    </a:cubicBezTo>
                    <a:cubicBezTo>
                      <a:pt x="8" y="2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14"/>
              <p:cNvSpPr/>
              <p:nvPr/>
            </p:nvSpPr>
            <p:spPr>
              <a:xfrm>
                <a:off x="5129" y="273"/>
                <a:ext cx="21" cy="56"/>
              </a:xfrm>
              <a:custGeom>
                <a:avLst/>
                <a:gdLst/>
                <a:ahLst/>
                <a:cxnLst/>
                <a:rect l="l" t="t" r="r" b="b"/>
                <a:pathLst>
                  <a:path w="28" h="75" extrusionOk="0">
                    <a:moveTo>
                      <a:pt x="27" y="75"/>
                    </a:moveTo>
                    <a:cubicBezTo>
                      <a:pt x="23" y="75"/>
                      <a:pt x="23" y="75"/>
                      <a:pt x="23" y="75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2" y="1"/>
                      <a:pt x="1" y="1"/>
                    </a:cubicBezTo>
                    <a:cubicBezTo>
                      <a:pt x="0" y="1"/>
                      <a:pt x="10" y="0"/>
                      <a:pt x="10" y="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13" y="4"/>
                      <a:pt x="12" y="8"/>
                    </a:cubicBezTo>
                    <a:cubicBezTo>
                      <a:pt x="11" y="12"/>
                      <a:pt x="24" y="16"/>
                      <a:pt x="24" y="16"/>
                    </a:cubicBezTo>
                    <a:cubicBezTo>
                      <a:pt x="24" y="16"/>
                      <a:pt x="11" y="12"/>
                      <a:pt x="10" y="18"/>
                    </a:cubicBezTo>
                    <a:cubicBezTo>
                      <a:pt x="10" y="22"/>
                      <a:pt x="24" y="24"/>
                      <a:pt x="24" y="24"/>
                    </a:cubicBezTo>
                    <a:cubicBezTo>
                      <a:pt x="24" y="24"/>
                      <a:pt x="10" y="23"/>
                      <a:pt x="11" y="27"/>
                    </a:cubicBezTo>
                    <a:cubicBezTo>
                      <a:pt x="12" y="31"/>
                      <a:pt x="23" y="29"/>
                      <a:pt x="23" y="29"/>
                    </a:cubicBezTo>
                    <a:cubicBezTo>
                      <a:pt x="23" y="29"/>
                      <a:pt x="10" y="32"/>
                      <a:pt x="11" y="36"/>
                    </a:cubicBezTo>
                    <a:cubicBezTo>
                      <a:pt x="12" y="39"/>
                      <a:pt x="25" y="37"/>
                      <a:pt x="25" y="37"/>
                    </a:cubicBezTo>
                    <a:cubicBezTo>
                      <a:pt x="25" y="37"/>
                      <a:pt x="12" y="38"/>
                      <a:pt x="14" y="42"/>
                    </a:cubicBezTo>
                    <a:cubicBezTo>
                      <a:pt x="15" y="46"/>
                      <a:pt x="24" y="43"/>
                      <a:pt x="24" y="43"/>
                    </a:cubicBezTo>
                    <a:cubicBezTo>
                      <a:pt x="24" y="43"/>
                      <a:pt x="15" y="45"/>
                      <a:pt x="17" y="49"/>
                    </a:cubicBezTo>
                    <a:cubicBezTo>
                      <a:pt x="18" y="53"/>
                      <a:pt x="25" y="49"/>
                      <a:pt x="25" y="49"/>
                    </a:cubicBezTo>
                    <a:cubicBezTo>
                      <a:pt x="25" y="49"/>
                      <a:pt x="17" y="53"/>
                      <a:pt x="19" y="56"/>
                    </a:cubicBezTo>
                    <a:cubicBezTo>
                      <a:pt x="20" y="60"/>
                      <a:pt x="26" y="57"/>
                      <a:pt x="26" y="57"/>
                    </a:cubicBezTo>
                    <a:cubicBezTo>
                      <a:pt x="26" y="57"/>
                      <a:pt x="20" y="61"/>
                      <a:pt x="21" y="63"/>
                    </a:cubicBezTo>
                    <a:cubicBezTo>
                      <a:pt x="23" y="66"/>
                      <a:pt x="26" y="64"/>
                      <a:pt x="26" y="64"/>
                    </a:cubicBezTo>
                    <a:cubicBezTo>
                      <a:pt x="26" y="64"/>
                      <a:pt x="24" y="66"/>
                      <a:pt x="26" y="67"/>
                    </a:cubicBezTo>
                    <a:cubicBezTo>
                      <a:pt x="28" y="68"/>
                      <a:pt x="27" y="75"/>
                      <a:pt x="27" y="75"/>
                    </a:cubicBez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14"/>
              <p:cNvSpPr/>
              <p:nvPr/>
            </p:nvSpPr>
            <p:spPr>
              <a:xfrm>
                <a:off x="5121" y="266"/>
                <a:ext cx="14" cy="5"/>
              </a:xfrm>
              <a:custGeom>
                <a:avLst/>
                <a:gdLst/>
                <a:ahLst/>
                <a:cxnLst/>
                <a:rect l="l" t="t" r="r" b="b"/>
                <a:pathLst>
                  <a:path w="14" h="5" extrusionOk="0">
                    <a:moveTo>
                      <a:pt x="14" y="4"/>
                    </a:moveTo>
                    <a:lnTo>
                      <a:pt x="8" y="5"/>
                    </a:lnTo>
                    <a:lnTo>
                      <a:pt x="0" y="0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14"/>
              <p:cNvSpPr/>
              <p:nvPr/>
            </p:nvSpPr>
            <p:spPr>
              <a:xfrm>
                <a:off x="5119" y="275"/>
                <a:ext cx="11" cy="4"/>
              </a:xfrm>
              <a:custGeom>
                <a:avLst/>
                <a:gdLst/>
                <a:ahLst/>
                <a:cxnLst/>
                <a:rect l="l" t="t" r="r" b="b"/>
                <a:pathLst>
                  <a:path w="11" h="4" extrusionOk="0">
                    <a:moveTo>
                      <a:pt x="0" y="0"/>
                    </a:moveTo>
                    <a:lnTo>
                      <a:pt x="9" y="1"/>
                    </a:lnTo>
                    <a:lnTo>
                      <a:pt x="11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4"/>
              <p:cNvSpPr/>
              <p:nvPr/>
            </p:nvSpPr>
            <p:spPr>
              <a:xfrm>
                <a:off x="5116" y="283"/>
                <a:ext cx="13" cy="4"/>
              </a:xfrm>
              <a:custGeom>
                <a:avLst/>
                <a:gdLst/>
                <a:ahLst/>
                <a:cxnLst/>
                <a:rect l="l" t="t" r="r" b="b"/>
                <a:pathLst>
                  <a:path w="13" h="4" extrusionOk="0">
                    <a:moveTo>
                      <a:pt x="0" y="0"/>
                    </a:moveTo>
                    <a:lnTo>
                      <a:pt x="11" y="1"/>
                    </a:lnTo>
                    <a:lnTo>
                      <a:pt x="1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14"/>
              <p:cNvSpPr/>
              <p:nvPr/>
            </p:nvSpPr>
            <p:spPr>
              <a:xfrm>
                <a:off x="5116" y="292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10" y="0"/>
                    </a:moveTo>
                    <a:lnTo>
                      <a:pt x="12" y="3"/>
                    </a:lnTo>
                    <a:lnTo>
                      <a:pt x="0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4"/>
              <p:cNvSpPr/>
              <p:nvPr/>
            </p:nvSpPr>
            <p:spPr>
              <a:xfrm>
                <a:off x="5119" y="299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12" y="3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4"/>
              <p:cNvSpPr/>
              <p:nvPr/>
            </p:nvSpPr>
            <p:spPr>
              <a:xfrm>
                <a:off x="5122" y="306"/>
                <a:ext cx="11" cy="2"/>
              </a:xfrm>
              <a:custGeom>
                <a:avLst/>
                <a:gdLst/>
                <a:ahLst/>
                <a:cxnLst/>
                <a:rect l="l" t="t" r="r" b="b"/>
                <a:pathLst>
                  <a:path w="11" h="2" extrusionOk="0">
                    <a:moveTo>
                      <a:pt x="7" y="0"/>
                    </a:moveTo>
                    <a:lnTo>
                      <a:pt x="11" y="2"/>
                    </a:lnTo>
                    <a:lnTo>
                      <a:pt x="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4"/>
              <p:cNvSpPr/>
              <p:nvPr/>
            </p:nvSpPr>
            <p:spPr>
              <a:xfrm>
                <a:off x="5124" y="311"/>
                <a:ext cx="10" cy="3"/>
              </a:xfrm>
              <a:custGeom>
                <a:avLst/>
                <a:gdLst/>
                <a:ahLst/>
                <a:cxnLst/>
                <a:rect l="l" t="t" r="r" b="b"/>
                <a:pathLst>
                  <a:path w="10" h="3" extrusionOk="0">
                    <a:moveTo>
                      <a:pt x="10" y="3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14"/>
              <p:cNvSpPr/>
              <p:nvPr/>
            </p:nvSpPr>
            <p:spPr>
              <a:xfrm>
                <a:off x="5128" y="318"/>
                <a:ext cx="10" cy="4"/>
              </a:xfrm>
              <a:custGeom>
                <a:avLst/>
                <a:gdLst/>
                <a:ahLst/>
                <a:cxnLst/>
                <a:rect l="l" t="t" r="r" b="b"/>
                <a:pathLst>
                  <a:path w="10" h="4" extrusionOk="0">
                    <a:moveTo>
                      <a:pt x="6" y="0"/>
                    </a:moveTo>
                    <a:lnTo>
                      <a:pt x="10" y="0"/>
                    </a:lnTo>
                    <a:lnTo>
                      <a:pt x="0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>
                <a:off x="5131" y="323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6" y="0"/>
                    </a:moveTo>
                    <a:lnTo>
                      <a:pt x="9" y="0"/>
                    </a:lnTo>
                    <a:lnTo>
                      <a:pt x="0" y="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>
                <a:off x="5135" y="327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8" y="2"/>
                    </a:moveTo>
                    <a:lnTo>
                      <a:pt x="5" y="0"/>
                    </a:lnTo>
                    <a:lnTo>
                      <a:pt x="0" y="4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4"/>
              <p:cNvSpPr/>
              <p:nvPr/>
            </p:nvSpPr>
            <p:spPr>
              <a:xfrm>
                <a:off x="5140" y="331"/>
                <a:ext cx="9" cy="4"/>
              </a:xfrm>
              <a:custGeom>
                <a:avLst/>
                <a:gdLst/>
                <a:ahLst/>
                <a:cxnLst/>
                <a:rect l="l" t="t" r="r" b="b"/>
                <a:pathLst>
                  <a:path w="9" h="4" extrusionOk="0">
                    <a:moveTo>
                      <a:pt x="5" y="0"/>
                    </a:moveTo>
                    <a:lnTo>
                      <a:pt x="9" y="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5143" y="335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0"/>
                    </a:moveTo>
                    <a:lnTo>
                      <a:pt x="6" y="3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5231" y="254"/>
                <a:ext cx="4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53" h="133" extrusionOk="0">
                    <a:moveTo>
                      <a:pt x="41" y="2"/>
                    </a:moveTo>
                    <a:cubicBezTo>
                      <a:pt x="36" y="3"/>
                      <a:pt x="36" y="3"/>
                      <a:pt x="36" y="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35" y="3"/>
                      <a:pt x="39" y="9"/>
                    </a:cubicBezTo>
                    <a:cubicBezTo>
                      <a:pt x="40" y="11"/>
                      <a:pt x="36" y="14"/>
                      <a:pt x="36" y="14"/>
                    </a:cubicBezTo>
                    <a:cubicBezTo>
                      <a:pt x="36" y="14"/>
                      <a:pt x="41" y="13"/>
                      <a:pt x="43" y="17"/>
                    </a:cubicBezTo>
                    <a:cubicBezTo>
                      <a:pt x="44" y="19"/>
                      <a:pt x="42" y="23"/>
                      <a:pt x="42" y="23"/>
                    </a:cubicBezTo>
                    <a:cubicBezTo>
                      <a:pt x="42" y="23"/>
                      <a:pt x="45" y="24"/>
                      <a:pt x="46" y="27"/>
                    </a:cubicBezTo>
                    <a:cubicBezTo>
                      <a:pt x="47" y="31"/>
                      <a:pt x="43" y="34"/>
                      <a:pt x="43" y="34"/>
                    </a:cubicBezTo>
                    <a:cubicBezTo>
                      <a:pt x="43" y="34"/>
                      <a:pt x="48" y="37"/>
                      <a:pt x="48" y="41"/>
                    </a:cubicBezTo>
                    <a:cubicBezTo>
                      <a:pt x="48" y="45"/>
                      <a:pt x="43" y="46"/>
                      <a:pt x="43" y="46"/>
                    </a:cubicBezTo>
                    <a:cubicBezTo>
                      <a:pt x="43" y="46"/>
                      <a:pt x="49" y="48"/>
                      <a:pt x="48" y="52"/>
                    </a:cubicBezTo>
                    <a:cubicBezTo>
                      <a:pt x="47" y="56"/>
                      <a:pt x="43" y="58"/>
                      <a:pt x="43" y="58"/>
                    </a:cubicBezTo>
                    <a:cubicBezTo>
                      <a:pt x="43" y="58"/>
                      <a:pt x="46" y="60"/>
                      <a:pt x="46" y="62"/>
                    </a:cubicBezTo>
                    <a:cubicBezTo>
                      <a:pt x="45" y="66"/>
                      <a:pt x="40" y="67"/>
                      <a:pt x="40" y="67"/>
                    </a:cubicBezTo>
                    <a:cubicBezTo>
                      <a:pt x="40" y="67"/>
                      <a:pt x="44" y="69"/>
                      <a:pt x="44" y="73"/>
                    </a:cubicBezTo>
                    <a:cubicBezTo>
                      <a:pt x="43" y="76"/>
                      <a:pt x="36" y="76"/>
                      <a:pt x="36" y="76"/>
                    </a:cubicBezTo>
                    <a:cubicBezTo>
                      <a:pt x="36" y="76"/>
                      <a:pt x="41" y="78"/>
                      <a:pt x="39" y="81"/>
                    </a:cubicBezTo>
                    <a:cubicBezTo>
                      <a:pt x="38" y="84"/>
                      <a:pt x="33" y="85"/>
                      <a:pt x="33" y="85"/>
                    </a:cubicBezTo>
                    <a:cubicBezTo>
                      <a:pt x="33" y="85"/>
                      <a:pt x="37" y="87"/>
                      <a:pt x="36" y="90"/>
                    </a:cubicBezTo>
                    <a:cubicBezTo>
                      <a:pt x="34" y="93"/>
                      <a:pt x="29" y="93"/>
                      <a:pt x="29" y="93"/>
                    </a:cubicBezTo>
                    <a:cubicBezTo>
                      <a:pt x="29" y="93"/>
                      <a:pt x="34" y="95"/>
                      <a:pt x="32" y="98"/>
                    </a:cubicBezTo>
                    <a:cubicBezTo>
                      <a:pt x="29" y="101"/>
                      <a:pt x="24" y="100"/>
                      <a:pt x="24" y="100"/>
                    </a:cubicBezTo>
                    <a:cubicBezTo>
                      <a:pt x="24" y="100"/>
                      <a:pt x="27" y="101"/>
                      <a:pt x="25" y="104"/>
                    </a:cubicBezTo>
                    <a:cubicBezTo>
                      <a:pt x="23" y="107"/>
                      <a:pt x="17" y="106"/>
                      <a:pt x="17" y="106"/>
                    </a:cubicBezTo>
                    <a:cubicBezTo>
                      <a:pt x="17" y="106"/>
                      <a:pt x="21" y="108"/>
                      <a:pt x="19" y="111"/>
                    </a:cubicBezTo>
                    <a:cubicBezTo>
                      <a:pt x="17" y="114"/>
                      <a:pt x="12" y="112"/>
                      <a:pt x="12" y="112"/>
                    </a:cubicBezTo>
                    <a:cubicBezTo>
                      <a:pt x="12" y="112"/>
                      <a:pt x="14" y="115"/>
                      <a:pt x="12" y="118"/>
                    </a:cubicBezTo>
                    <a:cubicBezTo>
                      <a:pt x="9" y="120"/>
                      <a:pt x="5" y="118"/>
                      <a:pt x="5" y="118"/>
                    </a:cubicBezTo>
                    <a:cubicBezTo>
                      <a:pt x="5" y="118"/>
                      <a:pt x="8" y="121"/>
                      <a:pt x="6" y="122"/>
                    </a:cubicBezTo>
                    <a:cubicBezTo>
                      <a:pt x="4" y="123"/>
                      <a:pt x="1" y="122"/>
                      <a:pt x="1" y="122"/>
                    </a:cubicBezTo>
                    <a:cubicBezTo>
                      <a:pt x="1" y="122"/>
                      <a:pt x="2" y="124"/>
                      <a:pt x="1" y="127"/>
                    </a:cubicBezTo>
                    <a:cubicBezTo>
                      <a:pt x="0" y="129"/>
                      <a:pt x="0" y="133"/>
                      <a:pt x="0" y="133"/>
                    </a:cubicBezTo>
                    <a:cubicBezTo>
                      <a:pt x="5" y="133"/>
                      <a:pt x="5" y="133"/>
                      <a:pt x="5" y="13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6" y="126"/>
                      <a:pt x="6" y="126"/>
                      <a:pt x="6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0" y="122"/>
                      <a:pt x="10" y="122"/>
                      <a:pt x="10" y="122"/>
                    </a:cubicBezTo>
                    <a:cubicBezTo>
                      <a:pt x="14" y="119"/>
                      <a:pt x="14" y="119"/>
                      <a:pt x="14" y="119"/>
                    </a:cubicBezTo>
                    <a:cubicBezTo>
                      <a:pt x="20" y="120"/>
                      <a:pt x="20" y="120"/>
                      <a:pt x="20" y="120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34" y="106"/>
                      <a:pt x="34" y="106"/>
                      <a:pt x="34" y="106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35" y="99"/>
                      <a:pt x="35" y="99"/>
                      <a:pt x="35" y="99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9" y="91"/>
                      <a:pt x="39" y="91"/>
                      <a:pt x="39" y="91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8" y="31"/>
                      <a:pt x="48" y="31"/>
                      <a:pt x="48" y="31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0"/>
                      <a:pt x="43" y="0"/>
                      <a:pt x="43" y="0"/>
                    </a:cubicBez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5229" y="365"/>
                <a:ext cx="28" cy="15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8" y="11"/>
                      <a:pt x="35" y="20"/>
                      <a:pt x="36" y="20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9" y="9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5233" y="361"/>
                <a:ext cx="37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9" h="19" extrusionOk="0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6" y="13"/>
                      <a:pt x="46" y="18"/>
                      <a:pt x="48" y="19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6"/>
                      <a:pt x="17" y="1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5236" y="353"/>
                <a:ext cx="45" cy="15"/>
              </a:xfrm>
              <a:custGeom>
                <a:avLst/>
                <a:gdLst/>
                <a:ahLst/>
                <a:cxnLst/>
                <a:rect l="l" t="t" r="r" b="b"/>
                <a:pathLst>
                  <a:path w="61" h="20" extrusionOk="0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9" y="20"/>
                      <a:pt x="59" y="20"/>
                      <a:pt x="5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8"/>
                      <a:pt x="30" y="18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5239" y="347"/>
                <a:ext cx="54" cy="18"/>
              </a:xfrm>
              <a:custGeom>
                <a:avLst/>
                <a:gdLst/>
                <a:ahLst/>
                <a:cxnLst/>
                <a:rect l="l" t="t" r="r" b="b"/>
                <a:pathLst>
                  <a:path w="71" h="24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5" y="24"/>
                      <a:pt x="70" y="16"/>
                      <a:pt x="70" y="16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70" y="14"/>
                      <a:pt x="36" y="2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>
                <a:off x="5229" y="341"/>
                <a:ext cx="7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97" h="30" extrusionOk="0">
                    <a:moveTo>
                      <a:pt x="15" y="2"/>
                    </a:move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1" y="7"/>
                      <a:pt x="9" y="7"/>
                      <a:pt x="7" y="8"/>
                    </a:cubicBezTo>
                    <a:cubicBezTo>
                      <a:pt x="6" y="9"/>
                      <a:pt x="5" y="11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6" y="15"/>
                    </a:cubicBezTo>
                    <a:cubicBezTo>
                      <a:pt x="5" y="15"/>
                      <a:pt x="5" y="15"/>
                      <a:pt x="4" y="15"/>
                    </a:cubicBezTo>
                    <a:cubicBezTo>
                      <a:pt x="3" y="15"/>
                      <a:pt x="2" y="16"/>
                      <a:pt x="2" y="17"/>
                    </a:cubicBezTo>
                    <a:cubicBezTo>
                      <a:pt x="0" y="21"/>
                      <a:pt x="2" y="26"/>
                      <a:pt x="8" y="29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5" y="24"/>
                      <a:pt x="2" y="21"/>
                      <a:pt x="4" y="18"/>
                    </a:cubicBezTo>
                    <a:cubicBezTo>
                      <a:pt x="4" y="17"/>
                      <a:pt x="4" y="17"/>
                      <a:pt x="5" y="17"/>
                    </a:cubicBezTo>
                    <a:cubicBezTo>
                      <a:pt x="6" y="17"/>
                      <a:pt x="9" y="18"/>
                      <a:pt x="9" y="18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5"/>
                      <a:pt x="7" y="13"/>
                      <a:pt x="7" y="12"/>
                    </a:cubicBezTo>
                    <a:cubicBezTo>
                      <a:pt x="7" y="11"/>
                      <a:pt x="7" y="11"/>
                      <a:pt x="8" y="10"/>
                    </a:cubicBezTo>
                    <a:cubicBezTo>
                      <a:pt x="11" y="8"/>
                      <a:pt x="15" y="11"/>
                      <a:pt x="15" y="11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8"/>
                      <a:pt x="15" y="7"/>
                      <a:pt x="15" y="6"/>
                    </a:cubicBezTo>
                    <a:cubicBezTo>
                      <a:pt x="15" y="5"/>
                      <a:pt x="16" y="5"/>
                      <a:pt x="17" y="4"/>
                    </a:cubicBezTo>
                    <a:cubicBezTo>
                      <a:pt x="19" y="3"/>
                      <a:pt x="23" y="4"/>
                      <a:pt x="24" y="5"/>
                    </a:cubicBezTo>
                    <a:cubicBezTo>
                      <a:pt x="64" y="24"/>
                      <a:pt x="96" y="8"/>
                      <a:pt x="96" y="8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5" y="6"/>
                      <a:pt x="64" y="21"/>
                      <a:pt x="25" y="3"/>
                    </a:cubicBezTo>
                    <a:cubicBezTo>
                      <a:pt x="24" y="2"/>
                      <a:pt x="19" y="0"/>
                      <a:pt x="15" y="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>
                <a:off x="5251" y="332"/>
                <a:ext cx="57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5" h="25" extrusionOk="0">
                    <a:moveTo>
                      <a:pt x="73" y="1"/>
                    </a:moveTo>
                    <a:cubicBezTo>
                      <a:pt x="73" y="1"/>
                      <a:pt x="46" y="23"/>
                      <a:pt x="2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46" y="25"/>
                      <a:pt x="74" y="3"/>
                      <a:pt x="74" y="3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7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>
                <a:off x="5257" y="320"/>
                <a:ext cx="58" cy="21"/>
              </a:xfrm>
              <a:custGeom>
                <a:avLst/>
                <a:gdLst/>
                <a:ahLst/>
                <a:cxnLst/>
                <a:rect l="l" t="t" r="r" b="b"/>
                <a:pathLst>
                  <a:path w="78" h="29" extrusionOk="0">
                    <a:moveTo>
                      <a:pt x="76" y="0"/>
                    </a:moveTo>
                    <a:cubicBezTo>
                      <a:pt x="76" y="1"/>
                      <a:pt x="42" y="27"/>
                      <a:pt x="2" y="17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42" y="29"/>
                      <a:pt x="77" y="2"/>
                      <a:pt x="77" y="2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7" y="0"/>
                      <a:pt x="77" y="0"/>
                      <a:pt x="77" y="0"/>
                    </a:cubicBez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5262" y="309"/>
                <a:ext cx="55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3" h="25" extrusionOk="0">
                    <a:moveTo>
                      <a:pt x="71" y="1"/>
                    </a:moveTo>
                    <a:cubicBezTo>
                      <a:pt x="71" y="1"/>
                      <a:pt x="53" y="22"/>
                      <a:pt x="1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55" y="24"/>
                      <a:pt x="72" y="3"/>
                      <a:pt x="73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7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>
                <a:off x="5265" y="298"/>
                <a:ext cx="5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71" h="31" extrusionOk="0">
                    <a:moveTo>
                      <a:pt x="68" y="1"/>
                    </a:moveTo>
                    <a:cubicBezTo>
                      <a:pt x="68" y="1"/>
                      <a:pt x="55" y="24"/>
                      <a:pt x="2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56" y="26"/>
                      <a:pt x="70" y="3"/>
                      <a:pt x="70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69" y="0"/>
                      <a:pt x="69" y="0"/>
                      <a:pt x="69" y="0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4"/>
              <p:cNvSpPr/>
              <p:nvPr/>
            </p:nvSpPr>
            <p:spPr>
              <a:xfrm>
                <a:off x="5268" y="286"/>
                <a:ext cx="5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7" extrusionOk="0">
                    <a:moveTo>
                      <a:pt x="66" y="1"/>
                    </a:moveTo>
                    <a:cubicBezTo>
                      <a:pt x="66" y="2"/>
                      <a:pt x="50" y="28"/>
                      <a:pt x="1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51" y="30"/>
                      <a:pt x="67" y="4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>
                <a:off x="5245" y="275"/>
                <a:ext cx="74" cy="71"/>
              </a:xfrm>
              <a:custGeom>
                <a:avLst/>
                <a:gdLst/>
                <a:ahLst/>
                <a:cxnLst/>
                <a:rect l="l" t="t" r="r" b="b"/>
                <a:pathLst>
                  <a:path w="99" h="95" extrusionOk="0">
                    <a:moveTo>
                      <a:pt x="97" y="1"/>
                    </a:moveTo>
                    <a:cubicBezTo>
                      <a:pt x="97" y="1"/>
                      <a:pt x="80" y="30"/>
                      <a:pt x="36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5" y="39"/>
                      <a:pt x="28" y="42"/>
                      <a:pt x="27" y="46"/>
                    </a:cubicBezTo>
                    <a:cubicBezTo>
                      <a:pt x="27" y="47"/>
                      <a:pt x="27" y="47"/>
                      <a:pt x="27" y="48"/>
                    </a:cubicBezTo>
                    <a:cubicBezTo>
                      <a:pt x="27" y="49"/>
                      <a:pt x="27" y="49"/>
                      <a:pt x="28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1"/>
                      <a:pt x="23" y="52"/>
                      <a:pt x="23" y="54"/>
                    </a:cubicBezTo>
                    <a:cubicBezTo>
                      <a:pt x="22" y="55"/>
                      <a:pt x="22" y="56"/>
                      <a:pt x="22" y="58"/>
                    </a:cubicBezTo>
                    <a:cubicBezTo>
                      <a:pt x="22" y="58"/>
                      <a:pt x="22" y="59"/>
                      <a:pt x="22" y="60"/>
                    </a:cubicBezTo>
                    <a:cubicBezTo>
                      <a:pt x="23" y="60"/>
                      <a:pt x="23" y="61"/>
                      <a:pt x="24" y="61"/>
                    </a:cubicBezTo>
                    <a:cubicBezTo>
                      <a:pt x="22" y="62"/>
                      <a:pt x="20" y="63"/>
                      <a:pt x="19" y="64"/>
                    </a:cubicBezTo>
                    <a:cubicBezTo>
                      <a:pt x="18" y="65"/>
                      <a:pt x="18" y="66"/>
                      <a:pt x="18" y="66"/>
                    </a:cubicBezTo>
                    <a:cubicBezTo>
                      <a:pt x="18" y="67"/>
                      <a:pt x="18" y="67"/>
                      <a:pt x="19" y="68"/>
                    </a:cubicBezTo>
                    <a:cubicBezTo>
                      <a:pt x="19" y="68"/>
                      <a:pt x="19" y="69"/>
                      <a:pt x="20" y="69"/>
                    </a:cubicBezTo>
                    <a:cubicBezTo>
                      <a:pt x="18" y="70"/>
                      <a:pt x="16" y="70"/>
                      <a:pt x="15" y="71"/>
                    </a:cubicBezTo>
                    <a:cubicBezTo>
                      <a:pt x="13" y="73"/>
                      <a:pt x="13" y="74"/>
                      <a:pt x="13" y="75"/>
                    </a:cubicBezTo>
                    <a:cubicBezTo>
                      <a:pt x="13" y="75"/>
                      <a:pt x="13" y="75"/>
                      <a:pt x="13" y="7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1" y="77"/>
                      <a:pt x="8" y="77"/>
                      <a:pt x="7" y="80"/>
                    </a:cubicBezTo>
                    <a:cubicBezTo>
                      <a:pt x="6" y="81"/>
                      <a:pt x="6" y="82"/>
                      <a:pt x="6" y="83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4" y="84"/>
                      <a:pt x="1" y="85"/>
                      <a:pt x="0" y="87"/>
                    </a:cubicBezTo>
                    <a:cubicBezTo>
                      <a:pt x="0" y="88"/>
                      <a:pt x="0" y="89"/>
                      <a:pt x="0" y="89"/>
                    </a:cubicBezTo>
                    <a:cubicBezTo>
                      <a:pt x="0" y="92"/>
                      <a:pt x="2" y="92"/>
                      <a:pt x="3" y="93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2" y="90"/>
                      <a:pt x="1" y="90"/>
                      <a:pt x="2" y="88"/>
                    </a:cubicBezTo>
                    <a:cubicBezTo>
                      <a:pt x="4" y="86"/>
                      <a:pt x="8" y="86"/>
                      <a:pt x="10" y="87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0" y="84"/>
                      <a:pt x="8" y="84"/>
                      <a:pt x="8" y="84"/>
                    </a:cubicBezTo>
                    <a:cubicBezTo>
                      <a:pt x="8" y="84"/>
                      <a:pt x="8" y="83"/>
                      <a:pt x="8" y="83"/>
                    </a:cubicBezTo>
                    <a:cubicBezTo>
                      <a:pt x="8" y="83"/>
                      <a:pt x="8" y="82"/>
                      <a:pt x="9" y="81"/>
                    </a:cubicBezTo>
                    <a:cubicBezTo>
                      <a:pt x="10" y="78"/>
                      <a:pt x="16" y="79"/>
                      <a:pt x="17" y="79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6" y="76"/>
                      <a:pt x="15" y="76"/>
                      <a:pt x="15" y="75"/>
                    </a:cubicBezTo>
                    <a:cubicBezTo>
                      <a:pt x="15" y="74"/>
                      <a:pt x="15" y="74"/>
                      <a:pt x="16" y="73"/>
                    </a:cubicBezTo>
                    <a:cubicBezTo>
                      <a:pt x="18" y="71"/>
                      <a:pt x="23" y="71"/>
                      <a:pt x="24" y="71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2" y="68"/>
                      <a:pt x="21" y="68"/>
                      <a:pt x="20" y="67"/>
                    </a:cubicBezTo>
                    <a:cubicBezTo>
                      <a:pt x="20" y="66"/>
                      <a:pt x="20" y="66"/>
                      <a:pt x="21" y="65"/>
                    </a:cubicBezTo>
                    <a:cubicBezTo>
                      <a:pt x="22" y="64"/>
                      <a:pt x="26" y="62"/>
                      <a:pt x="29" y="62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6" y="60"/>
                      <a:pt x="25" y="59"/>
                      <a:pt x="24" y="59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4" y="57"/>
                      <a:pt x="24" y="56"/>
                      <a:pt x="25" y="55"/>
                    </a:cubicBezTo>
                    <a:cubicBezTo>
                      <a:pt x="25" y="53"/>
                      <a:pt x="29" y="52"/>
                      <a:pt x="32" y="5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1" y="50"/>
                      <a:pt x="30" y="49"/>
                      <a:pt x="29" y="49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0" y="44"/>
                      <a:pt x="35" y="42"/>
                      <a:pt x="36" y="41"/>
                    </a:cubicBezTo>
                    <a:cubicBezTo>
                      <a:pt x="81" y="32"/>
                      <a:pt x="98" y="2"/>
                      <a:pt x="99" y="2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7" y="0"/>
                      <a:pt x="97" y="0"/>
                      <a:pt x="97" y="0"/>
                    </a:cubicBezTo>
                    <a:lnTo>
                      <a:pt x="97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5269" y="245"/>
                <a:ext cx="47" cy="45"/>
              </a:xfrm>
              <a:custGeom>
                <a:avLst/>
                <a:gdLst/>
                <a:ahLst/>
                <a:cxnLst/>
                <a:rect l="l" t="t" r="r" b="b"/>
                <a:pathLst>
                  <a:path w="62" h="61" extrusionOk="0">
                    <a:moveTo>
                      <a:pt x="60" y="1"/>
                    </a:moveTo>
                    <a:cubicBezTo>
                      <a:pt x="60" y="1"/>
                      <a:pt x="49" y="38"/>
                      <a:pt x="4" y="58"/>
                    </a:cubicBezTo>
                    <a:cubicBezTo>
                      <a:pt x="4" y="58"/>
                      <a:pt x="3" y="58"/>
                      <a:pt x="2" y="58"/>
                    </a:cubicBezTo>
                    <a:cubicBezTo>
                      <a:pt x="2" y="57"/>
                      <a:pt x="2" y="57"/>
                      <a:pt x="2" y="56"/>
                    </a:cubicBezTo>
                    <a:cubicBezTo>
                      <a:pt x="2" y="52"/>
                      <a:pt x="2" y="50"/>
                      <a:pt x="4" y="49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49"/>
                      <a:pt x="0" y="52"/>
                      <a:pt x="0" y="56"/>
                    </a:cubicBezTo>
                    <a:cubicBezTo>
                      <a:pt x="0" y="58"/>
                      <a:pt x="0" y="59"/>
                      <a:pt x="1" y="60"/>
                    </a:cubicBezTo>
                    <a:cubicBezTo>
                      <a:pt x="3" y="61"/>
                      <a:pt x="5" y="60"/>
                      <a:pt x="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1" y="40"/>
                      <a:pt x="62" y="2"/>
                      <a:pt x="62" y="2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>
                <a:off x="5272" y="231"/>
                <a:ext cx="40" cy="50"/>
              </a:xfrm>
              <a:custGeom>
                <a:avLst/>
                <a:gdLst/>
                <a:ahLst/>
                <a:cxnLst/>
                <a:rect l="l" t="t" r="r" b="b"/>
                <a:pathLst>
                  <a:path w="53" h="67" extrusionOk="0">
                    <a:moveTo>
                      <a:pt x="51" y="1"/>
                    </a:moveTo>
                    <a:cubicBezTo>
                      <a:pt x="51" y="2"/>
                      <a:pt x="45" y="38"/>
                      <a:pt x="1" y="6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47" y="40"/>
                      <a:pt x="53" y="2"/>
                      <a:pt x="53" y="2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1" y="0"/>
                      <a:pt x="51" y="0"/>
                      <a:pt x="51" y="0"/>
                    </a:cubicBezTo>
                    <a:lnTo>
                      <a:pt x="5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4"/>
              <p:cNvSpPr/>
              <p:nvPr/>
            </p:nvSpPr>
            <p:spPr>
              <a:xfrm>
                <a:off x="5265" y="215"/>
                <a:ext cx="42" cy="57"/>
              </a:xfrm>
              <a:custGeom>
                <a:avLst/>
                <a:gdLst/>
                <a:ahLst/>
                <a:cxnLst/>
                <a:rect l="l" t="t" r="r" b="b"/>
                <a:pathLst>
                  <a:path w="56" h="77" extrusionOk="0">
                    <a:moveTo>
                      <a:pt x="53" y="1"/>
                    </a:move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3" y="2"/>
                      <a:pt x="53" y="3"/>
                    </a:cubicBezTo>
                    <a:cubicBezTo>
                      <a:pt x="53" y="10"/>
                      <a:pt x="51" y="45"/>
                      <a:pt x="8" y="75"/>
                    </a:cubicBezTo>
                    <a:cubicBezTo>
                      <a:pt x="7" y="75"/>
                      <a:pt x="4" y="74"/>
                      <a:pt x="4" y="72"/>
                    </a:cubicBezTo>
                    <a:cubicBezTo>
                      <a:pt x="4" y="71"/>
                      <a:pt x="4" y="71"/>
                      <a:pt x="3" y="70"/>
                    </a:cubicBezTo>
                    <a:cubicBezTo>
                      <a:pt x="3" y="69"/>
                      <a:pt x="3" y="69"/>
                      <a:pt x="3" y="68"/>
                    </a:cubicBezTo>
                    <a:cubicBezTo>
                      <a:pt x="3" y="67"/>
                      <a:pt x="4" y="66"/>
                      <a:pt x="5" y="64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0" y="66"/>
                      <a:pt x="1" y="68"/>
                      <a:pt x="1" y="71"/>
                    </a:cubicBezTo>
                    <a:cubicBezTo>
                      <a:pt x="2" y="71"/>
                      <a:pt x="2" y="72"/>
                      <a:pt x="2" y="73"/>
                    </a:cubicBezTo>
                    <a:cubicBezTo>
                      <a:pt x="2" y="76"/>
                      <a:pt x="6" y="77"/>
                      <a:pt x="8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35" y="59"/>
                      <a:pt x="46" y="40"/>
                      <a:pt x="51" y="26"/>
                    </a:cubicBezTo>
                    <a:cubicBezTo>
                      <a:pt x="56" y="12"/>
                      <a:pt x="55" y="2"/>
                      <a:pt x="55" y="2"/>
                    </a:cubicBezTo>
                    <a:cubicBezTo>
                      <a:pt x="55" y="0"/>
                      <a:pt x="55" y="0"/>
                      <a:pt x="55" y="0"/>
                    </a:cubicBezTo>
                    <a:lnTo>
                      <a:pt x="5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>
                <a:off x="5261" y="203"/>
                <a:ext cx="38" cy="60"/>
              </a:xfrm>
              <a:custGeom>
                <a:avLst/>
                <a:gdLst/>
                <a:ahLst/>
                <a:cxnLst/>
                <a:rect l="l" t="t" r="r" b="b"/>
                <a:pathLst>
                  <a:path w="51" h="80" extrusionOk="0">
                    <a:moveTo>
                      <a:pt x="49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4"/>
                      <a:pt x="48" y="46"/>
                      <a:pt x="9" y="77"/>
                    </a:cubicBezTo>
                    <a:cubicBezTo>
                      <a:pt x="8" y="77"/>
                      <a:pt x="5" y="78"/>
                      <a:pt x="4" y="75"/>
                    </a:cubicBezTo>
                    <a:cubicBezTo>
                      <a:pt x="3" y="72"/>
                      <a:pt x="5" y="68"/>
                      <a:pt x="6" y="66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3" y="65"/>
                      <a:pt x="0" y="72"/>
                      <a:pt x="2" y="76"/>
                    </a:cubicBezTo>
                    <a:cubicBezTo>
                      <a:pt x="4" y="80"/>
                      <a:pt x="8" y="80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51" y="46"/>
                      <a:pt x="51" y="2"/>
                      <a:pt x="51" y="1"/>
                    </a:cubicBezTo>
                    <a:cubicBezTo>
                      <a:pt x="51" y="0"/>
                      <a:pt x="51" y="0"/>
                      <a:pt x="51" y="0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>
                <a:off x="5266" y="270"/>
                <a:ext cx="9" cy="1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6" extrusionOk="0">
                    <a:moveTo>
                      <a:pt x="6" y="1"/>
                    </a:moveTo>
                    <a:cubicBezTo>
                      <a:pt x="6" y="1"/>
                      <a:pt x="0" y="6"/>
                      <a:pt x="1" y="11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6" y="16"/>
                      <a:pt x="8" y="16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6" y="13"/>
                      <a:pt x="5" y="13"/>
                    </a:cubicBezTo>
                    <a:cubicBezTo>
                      <a:pt x="4" y="13"/>
                      <a:pt x="4" y="12"/>
                      <a:pt x="3" y="10"/>
                    </a:cubicBezTo>
                    <a:cubicBezTo>
                      <a:pt x="2" y="6"/>
                      <a:pt x="7" y="3"/>
                      <a:pt x="7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>
                <a:off x="5269" y="262"/>
                <a:ext cx="49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6" h="48" extrusionOk="0">
                    <a:moveTo>
                      <a:pt x="63" y="1"/>
                    </a:moveTo>
                    <a:cubicBezTo>
                      <a:pt x="63" y="1"/>
                      <a:pt x="46" y="34"/>
                      <a:pt x="6" y="46"/>
                    </a:cubicBezTo>
                    <a:cubicBezTo>
                      <a:pt x="4" y="46"/>
                      <a:pt x="3" y="46"/>
                      <a:pt x="2" y="46"/>
                    </a:cubicBezTo>
                    <a:cubicBezTo>
                      <a:pt x="2" y="45"/>
                      <a:pt x="2" y="44"/>
                      <a:pt x="2" y="43"/>
                    </a:cubicBezTo>
                    <a:cubicBezTo>
                      <a:pt x="2" y="40"/>
                      <a:pt x="6" y="37"/>
                      <a:pt x="6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0" y="39"/>
                      <a:pt x="0" y="43"/>
                    </a:cubicBezTo>
                    <a:cubicBezTo>
                      <a:pt x="0" y="45"/>
                      <a:pt x="0" y="47"/>
                      <a:pt x="1" y="48"/>
                    </a:cubicBezTo>
                    <a:cubicBezTo>
                      <a:pt x="2" y="48"/>
                      <a:pt x="4" y="48"/>
                      <a:pt x="6" y="48"/>
                    </a:cubicBezTo>
                    <a:cubicBezTo>
                      <a:pt x="47" y="36"/>
                      <a:pt x="65" y="2"/>
                      <a:pt x="65" y="2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>
                <a:off x="5266" y="29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0" h="13" extrusionOk="0">
                    <a:moveTo>
                      <a:pt x="9" y="1"/>
                    </a:moveTo>
                    <a:cubicBezTo>
                      <a:pt x="9" y="1"/>
                      <a:pt x="2" y="2"/>
                      <a:pt x="1" y="7"/>
                    </a:cubicBezTo>
                    <a:cubicBezTo>
                      <a:pt x="0" y="8"/>
                      <a:pt x="0" y="10"/>
                      <a:pt x="1" y="11"/>
                    </a:cubicBezTo>
                    <a:cubicBezTo>
                      <a:pt x="2" y="13"/>
                      <a:pt x="4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4" y="4"/>
                      <a:pt x="9" y="3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>
                <a:off x="5232" y="273"/>
                <a:ext cx="21" cy="56"/>
              </a:xfrm>
              <a:custGeom>
                <a:avLst/>
                <a:gdLst/>
                <a:ahLst/>
                <a:cxnLst/>
                <a:rect l="l" t="t" r="r" b="b"/>
                <a:pathLst>
                  <a:path w="28" h="75" extrusionOk="0">
                    <a:moveTo>
                      <a:pt x="0" y="75"/>
                    </a:moveTo>
                    <a:cubicBezTo>
                      <a:pt x="5" y="75"/>
                      <a:pt x="5" y="75"/>
                      <a:pt x="5" y="75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5" y="1"/>
                      <a:pt x="26" y="1"/>
                    </a:cubicBezTo>
                    <a:cubicBezTo>
                      <a:pt x="28" y="1"/>
                      <a:pt x="18" y="0"/>
                      <a:pt x="18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15" y="4"/>
                      <a:pt x="15" y="8"/>
                    </a:cubicBezTo>
                    <a:cubicBezTo>
                      <a:pt x="16" y="12"/>
                      <a:pt x="4" y="16"/>
                      <a:pt x="4" y="16"/>
                    </a:cubicBezTo>
                    <a:cubicBezTo>
                      <a:pt x="4" y="16"/>
                      <a:pt x="17" y="12"/>
                      <a:pt x="17" y="18"/>
                    </a:cubicBezTo>
                    <a:cubicBezTo>
                      <a:pt x="17" y="22"/>
                      <a:pt x="4" y="24"/>
                      <a:pt x="4" y="24"/>
                    </a:cubicBezTo>
                    <a:cubicBezTo>
                      <a:pt x="4" y="24"/>
                      <a:pt x="17" y="23"/>
                      <a:pt x="16" y="27"/>
                    </a:cubicBezTo>
                    <a:cubicBezTo>
                      <a:pt x="15" y="31"/>
                      <a:pt x="4" y="29"/>
                      <a:pt x="4" y="29"/>
                    </a:cubicBezTo>
                    <a:cubicBezTo>
                      <a:pt x="4" y="29"/>
                      <a:pt x="18" y="32"/>
                      <a:pt x="16" y="36"/>
                    </a:cubicBezTo>
                    <a:cubicBezTo>
                      <a:pt x="15" y="39"/>
                      <a:pt x="3" y="37"/>
                      <a:pt x="3" y="37"/>
                    </a:cubicBezTo>
                    <a:cubicBezTo>
                      <a:pt x="3" y="37"/>
                      <a:pt x="15" y="38"/>
                      <a:pt x="14" y="42"/>
                    </a:cubicBezTo>
                    <a:cubicBezTo>
                      <a:pt x="12" y="46"/>
                      <a:pt x="4" y="43"/>
                      <a:pt x="4" y="43"/>
                    </a:cubicBezTo>
                    <a:cubicBezTo>
                      <a:pt x="4" y="43"/>
                      <a:pt x="12" y="45"/>
                      <a:pt x="11" y="49"/>
                    </a:cubicBezTo>
                    <a:cubicBezTo>
                      <a:pt x="9" y="53"/>
                      <a:pt x="2" y="49"/>
                      <a:pt x="2" y="49"/>
                    </a:cubicBezTo>
                    <a:cubicBezTo>
                      <a:pt x="2" y="49"/>
                      <a:pt x="10" y="53"/>
                      <a:pt x="9" y="56"/>
                    </a:cubicBezTo>
                    <a:cubicBezTo>
                      <a:pt x="7" y="60"/>
                      <a:pt x="2" y="57"/>
                      <a:pt x="2" y="57"/>
                    </a:cubicBezTo>
                    <a:cubicBezTo>
                      <a:pt x="2" y="57"/>
                      <a:pt x="8" y="61"/>
                      <a:pt x="6" y="63"/>
                    </a:cubicBezTo>
                    <a:cubicBezTo>
                      <a:pt x="4" y="66"/>
                      <a:pt x="1" y="64"/>
                      <a:pt x="1" y="64"/>
                    </a:cubicBezTo>
                    <a:cubicBezTo>
                      <a:pt x="1" y="64"/>
                      <a:pt x="3" y="66"/>
                      <a:pt x="1" y="67"/>
                    </a:cubicBezTo>
                    <a:cubicBezTo>
                      <a:pt x="0" y="68"/>
                      <a:pt x="0" y="75"/>
                      <a:pt x="0" y="75"/>
                    </a:cubicBez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>
                <a:off x="5246" y="266"/>
                <a:ext cx="14" cy="5"/>
              </a:xfrm>
              <a:custGeom>
                <a:avLst/>
                <a:gdLst/>
                <a:ahLst/>
                <a:cxnLst/>
                <a:rect l="l" t="t" r="r" b="b"/>
                <a:pathLst>
                  <a:path w="14" h="5" extrusionOk="0">
                    <a:moveTo>
                      <a:pt x="0" y="4"/>
                    </a:moveTo>
                    <a:lnTo>
                      <a:pt x="7" y="5"/>
                    </a:lnTo>
                    <a:lnTo>
                      <a:pt x="1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5251" y="275"/>
                <a:ext cx="12" cy="4"/>
              </a:xfrm>
              <a:custGeom>
                <a:avLst/>
                <a:gdLst/>
                <a:ahLst/>
                <a:cxnLst/>
                <a:rect l="l" t="t" r="r" b="b"/>
                <a:pathLst>
                  <a:path w="12" h="4" extrusionOk="0">
                    <a:moveTo>
                      <a:pt x="12" y="0"/>
                    </a:moveTo>
                    <a:lnTo>
                      <a:pt x="3" y="1"/>
                    </a:lnTo>
                    <a:lnTo>
                      <a:pt x="0" y="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>
                <a:off x="5252" y="283"/>
                <a:ext cx="13" cy="4"/>
              </a:xfrm>
              <a:custGeom>
                <a:avLst/>
                <a:gdLst/>
                <a:ahLst/>
                <a:cxnLst/>
                <a:rect l="l" t="t" r="r" b="b"/>
                <a:pathLst>
                  <a:path w="13" h="4" extrusionOk="0">
                    <a:moveTo>
                      <a:pt x="13" y="0"/>
                    </a:moveTo>
                    <a:lnTo>
                      <a:pt x="2" y="1"/>
                    </a:lnTo>
                    <a:lnTo>
                      <a:pt x="0" y="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14"/>
              <p:cNvSpPr/>
              <p:nvPr/>
            </p:nvSpPr>
            <p:spPr>
              <a:xfrm>
                <a:off x="5253" y="292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3" y="0"/>
                    </a:moveTo>
                    <a:lnTo>
                      <a:pt x="0" y="3"/>
                    </a:lnTo>
                    <a:lnTo>
                      <a:pt x="12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14"/>
              <p:cNvSpPr/>
              <p:nvPr/>
            </p:nvSpPr>
            <p:spPr>
              <a:xfrm>
                <a:off x="5251" y="299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0" y="3"/>
                    </a:moveTo>
                    <a:lnTo>
                      <a:pt x="3" y="0"/>
                    </a:lnTo>
                    <a:lnTo>
                      <a:pt x="12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4"/>
              <p:cNvSpPr/>
              <p:nvPr/>
            </p:nvSpPr>
            <p:spPr>
              <a:xfrm>
                <a:off x="5248" y="306"/>
                <a:ext cx="12" cy="2"/>
              </a:xfrm>
              <a:custGeom>
                <a:avLst/>
                <a:gdLst/>
                <a:ahLst/>
                <a:cxnLst/>
                <a:rect l="l" t="t" r="r" b="b"/>
                <a:pathLst>
                  <a:path w="12" h="2" extrusionOk="0">
                    <a:moveTo>
                      <a:pt x="5" y="0"/>
                    </a:moveTo>
                    <a:lnTo>
                      <a:pt x="0" y="2"/>
                    </a:lnTo>
                    <a:lnTo>
                      <a:pt x="12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4"/>
              <p:cNvSpPr/>
              <p:nvPr/>
            </p:nvSpPr>
            <p:spPr>
              <a:xfrm>
                <a:off x="5248" y="311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0" y="3"/>
                    </a:moveTo>
                    <a:lnTo>
                      <a:pt x="2" y="0"/>
                    </a:lnTo>
                    <a:lnTo>
                      <a:pt x="9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14"/>
              <p:cNvSpPr/>
              <p:nvPr/>
            </p:nvSpPr>
            <p:spPr>
              <a:xfrm>
                <a:off x="5244" y="318"/>
                <a:ext cx="10" cy="4"/>
              </a:xfrm>
              <a:custGeom>
                <a:avLst/>
                <a:gdLst/>
                <a:ahLst/>
                <a:cxnLst/>
                <a:rect l="l" t="t" r="r" b="b"/>
                <a:pathLst>
                  <a:path w="10" h="4" extrusionOk="0">
                    <a:moveTo>
                      <a:pt x="4" y="0"/>
                    </a:moveTo>
                    <a:lnTo>
                      <a:pt x="0" y="0"/>
                    </a:lnTo>
                    <a:lnTo>
                      <a:pt x="1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14"/>
              <p:cNvSpPr/>
              <p:nvPr/>
            </p:nvSpPr>
            <p:spPr>
              <a:xfrm>
                <a:off x="5241" y="323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3" y="0"/>
                    </a:moveTo>
                    <a:lnTo>
                      <a:pt x="0" y="0"/>
                    </a:lnTo>
                    <a:lnTo>
                      <a:pt x="9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14"/>
              <p:cNvSpPr/>
              <p:nvPr/>
            </p:nvSpPr>
            <p:spPr>
              <a:xfrm>
                <a:off x="5238" y="327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0" y="2"/>
                    </a:moveTo>
                    <a:lnTo>
                      <a:pt x="3" y="0"/>
                    </a:lnTo>
                    <a:lnTo>
                      <a:pt x="8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14"/>
              <p:cNvSpPr/>
              <p:nvPr/>
            </p:nvSpPr>
            <p:spPr>
              <a:xfrm>
                <a:off x="5233" y="331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3" y="0"/>
                    </a:moveTo>
                    <a:lnTo>
                      <a:pt x="0" y="1"/>
                    </a:lnTo>
                    <a:lnTo>
                      <a:pt x="8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14"/>
              <p:cNvSpPr/>
              <p:nvPr/>
            </p:nvSpPr>
            <p:spPr>
              <a:xfrm>
                <a:off x="5232" y="335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1" y="0"/>
                    </a:moveTo>
                    <a:lnTo>
                      <a:pt x="0" y="3"/>
                    </a:lnTo>
                    <a:lnTo>
                      <a:pt x="7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14"/>
              <p:cNvSpPr/>
              <p:nvPr/>
            </p:nvSpPr>
            <p:spPr>
              <a:xfrm>
                <a:off x="5193" y="244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5" y="2"/>
                    </a:moveTo>
                    <a:cubicBezTo>
                      <a:pt x="7" y="4"/>
                      <a:pt x="4" y="5"/>
                      <a:pt x="4" y="8"/>
                    </a:cubicBezTo>
                    <a:cubicBezTo>
                      <a:pt x="2" y="7"/>
                      <a:pt x="2" y="4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1"/>
                      <a:pt x="5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4"/>
              <p:cNvSpPr/>
              <p:nvPr/>
            </p:nvSpPr>
            <p:spPr>
              <a:xfrm>
                <a:off x="5202" y="246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6"/>
                    </a:moveTo>
                    <a:cubicBezTo>
                      <a:pt x="5" y="7"/>
                      <a:pt x="3" y="6"/>
                      <a:pt x="2" y="5"/>
                    </a:cubicBezTo>
                    <a:cubicBezTo>
                      <a:pt x="1" y="4"/>
                      <a:pt x="1" y="2"/>
                      <a:pt x="0" y="1"/>
                    </a:cubicBezTo>
                    <a:cubicBezTo>
                      <a:pt x="1" y="0"/>
                      <a:pt x="1" y="1"/>
                      <a:pt x="4" y="2"/>
                    </a:cubicBez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14"/>
              <p:cNvSpPr/>
              <p:nvPr/>
            </p:nvSpPr>
            <p:spPr>
              <a:xfrm>
                <a:off x="5197" y="248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8"/>
                    </a:moveTo>
                    <a:cubicBezTo>
                      <a:pt x="5" y="8"/>
                      <a:pt x="3" y="9"/>
                      <a:pt x="3" y="8"/>
                    </a:cubicBezTo>
                    <a:cubicBezTo>
                      <a:pt x="2" y="7"/>
                      <a:pt x="1" y="4"/>
                      <a:pt x="1" y="3"/>
                    </a:cubicBezTo>
                    <a:cubicBezTo>
                      <a:pt x="2" y="4"/>
                      <a:pt x="0" y="0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1"/>
                      <a:pt x="7" y="6"/>
                      <a:pt x="5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14"/>
              <p:cNvSpPr/>
              <p:nvPr/>
            </p:nvSpPr>
            <p:spPr>
              <a:xfrm>
                <a:off x="5190" y="24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5" y="3"/>
                    </a:moveTo>
                    <a:cubicBezTo>
                      <a:pt x="6" y="5"/>
                      <a:pt x="5" y="7"/>
                      <a:pt x="4" y="9"/>
                    </a:cubicBezTo>
                    <a:cubicBezTo>
                      <a:pt x="2" y="9"/>
                      <a:pt x="2" y="7"/>
                      <a:pt x="1" y="6"/>
                    </a:cubicBezTo>
                    <a:cubicBezTo>
                      <a:pt x="0" y="5"/>
                      <a:pt x="0" y="2"/>
                      <a:pt x="1" y="2"/>
                    </a:cubicBezTo>
                    <a:cubicBezTo>
                      <a:pt x="3" y="3"/>
                      <a:pt x="4" y="0"/>
                      <a:pt x="5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14"/>
              <p:cNvSpPr/>
              <p:nvPr/>
            </p:nvSpPr>
            <p:spPr>
              <a:xfrm>
                <a:off x="5182" y="250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1"/>
                    </a:moveTo>
                    <a:cubicBezTo>
                      <a:pt x="5" y="3"/>
                      <a:pt x="4" y="5"/>
                      <a:pt x="3" y="7"/>
                    </a:cubicBezTo>
                    <a:cubicBezTo>
                      <a:pt x="1" y="6"/>
                      <a:pt x="1" y="5"/>
                      <a:pt x="0" y="3"/>
                    </a:cubicBezTo>
                    <a:cubicBezTo>
                      <a:pt x="0" y="0"/>
                      <a:pt x="2" y="1"/>
                      <a:pt x="4" y="0"/>
                    </a:cubicBezTo>
                    <a:cubicBezTo>
                      <a:pt x="5" y="0"/>
                      <a:pt x="5" y="1"/>
                      <a:pt x="5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14"/>
              <p:cNvSpPr/>
              <p:nvPr/>
            </p:nvSpPr>
            <p:spPr>
              <a:xfrm>
                <a:off x="5202" y="252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6" y="4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7" y="7"/>
                      <a:pt x="4" y="7"/>
                      <a:pt x="2" y="7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3" y="1"/>
                      <a:pt x="1" y="2"/>
                      <a:pt x="3" y="0"/>
                    </a:cubicBezTo>
                    <a:cubicBezTo>
                      <a:pt x="4" y="1"/>
                      <a:pt x="6" y="1"/>
                      <a:pt x="6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14"/>
              <p:cNvSpPr/>
              <p:nvPr/>
            </p:nvSpPr>
            <p:spPr>
              <a:xfrm>
                <a:off x="5188" y="254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4" h="8" extrusionOk="0">
                    <a:moveTo>
                      <a:pt x="4" y="3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0" y="8"/>
                      <a:pt x="0" y="4"/>
                      <a:pt x="0" y="1"/>
                    </a:cubicBezTo>
                    <a:cubicBezTo>
                      <a:pt x="1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4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14"/>
              <p:cNvSpPr/>
              <p:nvPr/>
            </p:nvSpPr>
            <p:spPr>
              <a:xfrm>
                <a:off x="5194" y="254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4" y="0"/>
                    </a:moveTo>
                    <a:cubicBezTo>
                      <a:pt x="6" y="1"/>
                      <a:pt x="4" y="4"/>
                      <a:pt x="4" y="6"/>
                    </a:cubicBezTo>
                    <a:cubicBezTo>
                      <a:pt x="4" y="7"/>
                      <a:pt x="3" y="8"/>
                      <a:pt x="2" y="7"/>
                    </a:cubicBezTo>
                    <a:cubicBezTo>
                      <a:pt x="0" y="5"/>
                      <a:pt x="3" y="2"/>
                      <a:pt x="2" y="0"/>
                    </a:cubicBezTo>
                    <a:cubicBezTo>
                      <a:pt x="3" y="0"/>
                      <a:pt x="4" y="1"/>
                      <a:pt x="4" y="0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14"/>
              <p:cNvSpPr/>
              <p:nvPr/>
            </p:nvSpPr>
            <p:spPr>
              <a:xfrm>
                <a:off x="5179" y="254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2" y="2"/>
                    </a:moveTo>
                    <a:cubicBezTo>
                      <a:pt x="3" y="2"/>
                      <a:pt x="4" y="0"/>
                      <a:pt x="5" y="2"/>
                    </a:cubicBezTo>
                    <a:cubicBezTo>
                      <a:pt x="5" y="4"/>
                      <a:pt x="5" y="6"/>
                      <a:pt x="4" y="8"/>
                    </a:cubicBezTo>
                    <a:cubicBezTo>
                      <a:pt x="2" y="6"/>
                      <a:pt x="0" y="3"/>
                      <a:pt x="1" y="1"/>
                    </a:cubicBezTo>
                    <a:cubicBezTo>
                      <a:pt x="1" y="0"/>
                      <a:pt x="2" y="1"/>
                      <a:pt x="2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14"/>
              <p:cNvSpPr/>
              <p:nvPr/>
            </p:nvSpPr>
            <p:spPr>
              <a:xfrm>
                <a:off x="5171" y="257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5" y="2"/>
                    </a:moveTo>
                    <a:cubicBezTo>
                      <a:pt x="6" y="2"/>
                      <a:pt x="6" y="0"/>
                      <a:pt x="8" y="0"/>
                    </a:cubicBezTo>
                    <a:cubicBezTo>
                      <a:pt x="8" y="4"/>
                      <a:pt x="4" y="8"/>
                      <a:pt x="1" y="7"/>
                    </a:cubicBezTo>
                    <a:cubicBezTo>
                      <a:pt x="0" y="5"/>
                      <a:pt x="4" y="2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14"/>
              <p:cNvSpPr/>
              <p:nvPr/>
            </p:nvSpPr>
            <p:spPr>
              <a:xfrm>
                <a:off x="5197" y="25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0"/>
                    </a:moveTo>
                    <a:cubicBezTo>
                      <a:pt x="6" y="4"/>
                      <a:pt x="4" y="6"/>
                      <a:pt x="3" y="8"/>
                    </a:cubicBezTo>
                    <a:cubicBezTo>
                      <a:pt x="1" y="8"/>
                      <a:pt x="1" y="6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3"/>
                      <a:pt x="3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14"/>
              <p:cNvSpPr/>
              <p:nvPr/>
            </p:nvSpPr>
            <p:spPr>
              <a:xfrm>
                <a:off x="5203" y="258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8" y="9"/>
                    </a:moveTo>
                    <a:cubicBezTo>
                      <a:pt x="5" y="9"/>
                      <a:pt x="1" y="7"/>
                      <a:pt x="0" y="5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6" y="0"/>
                      <a:pt x="6" y="7"/>
                      <a:pt x="8" y="9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5177" y="260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5" y="3"/>
                    </a:moveTo>
                    <a:cubicBezTo>
                      <a:pt x="5" y="4"/>
                      <a:pt x="4" y="6"/>
                      <a:pt x="4" y="7"/>
                    </a:cubicBezTo>
                    <a:cubicBezTo>
                      <a:pt x="2" y="8"/>
                      <a:pt x="1" y="5"/>
                      <a:pt x="1" y="4"/>
                    </a:cubicBezTo>
                    <a:cubicBezTo>
                      <a:pt x="0" y="2"/>
                      <a:pt x="2" y="1"/>
                      <a:pt x="3" y="1"/>
                    </a:cubicBezTo>
                    <a:cubicBezTo>
                      <a:pt x="5" y="0"/>
                      <a:pt x="5" y="2"/>
                      <a:pt x="5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5184" y="260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2" y="1"/>
                    </a:moveTo>
                    <a:cubicBezTo>
                      <a:pt x="3" y="1"/>
                      <a:pt x="5" y="0"/>
                      <a:pt x="5" y="2"/>
                    </a:cubicBezTo>
                    <a:cubicBezTo>
                      <a:pt x="4" y="4"/>
                      <a:pt x="4" y="6"/>
                      <a:pt x="3" y="7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5191" y="259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4" y="7"/>
                    </a:moveTo>
                    <a:cubicBezTo>
                      <a:pt x="2" y="7"/>
                      <a:pt x="0" y="7"/>
                      <a:pt x="0" y="4"/>
                    </a:cubicBezTo>
                    <a:cubicBezTo>
                      <a:pt x="0" y="3"/>
                      <a:pt x="1" y="0"/>
                      <a:pt x="2" y="1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5202" y="272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6" y="3"/>
                    </a:moveTo>
                    <a:cubicBezTo>
                      <a:pt x="6" y="5"/>
                      <a:pt x="5" y="8"/>
                      <a:pt x="3" y="7"/>
                    </a:cubicBezTo>
                    <a:cubicBezTo>
                      <a:pt x="3" y="5"/>
                      <a:pt x="0" y="4"/>
                      <a:pt x="2" y="1"/>
                    </a:cubicBezTo>
                    <a:cubicBezTo>
                      <a:pt x="3" y="0"/>
                      <a:pt x="3" y="2"/>
                      <a:pt x="4" y="3"/>
                    </a:cubicBezTo>
                    <a:cubicBezTo>
                      <a:pt x="5" y="2"/>
                      <a:pt x="4" y="2"/>
                      <a:pt x="5" y="1"/>
                    </a:cubicBezTo>
                    <a:cubicBezTo>
                      <a:pt x="5" y="2"/>
                      <a:pt x="7" y="1"/>
                      <a:pt x="6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5177" y="272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2"/>
                    </a:moveTo>
                    <a:cubicBezTo>
                      <a:pt x="3" y="2"/>
                      <a:pt x="3" y="1"/>
                      <a:pt x="4" y="0"/>
                    </a:cubicBezTo>
                    <a:cubicBezTo>
                      <a:pt x="6" y="1"/>
                      <a:pt x="5" y="6"/>
                      <a:pt x="4" y="7"/>
                    </a:cubicBezTo>
                    <a:cubicBezTo>
                      <a:pt x="4" y="8"/>
                      <a:pt x="2" y="9"/>
                      <a:pt x="1" y="8"/>
                    </a:cubicBezTo>
                    <a:cubicBezTo>
                      <a:pt x="1" y="6"/>
                      <a:pt x="0" y="4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5197" y="272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5" y="1"/>
                    </a:moveTo>
                    <a:cubicBezTo>
                      <a:pt x="6" y="4"/>
                      <a:pt x="5" y="6"/>
                      <a:pt x="3" y="8"/>
                    </a:cubicBezTo>
                    <a:cubicBezTo>
                      <a:pt x="1" y="7"/>
                      <a:pt x="1" y="5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2"/>
                      <a:pt x="3" y="0"/>
                      <a:pt x="5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5190" y="272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4" y="8"/>
                    </a:moveTo>
                    <a:cubicBezTo>
                      <a:pt x="4" y="10"/>
                      <a:pt x="2" y="8"/>
                      <a:pt x="2" y="7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2"/>
                      <a:pt x="4" y="5"/>
                      <a:pt x="4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5200" y="278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6" y="0"/>
                    </a:moveTo>
                    <a:cubicBezTo>
                      <a:pt x="6" y="3"/>
                      <a:pt x="6" y="7"/>
                      <a:pt x="4" y="9"/>
                    </a:cubicBezTo>
                    <a:cubicBezTo>
                      <a:pt x="2" y="7"/>
                      <a:pt x="0" y="3"/>
                      <a:pt x="1" y="0"/>
                    </a:cubicBezTo>
                    <a:cubicBezTo>
                      <a:pt x="2" y="0"/>
                      <a:pt x="3" y="1"/>
                      <a:pt x="2" y="2"/>
                    </a:cubicBezTo>
                    <a:cubicBezTo>
                      <a:pt x="4" y="3"/>
                      <a:pt x="3" y="0"/>
                      <a:pt x="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5173" y="278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5" y="7"/>
                    </a:moveTo>
                    <a:cubicBezTo>
                      <a:pt x="4" y="8"/>
                      <a:pt x="4" y="10"/>
                      <a:pt x="3" y="10"/>
                    </a:cubicBezTo>
                    <a:cubicBezTo>
                      <a:pt x="1" y="9"/>
                      <a:pt x="0" y="7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1"/>
                      <a:pt x="5" y="5"/>
                      <a:pt x="5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4"/>
              <p:cNvSpPr/>
              <p:nvPr/>
            </p:nvSpPr>
            <p:spPr>
              <a:xfrm>
                <a:off x="5193" y="279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6" y="6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1" y="8"/>
                      <a:pt x="1" y="4"/>
                      <a:pt x="0" y="2"/>
                    </a:cubicBezTo>
                    <a:cubicBezTo>
                      <a:pt x="1" y="1"/>
                      <a:pt x="2" y="2"/>
                      <a:pt x="3" y="3"/>
                    </a:cubicBezTo>
                    <a:cubicBezTo>
                      <a:pt x="5" y="2"/>
                      <a:pt x="3" y="0"/>
                      <a:pt x="5" y="0"/>
                    </a:cubicBezTo>
                    <a:cubicBezTo>
                      <a:pt x="7" y="1"/>
                      <a:pt x="6" y="5"/>
                      <a:pt x="6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4"/>
              <p:cNvSpPr/>
              <p:nvPr/>
            </p:nvSpPr>
            <p:spPr>
              <a:xfrm>
                <a:off x="5180" y="279"/>
                <a:ext cx="5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3" y="4"/>
                    </a:moveTo>
                    <a:cubicBezTo>
                      <a:pt x="4" y="3"/>
                      <a:pt x="3" y="2"/>
                      <a:pt x="5" y="2"/>
                    </a:cubicBezTo>
                    <a:cubicBezTo>
                      <a:pt x="7" y="2"/>
                      <a:pt x="7" y="5"/>
                      <a:pt x="6" y="6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8"/>
                      <a:pt x="0" y="5"/>
                      <a:pt x="0" y="3"/>
                    </a:cubicBezTo>
                    <a:cubicBezTo>
                      <a:pt x="0" y="2"/>
                      <a:pt x="1" y="0"/>
                      <a:pt x="2" y="2"/>
                    </a:cubicBezTo>
                    <a:cubicBezTo>
                      <a:pt x="2" y="2"/>
                      <a:pt x="2" y="4"/>
                      <a:pt x="3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5185" y="279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7" y="3"/>
                    </a:moveTo>
                    <a:cubicBezTo>
                      <a:pt x="7" y="5"/>
                      <a:pt x="6" y="8"/>
                      <a:pt x="5" y="9"/>
                    </a:cubicBezTo>
                    <a:cubicBezTo>
                      <a:pt x="3" y="7"/>
                      <a:pt x="0" y="6"/>
                      <a:pt x="2" y="2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5" y="2"/>
                      <a:pt x="7" y="0"/>
                      <a:pt x="7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14"/>
              <p:cNvSpPr/>
              <p:nvPr/>
            </p:nvSpPr>
            <p:spPr>
              <a:xfrm>
                <a:off x="5203" y="284"/>
                <a:ext cx="6" cy="9"/>
              </a:xfrm>
              <a:custGeom>
                <a:avLst/>
                <a:gdLst/>
                <a:ahLst/>
                <a:cxnLst/>
                <a:rect l="l" t="t" r="r" b="b"/>
                <a:pathLst>
                  <a:path w="8" h="11" extrusionOk="0">
                    <a:moveTo>
                      <a:pt x="3" y="3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8" y="4"/>
                      <a:pt x="6" y="9"/>
                      <a:pt x="4" y="11"/>
                    </a:cubicBezTo>
                    <a:cubicBezTo>
                      <a:pt x="2" y="9"/>
                      <a:pt x="0" y="4"/>
                      <a:pt x="1" y="1"/>
                    </a:cubicBezTo>
                    <a:cubicBezTo>
                      <a:pt x="3" y="0"/>
                      <a:pt x="2" y="2"/>
                      <a:pt x="3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14"/>
              <p:cNvSpPr/>
              <p:nvPr/>
            </p:nvSpPr>
            <p:spPr>
              <a:xfrm>
                <a:off x="5176" y="285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5" y="7"/>
                    </a:moveTo>
                    <a:cubicBezTo>
                      <a:pt x="5" y="8"/>
                      <a:pt x="4" y="10"/>
                      <a:pt x="3" y="10"/>
                    </a:cubicBezTo>
                    <a:cubicBezTo>
                      <a:pt x="1" y="9"/>
                      <a:pt x="1" y="6"/>
                      <a:pt x="0" y="3"/>
                    </a:cubicBezTo>
                    <a:cubicBezTo>
                      <a:pt x="1" y="2"/>
                      <a:pt x="2" y="4"/>
                      <a:pt x="3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7" y="0"/>
                      <a:pt x="6" y="5"/>
                      <a:pt x="5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14"/>
              <p:cNvSpPr/>
              <p:nvPr/>
            </p:nvSpPr>
            <p:spPr>
              <a:xfrm>
                <a:off x="5197" y="285"/>
                <a:ext cx="5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1" extrusionOk="0">
                    <a:moveTo>
                      <a:pt x="2" y="3"/>
                    </a:moveTo>
                    <a:cubicBezTo>
                      <a:pt x="4" y="3"/>
                      <a:pt x="4" y="0"/>
                      <a:pt x="6" y="1"/>
                    </a:cubicBezTo>
                    <a:cubicBezTo>
                      <a:pt x="7" y="4"/>
                      <a:pt x="6" y="8"/>
                      <a:pt x="4" y="11"/>
                    </a:cubicBezTo>
                    <a:cubicBezTo>
                      <a:pt x="1" y="9"/>
                      <a:pt x="1" y="7"/>
                      <a:pt x="0" y="4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1"/>
                      <a:pt x="2" y="1"/>
                      <a:pt x="2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14"/>
              <p:cNvSpPr/>
              <p:nvPr/>
            </p:nvSpPr>
            <p:spPr>
              <a:xfrm>
                <a:off x="5170" y="286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10" extrusionOk="0">
                    <a:moveTo>
                      <a:pt x="5" y="4"/>
                    </a:moveTo>
                    <a:cubicBezTo>
                      <a:pt x="3" y="6"/>
                      <a:pt x="4" y="10"/>
                      <a:pt x="2" y="9"/>
                    </a:cubicBezTo>
                    <a:cubicBezTo>
                      <a:pt x="0" y="7"/>
                      <a:pt x="0" y="3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0"/>
                    </a:cubicBezTo>
                    <a:cubicBezTo>
                      <a:pt x="6" y="0"/>
                      <a:pt x="3" y="4"/>
                      <a:pt x="5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14"/>
              <p:cNvSpPr/>
              <p:nvPr/>
            </p:nvSpPr>
            <p:spPr>
              <a:xfrm>
                <a:off x="5190" y="286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3" y="3"/>
                    </a:moveTo>
                    <a:cubicBezTo>
                      <a:pt x="4" y="3"/>
                      <a:pt x="3" y="0"/>
                      <a:pt x="5" y="1"/>
                    </a:cubicBezTo>
                    <a:cubicBezTo>
                      <a:pt x="7" y="4"/>
                      <a:pt x="5" y="8"/>
                      <a:pt x="3" y="10"/>
                    </a:cubicBezTo>
                    <a:cubicBezTo>
                      <a:pt x="2" y="8"/>
                      <a:pt x="0" y="4"/>
                      <a:pt x="1" y="1"/>
                    </a:cubicBezTo>
                    <a:cubicBezTo>
                      <a:pt x="2" y="1"/>
                      <a:pt x="2" y="2"/>
                      <a:pt x="3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14"/>
              <p:cNvSpPr/>
              <p:nvPr/>
            </p:nvSpPr>
            <p:spPr>
              <a:xfrm>
                <a:off x="5183" y="28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6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6"/>
                      <a:pt x="0" y="4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2"/>
                      <a:pt x="3" y="0"/>
                      <a:pt x="4" y="0"/>
                    </a:cubicBezTo>
                    <a:cubicBezTo>
                      <a:pt x="6" y="0"/>
                      <a:pt x="5" y="4"/>
                      <a:pt x="5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14"/>
              <p:cNvSpPr/>
              <p:nvPr/>
            </p:nvSpPr>
            <p:spPr>
              <a:xfrm>
                <a:off x="5209" y="273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8"/>
                    </a:moveTo>
                    <a:cubicBezTo>
                      <a:pt x="4" y="8"/>
                      <a:pt x="1" y="7"/>
                      <a:pt x="0" y="5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6" y="0"/>
                      <a:pt x="5" y="6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14"/>
              <p:cNvSpPr/>
              <p:nvPr/>
            </p:nvSpPr>
            <p:spPr>
              <a:xfrm>
                <a:off x="5186" y="265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2" y="1"/>
                    </a:moveTo>
                    <a:cubicBezTo>
                      <a:pt x="2" y="1"/>
                      <a:pt x="3" y="0"/>
                      <a:pt x="5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7" y="4"/>
                      <a:pt x="6" y="7"/>
                      <a:pt x="5" y="8"/>
                    </a:cubicBezTo>
                    <a:cubicBezTo>
                      <a:pt x="5" y="8"/>
                      <a:pt x="0" y="5"/>
                      <a:pt x="2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14"/>
              <p:cNvSpPr/>
              <p:nvPr/>
            </p:nvSpPr>
            <p:spPr>
              <a:xfrm>
                <a:off x="5170" y="272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2" y="2"/>
                    </a:moveTo>
                    <a:cubicBezTo>
                      <a:pt x="2" y="2"/>
                      <a:pt x="3" y="0"/>
                      <a:pt x="5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5" y="8"/>
                      <a:pt x="0" y="6"/>
                      <a:pt x="2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14"/>
              <p:cNvSpPr/>
              <p:nvPr/>
            </p:nvSpPr>
            <p:spPr>
              <a:xfrm>
                <a:off x="5193" y="264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14"/>
              <p:cNvSpPr/>
              <p:nvPr/>
            </p:nvSpPr>
            <p:spPr>
              <a:xfrm>
                <a:off x="5180" y="265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14"/>
              <p:cNvSpPr/>
              <p:nvPr/>
            </p:nvSpPr>
            <p:spPr>
              <a:xfrm>
                <a:off x="5184" y="272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4"/>
              <p:cNvSpPr/>
              <p:nvPr/>
            </p:nvSpPr>
            <p:spPr>
              <a:xfrm>
                <a:off x="5166" y="276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7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4"/>
              <p:cNvSpPr/>
              <p:nvPr/>
            </p:nvSpPr>
            <p:spPr>
              <a:xfrm>
                <a:off x="5205" y="27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2"/>
                    </a:moveTo>
                    <a:cubicBezTo>
                      <a:pt x="4" y="3"/>
                      <a:pt x="5" y="0"/>
                      <a:pt x="6" y="2"/>
                    </a:cubicBezTo>
                    <a:cubicBezTo>
                      <a:pt x="6" y="4"/>
                      <a:pt x="6" y="7"/>
                      <a:pt x="4" y="8"/>
                    </a:cubicBezTo>
                    <a:cubicBezTo>
                      <a:pt x="2" y="6"/>
                      <a:pt x="0" y="4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14"/>
              <p:cNvSpPr/>
              <p:nvPr/>
            </p:nvSpPr>
            <p:spPr>
              <a:xfrm>
                <a:off x="5204" y="266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6" y="4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9"/>
                      <a:pt x="5" y="8"/>
                      <a:pt x="3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2"/>
                      <a:pt x="2" y="2"/>
                    </a:cubicBezTo>
                    <a:cubicBezTo>
                      <a:pt x="4" y="2"/>
                      <a:pt x="2" y="3"/>
                      <a:pt x="4" y="1"/>
                    </a:cubicBezTo>
                    <a:cubicBezTo>
                      <a:pt x="5" y="3"/>
                      <a:pt x="5" y="2"/>
                      <a:pt x="6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4"/>
              <p:cNvSpPr/>
              <p:nvPr/>
            </p:nvSpPr>
            <p:spPr>
              <a:xfrm>
                <a:off x="5210" y="281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6" y="8"/>
                    </a:moveTo>
                    <a:cubicBezTo>
                      <a:pt x="4" y="9"/>
                      <a:pt x="1" y="8"/>
                      <a:pt x="0" y="6"/>
                    </a:cubicBezTo>
                    <a:cubicBezTo>
                      <a:pt x="0" y="4"/>
                      <a:pt x="1" y="3"/>
                      <a:pt x="1" y="2"/>
                    </a:cubicBezTo>
                    <a:cubicBezTo>
                      <a:pt x="6" y="0"/>
                      <a:pt x="5" y="6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14"/>
              <p:cNvSpPr/>
              <p:nvPr/>
            </p:nvSpPr>
            <p:spPr>
              <a:xfrm>
                <a:off x="5210" y="28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2"/>
                    </a:moveTo>
                    <a:cubicBezTo>
                      <a:pt x="4" y="3"/>
                      <a:pt x="4" y="0"/>
                      <a:pt x="5" y="2"/>
                    </a:cubicBezTo>
                    <a:cubicBezTo>
                      <a:pt x="6" y="5"/>
                      <a:pt x="5" y="7"/>
                      <a:pt x="4" y="8"/>
                    </a:cubicBezTo>
                    <a:cubicBezTo>
                      <a:pt x="2" y="6"/>
                      <a:pt x="0" y="4"/>
                      <a:pt x="1" y="1"/>
                    </a:cubicBezTo>
                    <a:cubicBezTo>
                      <a:pt x="1" y="0"/>
                      <a:pt x="2" y="1"/>
                      <a:pt x="3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14"/>
              <p:cNvSpPr/>
              <p:nvPr/>
            </p:nvSpPr>
            <p:spPr>
              <a:xfrm>
                <a:off x="5200" y="265"/>
                <a:ext cx="3" cy="7"/>
              </a:xfrm>
              <a:custGeom>
                <a:avLst/>
                <a:gdLst/>
                <a:ahLst/>
                <a:cxnLst/>
                <a:rect l="l" t="t" r="r" b="b"/>
                <a:pathLst>
                  <a:path w="4" h="9" extrusionOk="0">
                    <a:moveTo>
                      <a:pt x="4" y="3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0" y="8"/>
                      <a:pt x="0" y="4"/>
                      <a:pt x="0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3" y="1"/>
                      <a:pt x="4" y="2"/>
                      <a:pt x="4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14"/>
              <p:cNvSpPr/>
              <p:nvPr/>
            </p:nvSpPr>
            <p:spPr>
              <a:xfrm>
                <a:off x="5173" y="265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6" y="6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1" y="8"/>
                      <a:pt x="1" y="4"/>
                      <a:pt x="0" y="2"/>
                    </a:cubicBezTo>
                    <a:cubicBezTo>
                      <a:pt x="1" y="0"/>
                      <a:pt x="2" y="2"/>
                      <a:pt x="3" y="2"/>
                    </a:cubicBezTo>
                    <a:cubicBezTo>
                      <a:pt x="5" y="2"/>
                      <a:pt x="3" y="0"/>
                      <a:pt x="5" y="0"/>
                    </a:cubicBezTo>
                    <a:cubicBezTo>
                      <a:pt x="7" y="0"/>
                      <a:pt x="6" y="5"/>
                      <a:pt x="6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14"/>
              <p:cNvSpPr/>
              <p:nvPr/>
            </p:nvSpPr>
            <p:spPr>
              <a:xfrm>
                <a:off x="5169" y="266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0"/>
                    </a:moveTo>
                    <a:cubicBezTo>
                      <a:pt x="0" y="3"/>
                      <a:pt x="1" y="6"/>
                      <a:pt x="1" y="9"/>
                    </a:cubicBezTo>
                    <a:cubicBezTo>
                      <a:pt x="3" y="9"/>
                      <a:pt x="4" y="7"/>
                      <a:pt x="5" y="6"/>
                    </a:cubicBezTo>
                    <a:cubicBezTo>
                      <a:pt x="5" y="4"/>
                      <a:pt x="6" y="3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4" y="1"/>
                      <a:pt x="3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4"/>
              <p:cNvSpPr/>
              <p:nvPr/>
            </p:nvSpPr>
            <p:spPr>
              <a:xfrm>
                <a:off x="5165" y="286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9" extrusionOk="0">
                    <a:moveTo>
                      <a:pt x="0" y="2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3" y="9"/>
                      <a:pt x="4" y="4"/>
                      <a:pt x="5" y="1"/>
                    </a:cubicBezTo>
                    <a:cubicBezTo>
                      <a:pt x="4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4"/>
              <p:cNvSpPr/>
              <p:nvPr/>
            </p:nvSpPr>
            <p:spPr>
              <a:xfrm>
                <a:off x="5150" y="293"/>
                <a:ext cx="82" cy="110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46" extrusionOk="0">
                    <a:moveTo>
                      <a:pt x="54" y="146"/>
                    </a:moveTo>
                    <a:cubicBezTo>
                      <a:pt x="54" y="146"/>
                      <a:pt x="0" y="137"/>
                      <a:pt x="0" y="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137"/>
                      <a:pt x="54" y="146"/>
                      <a:pt x="54" y="14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4"/>
              <p:cNvSpPr/>
              <p:nvPr/>
            </p:nvSpPr>
            <p:spPr>
              <a:xfrm>
                <a:off x="5149" y="292"/>
                <a:ext cx="84" cy="112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50" extrusionOk="0">
                    <a:moveTo>
                      <a:pt x="109" y="4"/>
                    </a:moveTo>
                    <a:cubicBezTo>
                      <a:pt x="109" y="67"/>
                      <a:pt x="109" y="67"/>
                      <a:pt x="109" y="67"/>
                    </a:cubicBezTo>
                    <a:cubicBezTo>
                      <a:pt x="109" y="96"/>
                      <a:pt x="100" y="119"/>
                      <a:pt x="83" y="133"/>
                    </a:cubicBezTo>
                    <a:cubicBezTo>
                      <a:pt x="70" y="143"/>
                      <a:pt x="58" y="146"/>
                      <a:pt x="56" y="147"/>
                    </a:cubicBezTo>
                    <a:cubicBezTo>
                      <a:pt x="54" y="146"/>
                      <a:pt x="42" y="144"/>
                      <a:pt x="30" y="133"/>
                    </a:cubicBezTo>
                    <a:cubicBezTo>
                      <a:pt x="12" y="119"/>
                      <a:pt x="3" y="96"/>
                      <a:pt x="3" y="68"/>
                    </a:cubicBezTo>
                    <a:cubicBezTo>
                      <a:pt x="3" y="4"/>
                      <a:pt x="3" y="4"/>
                      <a:pt x="3" y="4"/>
                    </a:cubicBezTo>
                    <a:lnTo>
                      <a:pt x="109" y="4"/>
                    </a:lnTo>
                    <a:close/>
                    <a:moveTo>
                      <a:pt x="1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105"/>
                      <a:pt x="15" y="126"/>
                      <a:pt x="28" y="136"/>
                    </a:cubicBezTo>
                    <a:cubicBezTo>
                      <a:pt x="42" y="148"/>
                      <a:pt x="55" y="150"/>
                      <a:pt x="56" y="150"/>
                    </a:cubicBezTo>
                    <a:cubicBezTo>
                      <a:pt x="56" y="150"/>
                      <a:pt x="56" y="150"/>
                      <a:pt x="56" y="150"/>
                    </a:cubicBezTo>
                    <a:cubicBezTo>
                      <a:pt x="56" y="150"/>
                      <a:pt x="56" y="150"/>
                      <a:pt x="56" y="150"/>
                    </a:cubicBezTo>
                    <a:cubicBezTo>
                      <a:pt x="57" y="150"/>
                      <a:pt x="71" y="148"/>
                      <a:pt x="85" y="136"/>
                    </a:cubicBezTo>
                    <a:cubicBezTo>
                      <a:pt x="97" y="125"/>
                      <a:pt x="112" y="105"/>
                      <a:pt x="112" y="67"/>
                    </a:cubicBezTo>
                    <a:cubicBezTo>
                      <a:pt x="112" y="0"/>
                      <a:pt x="112" y="0"/>
                      <a:pt x="112" y="0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4"/>
              <p:cNvSpPr/>
              <p:nvPr/>
            </p:nvSpPr>
            <p:spPr>
              <a:xfrm>
                <a:off x="5192" y="302"/>
                <a:ext cx="38" cy="33"/>
              </a:xfrm>
              <a:custGeom>
                <a:avLst/>
                <a:gdLst/>
                <a:ahLst/>
                <a:cxnLst/>
                <a:rect l="l" t="t" r="r" b="b"/>
                <a:pathLst>
                  <a:path w="51" h="44" extrusionOk="0">
                    <a:moveTo>
                      <a:pt x="23" y="25"/>
                    </a:moveTo>
                    <a:cubicBezTo>
                      <a:pt x="23" y="25"/>
                      <a:pt x="24" y="31"/>
                      <a:pt x="24" y="34"/>
                    </a:cubicBezTo>
                    <a:cubicBezTo>
                      <a:pt x="23" y="36"/>
                      <a:pt x="22" y="39"/>
                      <a:pt x="18" y="39"/>
                    </a:cubicBezTo>
                    <a:cubicBezTo>
                      <a:pt x="15" y="40"/>
                      <a:pt x="16" y="42"/>
                      <a:pt x="16" y="42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1"/>
                      <a:pt x="19" y="40"/>
                      <a:pt x="20" y="41"/>
                    </a:cubicBezTo>
                    <a:cubicBezTo>
                      <a:pt x="21" y="41"/>
                      <a:pt x="22" y="42"/>
                      <a:pt x="22" y="42"/>
                    </a:cubicBezTo>
                    <a:cubicBezTo>
                      <a:pt x="22" y="42"/>
                      <a:pt x="24" y="40"/>
                      <a:pt x="25" y="40"/>
                    </a:cubicBezTo>
                    <a:cubicBezTo>
                      <a:pt x="25" y="40"/>
                      <a:pt x="25" y="44"/>
                      <a:pt x="26" y="43"/>
                    </a:cubicBezTo>
                    <a:cubicBezTo>
                      <a:pt x="26" y="43"/>
                      <a:pt x="28" y="40"/>
                      <a:pt x="29" y="40"/>
                    </a:cubicBezTo>
                    <a:cubicBezTo>
                      <a:pt x="31" y="39"/>
                      <a:pt x="30" y="43"/>
                      <a:pt x="32" y="42"/>
                    </a:cubicBezTo>
                    <a:cubicBezTo>
                      <a:pt x="32" y="42"/>
                      <a:pt x="33" y="40"/>
                      <a:pt x="35" y="40"/>
                    </a:cubicBezTo>
                    <a:cubicBezTo>
                      <a:pt x="37" y="40"/>
                      <a:pt x="39" y="43"/>
                      <a:pt x="40" y="41"/>
                    </a:cubicBezTo>
                    <a:cubicBezTo>
                      <a:pt x="40" y="41"/>
                      <a:pt x="41" y="39"/>
                      <a:pt x="34" y="37"/>
                    </a:cubicBezTo>
                    <a:cubicBezTo>
                      <a:pt x="30" y="36"/>
                      <a:pt x="31" y="33"/>
                      <a:pt x="31" y="31"/>
                    </a:cubicBezTo>
                    <a:cubicBezTo>
                      <a:pt x="31" y="30"/>
                      <a:pt x="30" y="25"/>
                      <a:pt x="30" y="25"/>
                    </a:cubicBezTo>
                    <a:cubicBezTo>
                      <a:pt x="30" y="25"/>
                      <a:pt x="33" y="24"/>
                      <a:pt x="33" y="28"/>
                    </a:cubicBezTo>
                    <a:cubicBezTo>
                      <a:pt x="33" y="28"/>
                      <a:pt x="33" y="26"/>
                      <a:pt x="34" y="26"/>
                    </a:cubicBezTo>
                    <a:cubicBezTo>
                      <a:pt x="35" y="25"/>
                      <a:pt x="35" y="27"/>
                      <a:pt x="35" y="28"/>
                    </a:cubicBezTo>
                    <a:cubicBezTo>
                      <a:pt x="36" y="30"/>
                      <a:pt x="36" y="27"/>
                      <a:pt x="38" y="26"/>
                    </a:cubicBezTo>
                    <a:cubicBezTo>
                      <a:pt x="39" y="25"/>
                      <a:pt x="39" y="29"/>
                      <a:pt x="39" y="29"/>
                    </a:cubicBezTo>
                    <a:cubicBezTo>
                      <a:pt x="39" y="29"/>
                      <a:pt x="39" y="27"/>
                      <a:pt x="41" y="27"/>
                    </a:cubicBezTo>
                    <a:cubicBezTo>
                      <a:pt x="42" y="27"/>
                      <a:pt x="42" y="30"/>
                      <a:pt x="42" y="30"/>
                    </a:cubicBezTo>
                    <a:cubicBezTo>
                      <a:pt x="42" y="30"/>
                      <a:pt x="43" y="27"/>
                      <a:pt x="44" y="26"/>
                    </a:cubicBezTo>
                    <a:cubicBezTo>
                      <a:pt x="45" y="26"/>
                      <a:pt x="45" y="28"/>
                      <a:pt x="45" y="29"/>
                    </a:cubicBezTo>
                    <a:cubicBezTo>
                      <a:pt x="45" y="29"/>
                      <a:pt x="51" y="0"/>
                      <a:pt x="25" y="0"/>
                    </a:cubicBezTo>
                    <a:cubicBezTo>
                      <a:pt x="0" y="0"/>
                      <a:pt x="5" y="28"/>
                      <a:pt x="5" y="28"/>
                    </a:cubicBezTo>
                    <a:cubicBezTo>
                      <a:pt x="5" y="28"/>
                      <a:pt x="7" y="25"/>
                      <a:pt x="7" y="25"/>
                    </a:cubicBezTo>
                    <a:cubicBezTo>
                      <a:pt x="7" y="26"/>
                      <a:pt x="7" y="28"/>
                      <a:pt x="8" y="28"/>
                    </a:cubicBezTo>
                    <a:cubicBezTo>
                      <a:pt x="8" y="29"/>
                      <a:pt x="9" y="26"/>
                      <a:pt x="9" y="26"/>
                    </a:cubicBezTo>
                    <a:cubicBezTo>
                      <a:pt x="9" y="26"/>
                      <a:pt x="9" y="25"/>
                      <a:pt x="10" y="25"/>
                    </a:cubicBezTo>
                    <a:cubicBezTo>
                      <a:pt x="10" y="25"/>
                      <a:pt x="11" y="25"/>
                      <a:pt x="11" y="26"/>
                    </a:cubicBezTo>
                    <a:cubicBezTo>
                      <a:pt x="10" y="28"/>
                      <a:pt x="11" y="29"/>
                      <a:pt x="12" y="28"/>
                    </a:cubicBezTo>
                    <a:cubicBezTo>
                      <a:pt x="13" y="28"/>
                      <a:pt x="12" y="26"/>
                      <a:pt x="13" y="25"/>
                    </a:cubicBezTo>
                    <a:cubicBezTo>
                      <a:pt x="14" y="24"/>
                      <a:pt x="13" y="23"/>
                      <a:pt x="14" y="26"/>
                    </a:cubicBezTo>
                    <a:cubicBezTo>
                      <a:pt x="15" y="28"/>
                      <a:pt x="15" y="29"/>
                      <a:pt x="16" y="27"/>
                    </a:cubicBezTo>
                    <a:cubicBezTo>
                      <a:pt x="17" y="26"/>
                      <a:pt x="16" y="24"/>
                      <a:pt x="17" y="25"/>
                    </a:cubicBezTo>
                    <a:cubicBezTo>
                      <a:pt x="18" y="26"/>
                      <a:pt x="18" y="26"/>
                      <a:pt x="18" y="27"/>
                    </a:cubicBezTo>
                    <a:cubicBezTo>
                      <a:pt x="19" y="28"/>
                      <a:pt x="19" y="24"/>
                      <a:pt x="20" y="25"/>
                    </a:cubicBezTo>
                    <a:cubicBezTo>
                      <a:pt x="21" y="26"/>
                      <a:pt x="21" y="27"/>
                      <a:pt x="21" y="28"/>
                    </a:cubicBezTo>
                    <a:cubicBezTo>
                      <a:pt x="22" y="28"/>
                      <a:pt x="22" y="24"/>
                      <a:pt x="23" y="25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4"/>
              <p:cNvSpPr/>
              <p:nvPr/>
            </p:nvSpPr>
            <p:spPr>
              <a:xfrm>
                <a:off x="5197" y="304"/>
                <a:ext cx="2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36" h="23" extrusionOk="0">
                    <a:moveTo>
                      <a:pt x="2" y="19"/>
                    </a:moveTo>
                    <a:cubicBezTo>
                      <a:pt x="2" y="19"/>
                      <a:pt x="0" y="0"/>
                      <a:pt x="19" y="0"/>
                    </a:cubicBezTo>
                    <a:cubicBezTo>
                      <a:pt x="36" y="0"/>
                      <a:pt x="35" y="19"/>
                      <a:pt x="35" y="19"/>
                    </a:cubicBezTo>
                    <a:cubicBezTo>
                      <a:pt x="35" y="19"/>
                      <a:pt x="36" y="22"/>
                      <a:pt x="34" y="21"/>
                    </a:cubicBezTo>
                    <a:cubicBezTo>
                      <a:pt x="32" y="19"/>
                      <a:pt x="32" y="18"/>
                      <a:pt x="31" y="19"/>
                    </a:cubicBezTo>
                    <a:cubicBezTo>
                      <a:pt x="30" y="21"/>
                      <a:pt x="29" y="23"/>
                      <a:pt x="28" y="21"/>
                    </a:cubicBezTo>
                    <a:cubicBezTo>
                      <a:pt x="28" y="19"/>
                      <a:pt x="29" y="18"/>
                      <a:pt x="26" y="18"/>
                    </a:cubicBezTo>
                    <a:cubicBezTo>
                      <a:pt x="23" y="18"/>
                      <a:pt x="22" y="20"/>
                      <a:pt x="21" y="19"/>
                    </a:cubicBezTo>
                    <a:cubicBezTo>
                      <a:pt x="19" y="17"/>
                      <a:pt x="17" y="22"/>
                      <a:pt x="17" y="18"/>
                    </a:cubicBezTo>
                    <a:cubicBezTo>
                      <a:pt x="17" y="17"/>
                      <a:pt x="15" y="16"/>
                      <a:pt x="14" y="18"/>
                    </a:cubicBezTo>
                    <a:cubicBezTo>
                      <a:pt x="14" y="20"/>
                      <a:pt x="12" y="21"/>
                      <a:pt x="12" y="19"/>
                    </a:cubicBezTo>
                    <a:cubicBezTo>
                      <a:pt x="12" y="18"/>
                      <a:pt x="11" y="16"/>
                      <a:pt x="10" y="17"/>
                    </a:cubicBezTo>
                    <a:cubicBezTo>
                      <a:pt x="9" y="19"/>
                      <a:pt x="7" y="21"/>
                      <a:pt x="7" y="19"/>
                    </a:cubicBezTo>
                    <a:cubicBezTo>
                      <a:pt x="8" y="17"/>
                      <a:pt x="6" y="18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18"/>
                      <a:pt x="3" y="17"/>
                      <a:pt x="3" y="18"/>
                    </a:cubicBezTo>
                    <a:cubicBezTo>
                      <a:pt x="3" y="18"/>
                      <a:pt x="2" y="19"/>
                      <a:pt x="2" y="19"/>
                    </a:cubicBezTo>
                    <a:close/>
                  </a:path>
                </a:pathLst>
              </a:custGeom>
              <a:solidFill>
                <a:srgbClr val="46A74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4"/>
              <p:cNvSpPr/>
              <p:nvPr/>
            </p:nvSpPr>
            <p:spPr>
              <a:xfrm>
                <a:off x="5182" y="379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1" y="1"/>
                    </a:moveTo>
                    <a:cubicBezTo>
                      <a:pt x="1" y="2"/>
                      <a:pt x="0" y="4"/>
                      <a:pt x="7" y="9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7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</a:path>
                </a:pathLst>
              </a:custGeom>
              <a:solidFill>
                <a:srgbClr val="46A74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4"/>
              <p:cNvSpPr/>
              <p:nvPr/>
            </p:nvSpPr>
            <p:spPr>
              <a:xfrm>
                <a:off x="5159" y="355"/>
                <a:ext cx="26" cy="37"/>
              </a:xfrm>
              <a:custGeom>
                <a:avLst/>
                <a:gdLst/>
                <a:ahLst/>
                <a:cxnLst/>
                <a:rect l="l" t="t" r="r" b="b"/>
                <a:pathLst>
                  <a:path w="35" h="49" extrusionOk="0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14"/>
                      <a:pt x="10" y="27"/>
                    </a:cubicBezTo>
                    <a:cubicBezTo>
                      <a:pt x="17" y="36"/>
                      <a:pt x="25" y="43"/>
                      <a:pt x="33" y="49"/>
                    </a:cubicBezTo>
                    <a:cubicBezTo>
                      <a:pt x="34" y="49"/>
                      <a:pt x="35" y="49"/>
                      <a:pt x="35" y="48"/>
                    </a:cubicBezTo>
                    <a:cubicBezTo>
                      <a:pt x="35" y="48"/>
                      <a:pt x="35" y="47"/>
                      <a:pt x="35" y="47"/>
                    </a:cubicBezTo>
                    <a:cubicBezTo>
                      <a:pt x="26" y="42"/>
                      <a:pt x="19" y="34"/>
                      <a:pt x="12" y="25"/>
                    </a:cubicBezTo>
                    <a:cubicBezTo>
                      <a:pt x="4" y="13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14"/>
              <p:cNvSpPr/>
              <p:nvPr/>
            </p:nvSpPr>
            <p:spPr>
              <a:xfrm>
                <a:off x="5236" y="419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2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14"/>
              <p:cNvSpPr/>
              <p:nvPr/>
            </p:nvSpPr>
            <p:spPr>
              <a:xfrm>
                <a:off x="5163" y="404"/>
                <a:ext cx="13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7" h="35" extrusionOk="0">
                    <a:moveTo>
                      <a:pt x="15" y="8"/>
                    </a:moveTo>
                    <a:cubicBezTo>
                      <a:pt x="15" y="8"/>
                      <a:pt x="5" y="35"/>
                      <a:pt x="5" y="3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4"/>
                      <a:pt x="12" y="3"/>
                      <a:pt x="12" y="2"/>
                    </a:cubicBezTo>
                    <a:cubicBezTo>
                      <a:pt x="17" y="0"/>
                      <a:pt x="13" y="10"/>
                      <a:pt x="15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4"/>
              <p:cNvSpPr/>
              <p:nvPr/>
            </p:nvSpPr>
            <p:spPr>
              <a:xfrm>
                <a:off x="5170" y="413"/>
                <a:ext cx="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1" h="26" extrusionOk="0">
                    <a:moveTo>
                      <a:pt x="10" y="8"/>
                    </a:moveTo>
                    <a:cubicBezTo>
                      <a:pt x="10" y="8"/>
                      <a:pt x="5" y="26"/>
                      <a:pt x="5" y="26"/>
                    </a:cubicBezTo>
                    <a:cubicBezTo>
                      <a:pt x="5" y="26"/>
                      <a:pt x="0" y="25"/>
                      <a:pt x="0" y="24"/>
                    </a:cubicBezTo>
                    <a:cubicBezTo>
                      <a:pt x="0" y="24"/>
                      <a:pt x="8" y="0"/>
                      <a:pt x="8" y="0"/>
                    </a:cubicBezTo>
                    <a:cubicBezTo>
                      <a:pt x="11" y="2"/>
                      <a:pt x="11" y="5"/>
                      <a:pt x="10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14"/>
              <p:cNvSpPr/>
              <p:nvPr/>
            </p:nvSpPr>
            <p:spPr>
              <a:xfrm>
                <a:off x="5178" y="416"/>
                <a:ext cx="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0" h="22" extrusionOk="0">
                    <a:moveTo>
                      <a:pt x="8" y="9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5" y="3"/>
                      <a:pt x="5" y="3"/>
                    </a:cubicBezTo>
                    <a:cubicBezTo>
                      <a:pt x="10" y="0"/>
                      <a:pt x="7" y="7"/>
                      <a:pt x="8" y="9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14"/>
              <p:cNvSpPr/>
              <p:nvPr/>
            </p:nvSpPr>
            <p:spPr>
              <a:xfrm>
                <a:off x="5185" y="424"/>
                <a:ext cx="4" cy="10"/>
              </a:xfrm>
              <a:custGeom>
                <a:avLst/>
                <a:gdLst/>
                <a:ahLst/>
                <a:cxnLst/>
                <a:rect l="l" t="t" r="r" b="b"/>
                <a:pathLst>
                  <a:path w="5" h="13" extrusionOk="0">
                    <a:moveTo>
                      <a:pt x="4" y="13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2" y="1"/>
                      <a:pt x="2" y="0"/>
                    </a:cubicBezTo>
                    <a:cubicBezTo>
                      <a:pt x="5" y="4"/>
                      <a:pt x="5" y="2"/>
                      <a:pt x="4" y="1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4"/>
              <p:cNvSpPr/>
              <p:nvPr/>
            </p:nvSpPr>
            <p:spPr>
              <a:xfrm>
                <a:off x="5147" y="452"/>
                <a:ext cx="46" cy="23"/>
              </a:xfrm>
              <a:custGeom>
                <a:avLst/>
                <a:gdLst/>
                <a:ahLst/>
                <a:cxnLst/>
                <a:rect l="l" t="t" r="r" b="b"/>
                <a:pathLst>
                  <a:path w="61" h="30" extrusionOk="0">
                    <a:moveTo>
                      <a:pt x="61" y="8"/>
                    </a:moveTo>
                    <a:cubicBezTo>
                      <a:pt x="59" y="16"/>
                      <a:pt x="52" y="26"/>
                      <a:pt x="44" y="29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5" y="14"/>
                      <a:pt x="45" y="14"/>
                    </a:cubicBezTo>
                    <a:cubicBezTo>
                      <a:pt x="45" y="14"/>
                      <a:pt x="44" y="20"/>
                      <a:pt x="45" y="14"/>
                    </a:cubicBezTo>
                    <a:cubicBezTo>
                      <a:pt x="41" y="19"/>
                      <a:pt x="37" y="24"/>
                      <a:pt x="30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8" y="24"/>
                      <a:pt x="30" y="17"/>
                      <a:pt x="31" y="13"/>
                    </a:cubicBezTo>
                    <a:cubicBezTo>
                      <a:pt x="31" y="13"/>
                      <a:pt x="28" y="16"/>
                      <a:pt x="26" y="18"/>
                    </a:cubicBezTo>
                    <a:cubicBezTo>
                      <a:pt x="22" y="19"/>
                      <a:pt x="20" y="22"/>
                      <a:pt x="14" y="23"/>
                    </a:cubicBezTo>
                    <a:cubicBezTo>
                      <a:pt x="14" y="23"/>
                      <a:pt x="18" y="10"/>
                      <a:pt x="18" y="9"/>
                    </a:cubicBezTo>
                    <a:cubicBezTo>
                      <a:pt x="13" y="13"/>
                      <a:pt x="10" y="14"/>
                      <a:pt x="6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6" y="4"/>
                      <a:pt x="8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4"/>
                      <a:pt x="8" y="10"/>
                      <a:pt x="8" y="10"/>
                    </a:cubicBezTo>
                    <a:cubicBezTo>
                      <a:pt x="10" y="10"/>
                      <a:pt x="17" y="5"/>
                      <a:pt x="19" y="3"/>
                    </a:cubicBezTo>
                    <a:cubicBezTo>
                      <a:pt x="21" y="4"/>
                      <a:pt x="22" y="4"/>
                      <a:pt x="23" y="5"/>
                    </a:cubicBezTo>
                    <a:cubicBezTo>
                      <a:pt x="23" y="7"/>
                      <a:pt x="22" y="11"/>
                      <a:pt x="21" y="15"/>
                    </a:cubicBezTo>
                    <a:cubicBezTo>
                      <a:pt x="24" y="14"/>
                      <a:pt x="29" y="9"/>
                      <a:pt x="30" y="6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7" y="7"/>
                      <a:pt x="33" y="20"/>
                      <a:pt x="33" y="20"/>
                    </a:cubicBezTo>
                    <a:cubicBezTo>
                      <a:pt x="37" y="17"/>
                      <a:pt x="41" y="11"/>
                      <a:pt x="43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0" y="8"/>
                      <a:pt x="48" y="20"/>
                      <a:pt x="48" y="20"/>
                    </a:cubicBezTo>
                    <a:cubicBezTo>
                      <a:pt x="51" y="17"/>
                      <a:pt x="54" y="13"/>
                      <a:pt x="56" y="9"/>
                    </a:cubicBezTo>
                    <a:lnTo>
                      <a:pt x="61" y="8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14"/>
              <p:cNvSpPr/>
              <p:nvPr/>
            </p:nvSpPr>
            <p:spPr>
              <a:xfrm>
                <a:off x="5206" y="404"/>
                <a:ext cx="12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7" h="35" extrusionOk="0">
                    <a:moveTo>
                      <a:pt x="3" y="8"/>
                    </a:moveTo>
                    <a:cubicBezTo>
                      <a:pt x="3" y="8"/>
                      <a:pt x="12" y="35"/>
                      <a:pt x="12" y="35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4"/>
                      <a:pt x="5" y="3"/>
                      <a:pt x="5" y="2"/>
                    </a:cubicBezTo>
                    <a:cubicBezTo>
                      <a:pt x="0" y="0"/>
                      <a:pt x="5" y="10"/>
                      <a:pt x="3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4"/>
              <p:cNvSpPr/>
              <p:nvPr/>
            </p:nvSpPr>
            <p:spPr>
              <a:xfrm>
                <a:off x="5203" y="413"/>
                <a:ext cx="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0" h="26" extrusionOk="0">
                    <a:moveTo>
                      <a:pt x="0" y="8"/>
                    </a:moveTo>
                    <a:cubicBezTo>
                      <a:pt x="0" y="8"/>
                      <a:pt x="6" y="26"/>
                      <a:pt x="6" y="26"/>
                    </a:cubicBezTo>
                    <a:cubicBezTo>
                      <a:pt x="6" y="26"/>
                      <a:pt x="10" y="25"/>
                      <a:pt x="10" y="24"/>
                    </a:cubicBezTo>
                    <a:cubicBezTo>
                      <a:pt x="10" y="24"/>
                      <a:pt x="2" y="0"/>
                      <a:pt x="2" y="0"/>
                    </a:cubicBezTo>
                    <a:cubicBezTo>
                      <a:pt x="0" y="2"/>
                      <a:pt x="0" y="5"/>
                      <a:pt x="0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4"/>
              <p:cNvSpPr/>
              <p:nvPr/>
            </p:nvSpPr>
            <p:spPr>
              <a:xfrm>
                <a:off x="5197" y="416"/>
                <a:ext cx="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0" h="22" extrusionOk="0">
                    <a:moveTo>
                      <a:pt x="2" y="9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5" y="3"/>
                      <a:pt x="5" y="3"/>
                    </a:cubicBezTo>
                    <a:cubicBezTo>
                      <a:pt x="0" y="0"/>
                      <a:pt x="3" y="7"/>
                      <a:pt x="2" y="9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4"/>
              <p:cNvSpPr/>
              <p:nvPr/>
            </p:nvSpPr>
            <p:spPr>
              <a:xfrm>
                <a:off x="5192" y="424"/>
                <a:ext cx="5" cy="10"/>
              </a:xfrm>
              <a:custGeom>
                <a:avLst/>
                <a:gdLst/>
                <a:ahLst/>
                <a:cxnLst/>
                <a:rect l="l" t="t" r="r" b="b"/>
                <a:pathLst>
                  <a:path w="6" h="13" extrusionOk="0">
                    <a:moveTo>
                      <a:pt x="2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4" y="1"/>
                      <a:pt x="4" y="0"/>
                    </a:cubicBezTo>
                    <a:cubicBezTo>
                      <a:pt x="1" y="4"/>
                      <a:pt x="0" y="2"/>
                      <a:pt x="2" y="1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4"/>
              <p:cNvSpPr/>
              <p:nvPr/>
            </p:nvSpPr>
            <p:spPr>
              <a:xfrm>
                <a:off x="5188" y="452"/>
                <a:ext cx="47" cy="23"/>
              </a:xfrm>
              <a:custGeom>
                <a:avLst/>
                <a:gdLst/>
                <a:ahLst/>
                <a:cxnLst/>
                <a:rect l="l" t="t" r="r" b="b"/>
                <a:pathLst>
                  <a:path w="62" h="30" extrusionOk="0">
                    <a:moveTo>
                      <a:pt x="0" y="8"/>
                    </a:moveTo>
                    <a:cubicBezTo>
                      <a:pt x="3" y="16"/>
                      <a:pt x="10" y="26"/>
                      <a:pt x="18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20" y="30"/>
                      <a:pt x="17" y="14"/>
                      <a:pt x="17" y="14"/>
                    </a:cubicBezTo>
                    <a:cubicBezTo>
                      <a:pt x="17" y="14"/>
                      <a:pt x="18" y="20"/>
                      <a:pt x="17" y="14"/>
                    </a:cubicBezTo>
                    <a:cubicBezTo>
                      <a:pt x="20" y="19"/>
                      <a:pt x="24" y="24"/>
                      <a:pt x="31" y="27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4" y="24"/>
                      <a:pt x="32" y="17"/>
                      <a:pt x="31" y="13"/>
                    </a:cubicBezTo>
                    <a:cubicBezTo>
                      <a:pt x="31" y="13"/>
                      <a:pt x="33" y="16"/>
                      <a:pt x="36" y="18"/>
                    </a:cubicBezTo>
                    <a:cubicBezTo>
                      <a:pt x="39" y="19"/>
                      <a:pt x="42" y="22"/>
                      <a:pt x="48" y="23"/>
                    </a:cubicBezTo>
                    <a:cubicBezTo>
                      <a:pt x="48" y="23"/>
                      <a:pt x="44" y="10"/>
                      <a:pt x="43" y="9"/>
                    </a:cubicBezTo>
                    <a:cubicBezTo>
                      <a:pt x="48" y="13"/>
                      <a:pt x="51" y="14"/>
                      <a:pt x="56" y="15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55" y="4"/>
                      <a:pt x="54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1" y="4"/>
                      <a:pt x="54" y="10"/>
                      <a:pt x="54" y="10"/>
                    </a:cubicBezTo>
                    <a:cubicBezTo>
                      <a:pt x="51" y="10"/>
                      <a:pt x="45" y="5"/>
                      <a:pt x="43" y="3"/>
                    </a:cubicBezTo>
                    <a:cubicBezTo>
                      <a:pt x="40" y="4"/>
                      <a:pt x="40" y="4"/>
                      <a:pt x="38" y="5"/>
                    </a:cubicBezTo>
                    <a:cubicBezTo>
                      <a:pt x="39" y="7"/>
                      <a:pt x="40" y="11"/>
                      <a:pt x="41" y="15"/>
                    </a:cubicBezTo>
                    <a:cubicBezTo>
                      <a:pt x="38" y="14"/>
                      <a:pt x="32" y="9"/>
                      <a:pt x="31" y="6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8" y="20"/>
                      <a:pt x="28" y="20"/>
                    </a:cubicBezTo>
                    <a:cubicBezTo>
                      <a:pt x="25" y="17"/>
                      <a:pt x="20" y="11"/>
                      <a:pt x="18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4" y="20"/>
                      <a:pt x="14" y="20"/>
                    </a:cubicBezTo>
                    <a:cubicBezTo>
                      <a:pt x="11" y="17"/>
                      <a:pt x="7" y="13"/>
                      <a:pt x="6" y="9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14"/>
              <p:cNvSpPr/>
              <p:nvPr/>
            </p:nvSpPr>
            <p:spPr>
              <a:xfrm>
                <a:off x="5226" y="374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3" y="0"/>
                    </a:moveTo>
                    <a:cubicBezTo>
                      <a:pt x="4" y="2"/>
                      <a:pt x="5" y="4"/>
                      <a:pt x="4" y="5"/>
                    </a:cubicBezTo>
                    <a:cubicBezTo>
                      <a:pt x="2" y="5"/>
                      <a:pt x="0" y="4"/>
                      <a:pt x="2" y="2"/>
                    </a:cubicBezTo>
                    <a:cubicBezTo>
                      <a:pt x="2" y="1"/>
                      <a:pt x="2" y="0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14"/>
              <p:cNvSpPr/>
              <p:nvPr/>
            </p:nvSpPr>
            <p:spPr>
              <a:xfrm>
                <a:off x="5230" y="375"/>
                <a:ext cx="8" cy="6"/>
              </a:xfrm>
              <a:custGeom>
                <a:avLst/>
                <a:gdLst/>
                <a:ahLst/>
                <a:cxnLst/>
                <a:rect l="l" t="t" r="r" b="b"/>
                <a:pathLst>
                  <a:path w="10" h="8" extrusionOk="0">
                    <a:moveTo>
                      <a:pt x="8" y="3"/>
                    </a:moveTo>
                    <a:cubicBezTo>
                      <a:pt x="8" y="4"/>
                      <a:pt x="10" y="6"/>
                      <a:pt x="10" y="7"/>
                    </a:cubicBezTo>
                    <a:cubicBezTo>
                      <a:pt x="7" y="8"/>
                      <a:pt x="2" y="7"/>
                      <a:pt x="1" y="4"/>
                    </a:cubicBezTo>
                    <a:cubicBezTo>
                      <a:pt x="0" y="4"/>
                      <a:pt x="0" y="2"/>
                      <a:pt x="1" y="2"/>
                    </a:cubicBezTo>
                    <a:cubicBezTo>
                      <a:pt x="2" y="1"/>
                      <a:pt x="3" y="3"/>
                      <a:pt x="3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6" y="0"/>
                      <a:pt x="8" y="1"/>
                      <a:pt x="8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14"/>
              <p:cNvSpPr/>
              <p:nvPr/>
            </p:nvSpPr>
            <p:spPr>
              <a:xfrm>
                <a:off x="5224" y="378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4" h="5" extrusionOk="0">
                    <a:moveTo>
                      <a:pt x="3" y="0"/>
                    </a:moveTo>
                    <a:cubicBezTo>
                      <a:pt x="2" y="2"/>
                      <a:pt x="4" y="3"/>
                      <a:pt x="3" y="5"/>
                    </a:cubicBezTo>
                    <a:cubicBezTo>
                      <a:pt x="2" y="5"/>
                      <a:pt x="1" y="4"/>
                      <a:pt x="0" y="4"/>
                    </a:cubicBezTo>
                    <a:cubicBezTo>
                      <a:pt x="1" y="2"/>
                      <a:pt x="2" y="0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14"/>
              <p:cNvSpPr/>
              <p:nvPr/>
            </p:nvSpPr>
            <p:spPr>
              <a:xfrm>
                <a:off x="5227" y="380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3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" y="0"/>
                      <a:pt x="6" y="1"/>
                      <a:pt x="6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4"/>
              <p:cNvSpPr/>
              <p:nvPr/>
            </p:nvSpPr>
            <p:spPr>
              <a:xfrm>
                <a:off x="5233" y="382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9" h="7" extrusionOk="0">
                    <a:moveTo>
                      <a:pt x="9" y="6"/>
                    </a:moveTo>
                    <a:cubicBezTo>
                      <a:pt x="9" y="7"/>
                      <a:pt x="9" y="7"/>
                      <a:pt x="9" y="7"/>
                    </a:cubicBezTo>
                    <a:cubicBezTo>
                      <a:pt x="5" y="7"/>
                      <a:pt x="3" y="5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4"/>
                      <a:pt x="3" y="4"/>
                    </a:cubicBezTo>
                    <a:cubicBezTo>
                      <a:pt x="5" y="2"/>
                      <a:pt x="2" y="1"/>
                      <a:pt x="4" y="0"/>
                    </a:cubicBezTo>
                    <a:cubicBezTo>
                      <a:pt x="7" y="1"/>
                      <a:pt x="6" y="5"/>
                      <a:pt x="9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4"/>
              <p:cNvSpPr/>
              <p:nvPr/>
            </p:nvSpPr>
            <p:spPr>
              <a:xfrm>
                <a:off x="5223" y="383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7" y="3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5" y="8"/>
                      <a:pt x="1" y="6"/>
                      <a:pt x="0" y="3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4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4"/>
              <p:cNvSpPr/>
              <p:nvPr/>
            </p:nvSpPr>
            <p:spPr>
              <a:xfrm>
                <a:off x="5218" y="383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4" y="7"/>
                    </a:moveTo>
                    <a:cubicBezTo>
                      <a:pt x="3" y="6"/>
                      <a:pt x="0" y="5"/>
                      <a:pt x="2" y="3"/>
                    </a:cubicBezTo>
                    <a:cubicBezTo>
                      <a:pt x="5" y="0"/>
                      <a:pt x="3" y="5"/>
                      <a:pt x="4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4"/>
              <p:cNvSpPr/>
              <p:nvPr/>
            </p:nvSpPr>
            <p:spPr>
              <a:xfrm>
                <a:off x="5230" y="386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6"/>
                    </a:moveTo>
                    <a:cubicBezTo>
                      <a:pt x="4" y="7"/>
                      <a:pt x="2" y="6"/>
                      <a:pt x="0" y="6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3"/>
                      <a:pt x="5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14"/>
              <p:cNvSpPr/>
              <p:nvPr/>
            </p:nvSpPr>
            <p:spPr>
              <a:xfrm>
                <a:off x="5234" y="388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7"/>
                    </a:moveTo>
                    <a:cubicBezTo>
                      <a:pt x="5" y="6"/>
                      <a:pt x="0" y="7"/>
                      <a:pt x="1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0"/>
                      <a:pt x="5" y="0"/>
                    </a:cubicBezTo>
                    <a:cubicBezTo>
                      <a:pt x="8" y="0"/>
                      <a:pt x="6" y="5"/>
                      <a:pt x="7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14"/>
              <p:cNvSpPr/>
              <p:nvPr/>
            </p:nvSpPr>
            <p:spPr>
              <a:xfrm>
                <a:off x="5223" y="389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3" y="3"/>
                    </a:moveTo>
                    <a:cubicBezTo>
                      <a:pt x="3" y="0"/>
                      <a:pt x="6" y="2"/>
                      <a:pt x="8" y="2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3" y="8"/>
                      <a:pt x="3" y="4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2" y="2"/>
                      <a:pt x="3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14"/>
              <p:cNvSpPr/>
              <p:nvPr/>
            </p:nvSpPr>
            <p:spPr>
              <a:xfrm>
                <a:off x="5230" y="392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7"/>
                    </a:moveTo>
                    <a:cubicBezTo>
                      <a:pt x="3" y="7"/>
                      <a:pt x="1" y="6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3" y="0"/>
                    </a:cubicBezTo>
                    <a:cubicBezTo>
                      <a:pt x="6" y="0"/>
                      <a:pt x="4" y="5"/>
                      <a:pt x="5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14"/>
              <p:cNvSpPr/>
              <p:nvPr/>
            </p:nvSpPr>
            <p:spPr>
              <a:xfrm>
                <a:off x="5219" y="39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3" y="0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0" y="6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14"/>
              <p:cNvSpPr/>
              <p:nvPr/>
            </p:nvSpPr>
            <p:spPr>
              <a:xfrm>
                <a:off x="5215" y="389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2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0" y="1"/>
                      <a:pt x="2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14"/>
              <p:cNvSpPr/>
              <p:nvPr/>
            </p:nvSpPr>
            <p:spPr>
              <a:xfrm>
                <a:off x="5227" y="398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6" extrusionOk="0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0" y="4"/>
                      <a:pt x="0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14"/>
              <p:cNvSpPr/>
              <p:nvPr/>
            </p:nvSpPr>
            <p:spPr>
              <a:xfrm>
                <a:off x="5241" y="389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0"/>
                    </a:moveTo>
                    <a:lnTo>
                      <a:pt x="2" y="2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14"/>
              <p:cNvSpPr/>
              <p:nvPr/>
            </p:nvSpPr>
            <p:spPr>
              <a:xfrm>
                <a:off x="5239" y="381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0" y="0"/>
                    </a:moveTo>
                    <a:lnTo>
                      <a:pt x="1" y="3"/>
                    </a:lnTo>
                    <a:lnTo>
                      <a:pt x="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14"/>
              <p:cNvSpPr/>
              <p:nvPr/>
            </p:nvSpPr>
            <p:spPr>
              <a:xfrm>
                <a:off x="5229" y="371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3" y="5"/>
                    </a:cubicBezTo>
                    <a:cubicBezTo>
                      <a:pt x="5" y="5"/>
                      <a:pt x="4" y="2"/>
                      <a:pt x="2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14"/>
              <p:cNvSpPr/>
              <p:nvPr/>
            </p:nvSpPr>
            <p:spPr>
              <a:xfrm>
                <a:off x="5153" y="375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2"/>
                    </a:moveTo>
                    <a:cubicBezTo>
                      <a:pt x="3" y="3"/>
                      <a:pt x="1" y="4"/>
                      <a:pt x="0" y="3"/>
                    </a:cubicBezTo>
                    <a:cubicBezTo>
                      <a:pt x="0" y="1"/>
                      <a:pt x="2" y="1"/>
                      <a:pt x="2" y="0"/>
                    </a:cubicBezTo>
                    <a:cubicBezTo>
                      <a:pt x="3" y="0"/>
                      <a:pt x="4" y="1"/>
                      <a:pt x="3" y="2"/>
                    </a:cubicBezTo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14"/>
              <p:cNvSpPr/>
              <p:nvPr/>
            </p:nvSpPr>
            <p:spPr>
              <a:xfrm>
                <a:off x="5144" y="385"/>
                <a:ext cx="6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6" extrusionOk="0">
                    <a:moveTo>
                      <a:pt x="4" y="2"/>
                    </a:moveTo>
                    <a:cubicBezTo>
                      <a:pt x="5" y="1"/>
                      <a:pt x="6" y="1"/>
                      <a:pt x="7" y="0"/>
                    </a:cubicBezTo>
                    <a:cubicBezTo>
                      <a:pt x="8" y="3"/>
                      <a:pt x="6" y="3"/>
                      <a:pt x="5" y="4"/>
                    </a:cubicBezTo>
                    <a:cubicBezTo>
                      <a:pt x="3" y="4"/>
                      <a:pt x="2" y="6"/>
                      <a:pt x="0" y="5"/>
                    </a:cubicBezTo>
                    <a:cubicBezTo>
                      <a:pt x="1" y="3"/>
                      <a:pt x="2" y="1"/>
                      <a:pt x="4" y="0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14"/>
              <p:cNvSpPr/>
              <p:nvPr/>
            </p:nvSpPr>
            <p:spPr>
              <a:xfrm>
                <a:off x="5151" y="371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4" y="2"/>
                    </a:moveTo>
                    <a:cubicBezTo>
                      <a:pt x="3" y="3"/>
                      <a:pt x="1" y="4"/>
                      <a:pt x="0" y="4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3" y="2"/>
                      <a:pt x="4" y="2"/>
                    </a:cubicBezTo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4"/>
              <p:cNvSpPr/>
              <p:nvPr/>
            </p:nvSpPr>
            <p:spPr>
              <a:xfrm>
                <a:off x="5146" y="376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7" y="3"/>
                    </a:moveTo>
                    <a:cubicBezTo>
                      <a:pt x="8" y="4"/>
                      <a:pt x="6" y="5"/>
                      <a:pt x="7" y="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6"/>
                      <a:pt x="3" y="1"/>
                      <a:pt x="8" y="0"/>
                    </a:cubicBez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14"/>
              <p:cNvSpPr/>
              <p:nvPr/>
            </p:nvSpPr>
            <p:spPr>
              <a:xfrm>
                <a:off x="5151" y="378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7" y="0"/>
                    </a:moveTo>
                    <a:cubicBezTo>
                      <a:pt x="7" y="2"/>
                      <a:pt x="6" y="2"/>
                      <a:pt x="6" y="3"/>
                    </a:cubicBezTo>
                    <a:cubicBezTo>
                      <a:pt x="8" y="3"/>
                      <a:pt x="7" y="6"/>
                      <a:pt x="6" y="7"/>
                    </a:cubicBezTo>
                    <a:cubicBezTo>
                      <a:pt x="5" y="8"/>
                      <a:pt x="2" y="9"/>
                      <a:pt x="0" y="9"/>
                    </a:cubicBezTo>
                    <a:cubicBezTo>
                      <a:pt x="1" y="5"/>
                      <a:pt x="3" y="2"/>
                      <a:pt x="7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14"/>
              <p:cNvSpPr/>
              <p:nvPr/>
            </p:nvSpPr>
            <p:spPr>
              <a:xfrm>
                <a:off x="5157" y="382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4" y="0"/>
                    </a:moveTo>
                    <a:cubicBezTo>
                      <a:pt x="3" y="3"/>
                      <a:pt x="4" y="7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3"/>
                      <a:pt x="1" y="1"/>
                    </a:cubicBezTo>
                    <a:cubicBezTo>
                      <a:pt x="2" y="1"/>
                      <a:pt x="3" y="0"/>
                      <a:pt x="4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14"/>
              <p:cNvSpPr/>
              <p:nvPr/>
            </p:nvSpPr>
            <p:spPr>
              <a:xfrm>
                <a:off x="5161" y="385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5" y="3"/>
                    </a:moveTo>
                    <a:cubicBezTo>
                      <a:pt x="4" y="5"/>
                      <a:pt x="3" y="8"/>
                      <a:pt x="1" y="8"/>
                    </a:cubicBezTo>
                    <a:cubicBezTo>
                      <a:pt x="0" y="5"/>
                      <a:pt x="1" y="2"/>
                      <a:pt x="1" y="0"/>
                    </a:cubicBezTo>
                    <a:cubicBezTo>
                      <a:pt x="3" y="1"/>
                      <a:pt x="4" y="2"/>
                      <a:pt x="5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14"/>
              <p:cNvSpPr/>
              <p:nvPr/>
            </p:nvSpPr>
            <p:spPr>
              <a:xfrm>
                <a:off x="5150" y="386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1"/>
                    </a:moveTo>
                    <a:cubicBezTo>
                      <a:pt x="4" y="3"/>
                      <a:pt x="7" y="3"/>
                      <a:pt x="6" y="6"/>
                    </a:cubicBezTo>
                    <a:cubicBezTo>
                      <a:pt x="6" y="9"/>
                      <a:pt x="2" y="8"/>
                      <a:pt x="1" y="9"/>
                    </a:cubicBezTo>
                    <a:cubicBezTo>
                      <a:pt x="1" y="7"/>
                      <a:pt x="0" y="0"/>
                      <a:pt x="5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14"/>
              <p:cNvSpPr/>
              <p:nvPr/>
            </p:nvSpPr>
            <p:spPr>
              <a:xfrm>
                <a:off x="5155" y="387"/>
                <a:ext cx="5" cy="9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5" y="1"/>
                    </a:moveTo>
                    <a:cubicBezTo>
                      <a:pt x="6" y="3"/>
                      <a:pt x="3" y="4"/>
                      <a:pt x="6" y="4"/>
                    </a:cubicBezTo>
                    <a:cubicBezTo>
                      <a:pt x="6" y="8"/>
                      <a:pt x="4" y="10"/>
                      <a:pt x="2" y="12"/>
                    </a:cubicBezTo>
                    <a:cubicBezTo>
                      <a:pt x="0" y="12"/>
                      <a:pt x="2" y="8"/>
                      <a:pt x="1" y="6"/>
                    </a:cubicBezTo>
                    <a:cubicBezTo>
                      <a:pt x="2" y="4"/>
                      <a:pt x="0" y="0"/>
                      <a:pt x="5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14"/>
              <p:cNvSpPr/>
              <p:nvPr/>
            </p:nvSpPr>
            <p:spPr>
              <a:xfrm>
                <a:off x="5145" y="389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5" y="5"/>
                    </a:moveTo>
                    <a:cubicBezTo>
                      <a:pt x="3" y="5"/>
                      <a:pt x="1" y="6"/>
                      <a:pt x="0" y="5"/>
                    </a:cubicBezTo>
                    <a:cubicBezTo>
                      <a:pt x="1" y="4"/>
                      <a:pt x="0" y="0"/>
                      <a:pt x="4" y="0"/>
                    </a:cubicBezTo>
                    <a:cubicBezTo>
                      <a:pt x="7" y="1"/>
                      <a:pt x="5" y="3"/>
                      <a:pt x="5" y="5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14"/>
              <p:cNvSpPr/>
              <p:nvPr/>
            </p:nvSpPr>
            <p:spPr>
              <a:xfrm>
                <a:off x="5149" y="394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1"/>
                    </a:moveTo>
                    <a:cubicBezTo>
                      <a:pt x="8" y="5"/>
                      <a:pt x="5" y="6"/>
                      <a:pt x="3" y="6"/>
                    </a:cubicBezTo>
                    <a:cubicBezTo>
                      <a:pt x="0" y="7"/>
                      <a:pt x="2" y="3"/>
                      <a:pt x="1" y="3"/>
                    </a:cubicBezTo>
                    <a:cubicBezTo>
                      <a:pt x="1" y="0"/>
                      <a:pt x="3" y="1"/>
                      <a:pt x="5" y="0"/>
                    </a:cubicBezTo>
                    <a:cubicBezTo>
                      <a:pt x="6" y="0"/>
                      <a:pt x="6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14"/>
              <p:cNvSpPr/>
              <p:nvPr/>
            </p:nvSpPr>
            <p:spPr>
              <a:xfrm>
                <a:off x="5140" y="383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3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14"/>
              <p:cNvSpPr/>
              <p:nvPr/>
            </p:nvSpPr>
            <p:spPr>
              <a:xfrm>
                <a:off x="5139" y="389"/>
                <a:ext cx="5" cy="3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4" y="0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5"/>
                      <a:pt x="4" y="5"/>
                    </a:cubicBezTo>
                    <a:cubicBezTo>
                      <a:pt x="3" y="5"/>
                      <a:pt x="0" y="4"/>
                      <a:pt x="0" y="4"/>
                    </a:cubicBezTo>
                    <a:cubicBezTo>
                      <a:pt x="0" y="4"/>
                      <a:pt x="4" y="1"/>
                      <a:pt x="4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14"/>
              <p:cNvSpPr/>
              <p:nvPr/>
            </p:nvSpPr>
            <p:spPr>
              <a:xfrm>
                <a:off x="5140" y="395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14"/>
              <p:cNvSpPr/>
              <p:nvPr/>
            </p:nvSpPr>
            <p:spPr>
              <a:xfrm>
                <a:off x="5152" y="400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4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14"/>
              <p:cNvSpPr/>
              <p:nvPr/>
            </p:nvSpPr>
            <p:spPr>
              <a:xfrm>
                <a:off x="5158" y="395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2" y="0"/>
                    </a:moveTo>
                    <a:lnTo>
                      <a:pt x="1" y="3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5" name="Google Shape;265;p14"/>
            <p:cNvSpPr/>
            <p:nvPr/>
          </p:nvSpPr>
          <p:spPr>
            <a:xfrm>
              <a:off x="8197845" y="620713"/>
              <a:ext cx="1587" cy="3175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1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312145" y="638175"/>
              <a:ext cx="7937" cy="1111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2" y="3"/>
                    <a:pt x="1" y="9"/>
                    <a:pt x="5" y="8"/>
                  </a:cubicBezTo>
                  <a:cubicBezTo>
                    <a:pt x="7" y="5"/>
                    <a:pt x="2" y="6"/>
                    <a:pt x="3" y="3"/>
                  </a:cubicBezTo>
                  <a:cubicBezTo>
                    <a:pt x="2" y="3"/>
                    <a:pt x="2" y="0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8193083" y="557213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8"/>
                    <a:pt x="14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5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8196258" y="55562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2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197845" y="565150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4" y="11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8201020" y="565150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1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6" y="13"/>
                    <a:pt x="6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6"/>
                  </a:cubicBezTo>
                  <a:cubicBezTo>
                    <a:pt x="6" y="16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8202608" y="574675"/>
              <a:ext cx="19050" cy="1428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7"/>
                    <a:pt x="14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4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8204195" y="573088"/>
              <a:ext cx="17462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2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4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205783" y="581025"/>
              <a:ext cx="20637" cy="1587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5" y="1"/>
                    <a:pt x="17" y="7"/>
                    <a:pt x="15" y="9"/>
                  </a:cubicBezTo>
                  <a:cubicBezTo>
                    <a:pt x="14" y="10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4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208958" y="579438"/>
              <a:ext cx="17462" cy="19050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6" y="13"/>
                    <a:pt x="6" y="13"/>
                    <a:pt x="5" y="13"/>
                  </a:cubicBezTo>
                  <a:moveTo>
                    <a:pt x="3" y="4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1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4"/>
            <p:cNvSpPr/>
            <p:nvPr/>
          </p:nvSpPr>
          <p:spPr>
            <a:xfrm>
              <a:off x="8212133" y="587375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4"/>
            <p:cNvSpPr/>
            <p:nvPr/>
          </p:nvSpPr>
          <p:spPr>
            <a:xfrm>
              <a:off x="8215308" y="585788"/>
              <a:ext cx="15875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3"/>
                    <a:pt x="8" y="3"/>
                  </a:cubicBezTo>
                  <a:cubicBezTo>
                    <a:pt x="9" y="4"/>
                    <a:pt x="10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9" y="12"/>
                    <a:pt x="11" y="12"/>
                    <a:pt x="13" y="11"/>
                  </a:cubicBezTo>
                  <a:cubicBezTo>
                    <a:pt x="14" y="10"/>
                    <a:pt x="13" y="7"/>
                    <a:pt x="13" y="6"/>
                  </a:cubicBezTo>
                  <a:cubicBezTo>
                    <a:pt x="12" y="4"/>
                    <a:pt x="11" y="2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8216895" y="593725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3"/>
                  </a:moveTo>
                  <a:cubicBezTo>
                    <a:pt x="7" y="3"/>
                    <a:pt x="8" y="0"/>
                    <a:pt x="12" y="1"/>
                  </a:cubicBezTo>
                  <a:cubicBezTo>
                    <a:pt x="14" y="1"/>
                    <a:pt x="16" y="7"/>
                    <a:pt x="15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4"/>
                    <a:pt x="7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8220070" y="593725"/>
              <a:ext cx="15875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2"/>
                    <a:pt x="2" y="10"/>
                    <a:pt x="2" y="7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2"/>
                    <a:pt x="8" y="3"/>
                  </a:cubicBezTo>
                  <a:cubicBezTo>
                    <a:pt x="9" y="3"/>
                    <a:pt x="10" y="5"/>
                    <a:pt x="11" y="6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3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4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11" y="12"/>
                    <a:pt x="13" y="10"/>
                  </a:cubicBezTo>
                  <a:cubicBezTo>
                    <a:pt x="14" y="9"/>
                    <a:pt x="13" y="7"/>
                    <a:pt x="13" y="6"/>
                  </a:cubicBezTo>
                  <a:cubicBezTo>
                    <a:pt x="12" y="4"/>
                    <a:pt x="11" y="1"/>
                    <a:pt x="9" y="1"/>
                  </a:cubicBezTo>
                  <a:cubicBezTo>
                    <a:pt x="6" y="0"/>
                    <a:pt x="4" y="2"/>
                    <a:pt x="3" y="3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8164508" y="684213"/>
              <a:ext cx="14287" cy="15875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5" y="0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3"/>
                    <a:pt x="5" y="5"/>
                    <a:pt x="5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9" y="4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1" y="4"/>
                    <a:pt x="11" y="5"/>
                  </a:cubicBezTo>
                  <a:cubicBezTo>
                    <a:pt x="10" y="6"/>
                    <a:pt x="8" y="9"/>
                    <a:pt x="8" y="10"/>
                  </a:cubicBezTo>
                  <a:cubicBezTo>
                    <a:pt x="8" y="11"/>
                    <a:pt x="8" y="13"/>
                    <a:pt x="8" y="1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2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2" y="7"/>
                  </a:cubicBezTo>
                  <a:cubicBezTo>
                    <a:pt x="2" y="7"/>
                    <a:pt x="4" y="3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174033" y="6889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4"/>
                    <a:pt x="4" y="7"/>
                    <a:pt x="3" y="8"/>
                  </a:cubicBezTo>
                  <a:cubicBezTo>
                    <a:pt x="3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8"/>
                  </a:cubicBezTo>
                  <a:cubicBezTo>
                    <a:pt x="2" y="7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8178795" y="692150"/>
              <a:ext cx="14287" cy="14288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9"/>
                  </a:moveTo>
                  <a:cubicBezTo>
                    <a:pt x="0" y="9"/>
                    <a:pt x="1" y="9"/>
                    <a:pt x="1" y="8"/>
                  </a:cubicBezTo>
                  <a:cubicBezTo>
                    <a:pt x="2" y="8"/>
                    <a:pt x="4" y="2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4"/>
                    <a:pt x="9" y="4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3"/>
                    <a:pt x="11" y="4"/>
                  </a:cubicBezTo>
                  <a:cubicBezTo>
                    <a:pt x="10" y="5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4"/>
            <p:cNvSpPr/>
            <p:nvPr/>
          </p:nvSpPr>
          <p:spPr>
            <a:xfrm>
              <a:off x="8189908" y="695325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0" y="10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1" y="8"/>
                    <a:pt x="3" y="2"/>
                    <a:pt x="3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4"/>
                    <a:pt x="9" y="3"/>
                  </a:cubicBezTo>
                  <a:cubicBezTo>
                    <a:pt x="9" y="2"/>
                    <a:pt x="8" y="1"/>
                    <a:pt x="8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cubicBezTo>
                    <a:pt x="10" y="4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8"/>
                    <a:pt x="3" y="9"/>
                  </a:cubicBezTo>
                  <a:cubicBezTo>
                    <a:pt x="3" y="9"/>
                    <a:pt x="3" y="11"/>
                    <a:pt x="3" y="1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8199433" y="6985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4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2"/>
                    <a:pt x="8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7" y="5"/>
                    <a:pt x="8" y="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5"/>
                    <a:pt x="5" y="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7" y="10"/>
                    <a:pt x="8" y="9"/>
                    <a:pt x="8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10"/>
                    <a:pt x="2" y="9"/>
                  </a:cubicBezTo>
                  <a:cubicBezTo>
                    <a:pt x="2" y="8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8210545" y="700088"/>
              <a:ext cx="12700" cy="19050"/>
            </a:xfrm>
            <a:custGeom>
              <a:avLst/>
              <a:gdLst/>
              <a:ahLst/>
              <a:cxnLst/>
              <a:rect l="l" t="t" r="r" b="b"/>
              <a:pathLst>
                <a:path w="11" h="16" extrusionOk="0">
                  <a:moveTo>
                    <a:pt x="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4"/>
                    <a:pt x="7" y="2"/>
                    <a:pt x="7" y="2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9" y="3"/>
                    <a:pt x="5" y="5"/>
                    <a:pt x="5" y="5"/>
                  </a:cubicBezTo>
                  <a:cubicBezTo>
                    <a:pt x="5" y="5"/>
                    <a:pt x="6" y="12"/>
                    <a:pt x="11" y="16"/>
                  </a:cubicBezTo>
                  <a:cubicBezTo>
                    <a:pt x="11" y="16"/>
                    <a:pt x="5" y="15"/>
                    <a:pt x="3" y="7"/>
                  </a:cubicBezTo>
                  <a:cubicBezTo>
                    <a:pt x="3" y="7"/>
                    <a:pt x="3" y="9"/>
                    <a:pt x="3" y="10"/>
                  </a:cubicBezTo>
                  <a:cubicBezTo>
                    <a:pt x="3" y="10"/>
                    <a:pt x="4" y="11"/>
                    <a:pt x="4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9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8218483" y="70167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4" y="7"/>
                  </a:moveTo>
                  <a:cubicBezTo>
                    <a:pt x="5" y="6"/>
                    <a:pt x="6" y="4"/>
                    <a:pt x="6" y="4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4" y="7"/>
                  </a:lnTo>
                  <a:close/>
                  <a:moveTo>
                    <a:pt x="10" y="11"/>
                  </a:moveTo>
                  <a:cubicBezTo>
                    <a:pt x="10" y="11"/>
                    <a:pt x="10" y="10"/>
                    <a:pt x="9" y="9"/>
                  </a:cubicBezTo>
                  <a:cubicBezTo>
                    <a:pt x="9" y="8"/>
                    <a:pt x="6" y="0"/>
                    <a:pt x="6" y="0"/>
                  </a:cubicBezTo>
                  <a:cubicBezTo>
                    <a:pt x="6" y="0"/>
                    <a:pt x="3" y="7"/>
                    <a:pt x="2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6" y="11"/>
                    <a:pt x="6" y="11"/>
                  </a:cubicBezTo>
                  <a:lnTo>
                    <a:pt x="10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8235945" y="70167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2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5" y="9"/>
                    <a:pt x="5" y="1"/>
                    <a:pt x="5" y="1"/>
                  </a:cubicBezTo>
                  <a:cubicBezTo>
                    <a:pt x="5" y="1"/>
                    <a:pt x="6" y="1"/>
                    <a:pt x="7" y="2"/>
                  </a:cubicBezTo>
                  <a:cubicBezTo>
                    <a:pt x="8" y="2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4" y="9"/>
                    <a:pt x="3" y="10"/>
                  </a:cubicBezTo>
                  <a:cubicBezTo>
                    <a:pt x="3" y="10"/>
                    <a:pt x="2" y="11"/>
                    <a:pt x="2" y="11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8247058" y="7016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8" h="12" extrusionOk="0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2"/>
                    <a:pt x="2" y="7"/>
                    <a:pt x="2" y="8"/>
                  </a:cubicBezTo>
                  <a:cubicBezTo>
                    <a:pt x="3" y="10"/>
                    <a:pt x="5" y="11"/>
                    <a:pt x="5" y="8"/>
                  </a:cubicBezTo>
                  <a:cubicBezTo>
                    <a:pt x="6" y="6"/>
                    <a:pt x="5" y="2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8" y="4"/>
                    <a:pt x="8" y="8"/>
                    <a:pt x="7" y="9"/>
                  </a:cubicBezTo>
                  <a:cubicBezTo>
                    <a:pt x="7" y="11"/>
                    <a:pt x="6" y="11"/>
                    <a:pt x="5" y="12"/>
                  </a:cubicBezTo>
                  <a:cubicBezTo>
                    <a:pt x="3" y="12"/>
                    <a:pt x="1" y="10"/>
                    <a:pt x="1" y="9"/>
                  </a:cubicBezTo>
                  <a:cubicBezTo>
                    <a:pt x="1" y="8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8258170" y="700088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1" y="11"/>
                  </a:moveTo>
                  <a:cubicBezTo>
                    <a:pt x="1" y="11"/>
                    <a:pt x="2" y="11"/>
                    <a:pt x="2" y="10"/>
                  </a:cubicBezTo>
                  <a:cubicBezTo>
                    <a:pt x="2" y="9"/>
                    <a:pt x="1" y="3"/>
                    <a:pt x="1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2"/>
                    <a:pt x="6" y="2"/>
                  </a:cubicBezTo>
                  <a:cubicBezTo>
                    <a:pt x="6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8" y="11"/>
                    <a:pt x="8" y="1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8"/>
                    <a:pt x="3" y="9"/>
                  </a:cubicBezTo>
                  <a:cubicBezTo>
                    <a:pt x="3" y="10"/>
                    <a:pt x="4" y="11"/>
                    <a:pt x="4" y="11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8267695" y="698500"/>
              <a:ext cx="11112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4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2" y="12"/>
                    <a:pt x="5" y="12"/>
                    <a:pt x="6" y="12"/>
                  </a:cubicBezTo>
                  <a:cubicBezTo>
                    <a:pt x="7" y="12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1"/>
                    <a:pt x="5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1"/>
                    <a:pt x="7" y="2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8278808" y="695325"/>
              <a:ext cx="11112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3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8" y="11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0"/>
                    <a:pt x="6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0"/>
                    <a:pt x="7" y="2"/>
                    <a:pt x="8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4"/>
            <p:cNvSpPr/>
            <p:nvPr/>
          </p:nvSpPr>
          <p:spPr>
            <a:xfrm>
              <a:off x="8289920" y="693738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2" y="7"/>
                  </a:moveTo>
                  <a:cubicBezTo>
                    <a:pt x="2" y="6"/>
                    <a:pt x="3" y="4"/>
                    <a:pt x="3" y="4"/>
                  </a:cubicBezTo>
                  <a:cubicBezTo>
                    <a:pt x="4" y="7"/>
                    <a:pt x="4" y="7"/>
                    <a:pt x="4" y="7"/>
                  </a:cubicBezTo>
                  <a:lnTo>
                    <a:pt x="2" y="7"/>
                  </a:lnTo>
                  <a:close/>
                  <a:moveTo>
                    <a:pt x="10" y="9"/>
                  </a:moveTo>
                  <a:cubicBezTo>
                    <a:pt x="10" y="9"/>
                    <a:pt x="9" y="8"/>
                    <a:pt x="8" y="7"/>
                  </a:cubicBezTo>
                  <a:cubicBezTo>
                    <a:pt x="7" y="6"/>
                    <a:pt x="1" y="0"/>
                    <a:pt x="1" y="0"/>
                  </a:cubicBezTo>
                  <a:cubicBezTo>
                    <a:pt x="1" y="0"/>
                    <a:pt x="1" y="8"/>
                    <a:pt x="1" y="10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2" y="10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lnTo>
                    <a:pt x="1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8296270" y="69056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7" y="8"/>
                  </a:moveTo>
                  <a:cubicBezTo>
                    <a:pt x="7" y="8"/>
                    <a:pt x="8" y="8"/>
                    <a:pt x="9" y="7"/>
                  </a:cubicBezTo>
                  <a:cubicBezTo>
                    <a:pt x="9" y="7"/>
                    <a:pt x="10" y="5"/>
                    <a:pt x="10" y="5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0"/>
                    <a:pt x="5" y="9"/>
                  </a:cubicBezTo>
                  <a:cubicBezTo>
                    <a:pt x="5" y="8"/>
                    <a:pt x="2" y="3"/>
                    <a:pt x="2" y="2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7" y="8"/>
                    <a:pt x="7" y="8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8310558" y="68421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0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4" y="2"/>
                    <a:pt x="6" y="6"/>
                    <a:pt x="6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8"/>
                  </a:cubicBezTo>
                  <a:cubicBezTo>
                    <a:pt x="4" y="7"/>
                    <a:pt x="2" y="4"/>
                    <a:pt x="2" y="3"/>
                  </a:cubicBezTo>
                  <a:cubicBezTo>
                    <a:pt x="1" y="2"/>
                    <a:pt x="0" y="2"/>
                    <a:pt x="0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8315320" y="674688"/>
              <a:ext cx="20637" cy="17463"/>
            </a:xfrm>
            <a:custGeom>
              <a:avLst/>
              <a:gdLst/>
              <a:ahLst/>
              <a:cxnLst/>
              <a:rect l="l" t="t" r="r" b="b"/>
              <a:pathLst>
                <a:path w="18" h="14" extrusionOk="0">
                  <a:moveTo>
                    <a:pt x="0" y="6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6"/>
                    <a:pt x="5" y="7"/>
                    <a:pt x="5" y="7"/>
                  </a:cubicBezTo>
                  <a:cubicBezTo>
                    <a:pt x="5" y="7"/>
                    <a:pt x="5" y="4"/>
                    <a:pt x="5" y="3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3"/>
                    <a:pt x="6" y="7"/>
                    <a:pt x="6" y="7"/>
                  </a:cubicBezTo>
                  <a:cubicBezTo>
                    <a:pt x="6" y="7"/>
                    <a:pt x="11" y="11"/>
                    <a:pt x="18" y="10"/>
                  </a:cubicBezTo>
                  <a:cubicBezTo>
                    <a:pt x="18" y="10"/>
                    <a:pt x="13" y="14"/>
                    <a:pt x="6" y="9"/>
                  </a:cubicBezTo>
                  <a:cubicBezTo>
                    <a:pt x="6" y="9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2" y="7"/>
                    <a:pt x="2" y="7"/>
                  </a:cubicBezTo>
                  <a:cubicBezTo>
                    <a:pt x="1" y="6"/>
                    <a:pt x="0" y="6"/>
                    <a:pt x="0" y="6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4"/>
            <p:cNvSpPr/>
            <p:nvPr/>
          </p:nvSpPr>
          <p:spPr>
            <a:xfrm>
              <a:off x="8324845" y="6731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4" y="7"/>
                  </a:moveTo>
                  <a:cubicBezTo>
                    <a:pt x="3" y="6"/>
                    <a:pt x="3" y="4"/>
                    <a:pt x="3" y="4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4" y="7"/>
                  </a:lnTo>
                  <a:close/>
                  <a:moveTo>
                    <a:pt x="8" y="4"/>
                  </a:moveTo>
                  <a:cubicBezTo>
                    <a:pt x="7" y="4"/>
                    <a:pt x="0" y="0"/>
                    <a:pt x="0" y="0"/>
                  </a:cubicBezTo>
                  <a:cubicBezTo>
                    <a:pt x="0" y="0"/>
                    <a:pt x="3" y="8"/>
                    <a:pt x="4" y="10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9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8154983" y="67945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8" y="5"/>
                  </a:moveTo>
                  <a:cubicBezTo>
                    <a:pt x="7" y="6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9" y="4"/>
                    <a:pt x="8" y="5"/>
                  </a:cubicBezTo>
                  <a:moveTo>
                    <a:pt x="6" y="9"/>
                  </a:moveTo>
                  <a:cubicBezTo>
                    <a:pt x="5" y="10"/>
                    <a:pt x="3" y="9"/>
                    <a:pt x="3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7" y="7"/>
                    <a:pt x="6" y="9"/>
                  </a:cubicBezTo>
                  <a:moveTo>
                    <a:pt x="9" y="3"/>
                  </a:moveTo>
                  <a:cubicBezTo>
                    <a:pt x="8" y="2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2" y="5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6" y="13"/>
                    <a:pt x="8" y="10"/>
                  </a:cubicBezTo>
                  <a:cubicBezTo>
                    <a:pt x="10" y="8"/>
                    <a:pt x="8" y="7"/>
                    <a:pt x="8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1" y="4"/>
                    <a:pt x="10" y="3"/>
                    <a:pt x="9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8177208" y="468313"/>
              <a:ext cx="63600" cy="72900"/>
            </a:xfrm>
            <a:prstGeom prst="rect">
              <a:avLst/>
            </a:prstGeom>
            <a:solidFill>
              <a:srgbClr val="E12C2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8183558" y="474663"/>
              <a:ext cx="47625" cy="53975"/>
            </a:xfrm>
            <a:custGeom>
              <a:avLst/>
              <a:gdLst/>
              <a:ahLst/>
              <a:cxnLst/>
              <a:rect l="l" t="t" r="r" b="b"/>
              <a:pathLst>
                <a:path w="40" h="45" extrusionOk="0">
                  <a:moveTo>
                    <a:pt x="20" y="45"/>
                  </a:moveTo>
                  <a:cubicBezTo>
                    <a:pt x="23" y="45"/>
                    <a:pt x="24" y="43"/>
                    <a:pt x="24" y="43"/>
                  </a:cubicBezTo>
                  <a:cubicBezTo>
                    <a:pt x="24" y="43"/>
                    <a:pt x="23" y="39"/>
                    <a:pt x="25" y="37"/>
                  </a:cubicBezTo>
                  <a:cubicBezTo>
                    <a:pt x="26" y="34"/>
                    <a:pt x="27" y="29"/>
                    <a:pt x="27" y="29"/>
                  </a:cubicBezTo>
                  <a:cubicBezTo>
                    <a:pt x="27" y="29"/>
                    <a:pt x="32" y="30"/>
                    <a:pt x="33" y="29"/>
                  </a:cubicBezTo>
                  <a:cubicBezTo>
                    <a:pt x="35" y="27"/>
                    <a:pt x="31" y="24"/>
                    <a:pt x="31" y="24"/>
                  </a:cubicBezTo>
                  <a:cubicBezTo>
                    <a:pt x="31" y="24"/>
                    <a:pt x="34" y="25"/>
                    <a:pt x="37" y="21"/>
                  </a:cubicBezTo>
                  <a:cubicBezTo>
                    <a:pt x="39" y="19"/>
                    <a:pt x="39" y="15"/>
                    <a:pt x="38" y="9"/>
                  </a:cubicBezTo>
                  <a:cubicBezTo>
                    <a:pt x="37" y="3"/>
                    <a:pt x="40" y="1"/>
                    <a:pt x="40" y="1"/>
                  </a:cubicBezTo>
                  <a:cubicBezTo>
                    <a:pt x="40" y="1"/>
                    <a:pt x="39" y="0"/>
                    <a:pt x="36" y="3"/>
                  </a:cubicBezTo>
                  <a:cubicBezTo>
                    <a:pt x="31" y="7"/>
                    <a:pt x="35" y="15"/>
                    <a:pt x="32" y="18"/>
                  </a:cubicBezTo>
                  <a:cubicBezTo>
                    <a:pt x="30" y="19"/>
                    <a:pt x="20" y="18"/>
                    <a:pt x="20" y="18"/>
                  </a:cubicBezTo>
                  <a:cubicBezTo>
                    <a:pt x="20" y="18"/>
                    <a:pt x="10" y="19"/>
                    <a:pt x="9" y="18"/>
                  </a:cubicBezTo>
                  <a:cubicBezTo>
                    <a:pt x="6" y="15"/>
                    <a:pt x="9" y="7"/>
                    <a:pt x="5" y="3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4" y="3"/>
                    <a:pt x="3" y="9"/>
                  </a:cubicBezTo>
                  <a:cubicBezTo>
                    <a:pt x="2" y="15"/>
                    <a:pt x="1" y="19"/>
                    <a:pt x="4" y="21"/>
                  </a:cubicBezTo>
                  <a:cubicBezTo>
                    <a:pt x="7" y="25"/>
                    <a:pt x="10" y="24"/>
                    <a:pt x="10" y="24"/>
                  </a:cubicBezTo>
                  <a:cubicBezTo>
                    <a:pt x="10" y="24"/>
                    <a:pt x="6" y="27"/>
                    <a:pt x="7" y="29"/>
                  </a:cubicBezTo>
                  <a:cubicBezTo>
                    <a:pt x="9" y="30"/>
                    <a:pt x="14" y="29"/>
                    <a:pt x="14" y="29"/>
                  </a:cubicBezTo>
                  <a:cubicBezTo>
                    <a:pt x="14" y="29"/>
                    <a:pt x="15" y="34"/>
                    <a:pt x="16" y="37"/>
                  </a:cubicBezTo>
                  <a:cubicBezTo>
                    <a:pt x="17" y="39"/>
                    <a:pt x="17" y="43"/>
                    <a:pt x="17" y="43"/>
                  </a:cubicBezTo>
                  <a:cubicBezTo>
                    <a:pt x="17" y="43"/>
                    <a:pt x="18" y="45"/>
                    <a:pt x="21" y="45"/>
                  </a:cubicBezTo>
                  <a:lnTo>
                    <a:pt x="20" y="4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8240708" y="546100"/>
              <a:ext cx="61912" cy="92075"/>
            </a:xfrm>
            <a:custGeom>
              <a:avLst/>
              <a:gdLst/>
              <a:ahLst/>
              <a:cxnLst/>
              <a:rect l="l" t="t" r="r" b="b"/>
              <a:pathLst>
                <a:path w="53" h="78" extrusionOk="0">
                  <a:moveTo>
                    <a:pt x="53" y="0"/>
                  </a:moveTo>
                  <a:cubicBezTo>
                    <a:pt x="53" y="27"/>
                    <a:pt x="44" y="50"/>
                    <a:pt x="26" y="64"/>
                  </a:cubicBezTo>
                  <a:cubicBezTo>
                    <a:pt x="16" y="73"/>
                    <a:pt x="6" y="76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E12C2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8247058" y="555625"/>
              <a:ext cx="49212" cy="61913"/>
            </a:xfrm>
            <a:custGeom>
              <a:avLst/>
              <a:gdLst/>
              <a:ahLst/>
              <a:cxnLst/>
              <a:rect l="l" t="t" r="r" b="b"/>
              <a:pathLst>
                <a:path w="41" h="53" extrusionOk="0">
                  <a:moveTo>
                    <a:pt x="37" y="6"/>
                  </a:moveTo>
                  <a:cubicBezTo>
                    <a:pt x="36" y="6"/>
                    <a:pt x="35" y="5"/>
                    <a:pt x="35" y="4"/>
                  </a:cubicBezTo>
                  <a:cubicBezTo>
                    <a:pt x="35" y="3"/>
                    <a:pt x="36" y="3"/>
                    <a:pt x="37" y="3"/>
                  </a:cubicBezTo>
                  <a:cubicBezTo>
                    <a:pt x="37" y="3"/>
                    <a:pt x="38" y="3"/>
                    <a:pt x="38" y="4"/>
                  </a:cubicBezTo>
                  <a:cubicBezTo>
                    <a:pt x="38" y="5"/>
                    <a:pt x="37" y="6"/>
                    <a:pt x="37" y="6"/>
                  </a:cubicBezTo>
                  <a:moveTo>
                    <a:pt x="37" y="12"/>
                  </a:moveTo>
                  <a:cubicBezTo>
                    <a:pt x="36" y="13"/>
                    <a:pt x="35" y="12"/>
                    <a:pt x="35" y="11"/>
                  </a:cubicBezTo>
                  <a:cubicBezTo>
                    <a:pt x="35" y="11"/>
                    <a:pt x="35" y="10"/>
                    <a:pt x="36" y="9"/>
                  </a:cubicBezTo>
                  <a:cubicBezTo>
                    <a:pt x="37" y="9"/>
                    <a:pt x="38" y="10"/>
                    <a:pt x="38" y="10"/>
                  </a:cubicBezTo>
                  <a:cubicBezTo>
                    <a:pt x="38" y="11"/>
                    <a:pt x="38" y="12"/>
                    <a:pt x="37" y="12"/>
                  </a:cubicBezTo>
                  <a:moveTo>
                    <a:pt x="35" y="19"/>
                  </a:moveTo>
                  <a:cubicBezTo>
                    <a:pt x="34" y="19"/>
                    <a:pt x="34" y="19"/>
                    <a:pt x="33" y="18"/>
                  </a:cubicBezTo>
                  <a:cubicBezTo>
                    <a:pt x="33" y="17"/>
                    <a:pt x="33" y="16"/>
                    <a:pt x="34" y="16"/>
                  </a:cubicBezTo>
                  <a:cubicBezTo>
                    <a:pt x="35" y="15"/>
                    <a:pt x="36" y="16"/>
                    <a:pt x="36" y="17"/>
                  </a:cubicBezTo>
                  <a:cubicBezTo>
                    <a:pt x="37" y="18"/>
                    <a:pt x="36" y="18"/>
                    <a:pt x="35" y="19"/>
                  </a:cubicBezTo>
                  <a:moveTo>
                    <a:pt x="33" y="25"/>
                  </a:moveTo>
                  <a:cubicBezTo>
                    <a:pt x="32" y="25"/>
                    <a:pt x="31" y="25"/>
                    <a:pt x="31" y="24"/>
                  </a:cubicBezTo>
                  <a:cubicBezTo>
                    <a:pt x="30" y="23"/>
                    <a:pt x="31" y="22"/>
                    <a:pt x="32" y="22"/>
                  </a:cubicBezTo>
                  <a:cubicBezTo>
                    <a:pt x="33" y="21"/>
                    <a:pt x="33" y="22"/>
                    <a:pt x="34" y="23"/>
                  </a:cubicBezTo>
                  <a:cubicBezTo>
                    <a:pt x="34" y="24"/>
                    <a:pt x="34" y="24"/>
                    <a:pt x="33" y="25"/>
                  </a:cubicBezTo>
                  <a:moveTo>
                    <a:pt x="29" y="30"/>
                  </a:moveTo>
                  <a:cubicBezTo>
                    <a:pt x="29" y="31"/>
                    <a:pt x="28" y="30"/>
                    <a:pt x="27" y="29"/>
                  </a:cubicBezTo>
                  <a:cubicBezTo>
                    <a:pt x="27" y="29"/>
                    <a:pt x="28" y="28"/>
                    <a:pt x="28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1" y="29"/>
                    <a:pt x="30" y="30"/>
                    <a:pt x="29" y="30"/>
                  </a:cubicBezTo>
                  <a:moveTo>
                    <a:pt x="26" y="35"/>
                  </a:moveTo>
                  <a:cubicBezTo>
                    <a:pt x="25" y="36"/>
                    <a:pt x="24" y="35"/>
                    <a:pt x="24" y="34"/>
                  </a:cubicBezTo>
                  <a:cubicBezTo>
                    <a:pt x="24" y="34"/>
                    <a:pt x="24" y="33"/>
                    <a:pt x="25" y="32"/>
                  </a:cubicBezTo>
                  <a:cubicBezTo>
                    <a:pt x="26" y="32"/>
                    <a:pt x="26" y="33"/>
                    <a:pt x="27" y="33"/>
                  </a:cubicBezTo>
                  <a:cubicBezTo>
                    <a:pt x="27" y="34"/>
                    <a:pt x="27" y="35"/>
                    <a:pt x="26" y="35"/>
                  </a:cubicBezTo>
                  <a:moveTo>
                    <a:pt x="22" y="40"/>
                  </a:moveTo>
                  <a:cubicBezTo>
                    <a:pt x="21" y="41"/>
                    <a:pt x="20" y="40"/>
                    <a:pt x="20" y="39"/>
                  </a:cubicBezTo>
                  <a:cubicBezTo>
                    <a:pt x="19" y="39"/>
                    <a:pt x="20" y="38"/>
                    <a:pt x="21" y="37"/>
                  </a:cubicBezTo>
                  <a:cubicBezTo>
                    <a:pt x="22" y="37"/>
                    <a:pt x="22" y="38"/>
                    <a:pt x="23" y="38"/>
                  </a:cubicBezTo>
                  <a:cubicBezTo>
                    <a:pt x="23" y="39"/>
                    <a:pt x="23" y="40"/>
                    <a:pt x="22" y="40"/>
                  </a:cubicBezTo>
                  <a:moveTo>
                    <a:pt x="18" y="45"/>
                  </a:moveTo>
                  <a:cubicBezTo>
                    <a:pt x="17" y="45"/>
                    <a:pt x="16" y="45"/>
                    <a:pt x="16" y="44"/>
                  </a:cubicBezTo>
                  <a:cubicBezTo>
                    <a:pt x="15" y="43"/>
                    <a:pt x="16" y="42"/>
                    <a:pt x="17" y="42"/>
                  </a:cubicBezTo>
                  <a:cubicBezTo>
                    <a:pt x="17" y="42"/>
                    <a:pt x="18" y="42"/>
                    <a:pt x="19" y="43"/>
                  </a:cubicBezTo>
                  <a:cubicBezTo>
                    <a:pt x="19" y="44"/>
                    <a:pt x="18" y="45"/>
                    <a:pt x="18" y="45"/>
                  </a:cubicBezTo>
                  <a:moveTo>
                    <a:pt x="13" y="43"/>
                  </a:moveTo>
                  <a:cubicBezTo>
                    <a:pt x="12" y="43"/>
                    <a:pt x="11" y="43"/>
                    <a:pt x="10" y="43"/>
                  </a:cubicBezTo>
                  <a:cubicBezTo>
                    <a:pt x="9" y="44"/>
                    <a:pt x="9" y="44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9" y="43"/>
                    <a:pt x="9" y="42"/>
                  </a:cubicBezTo>
                  <a:cubicBezTo>
                    <a:pt x="9" y="41"/>
                    <a:pt x="9" y="40"/>
                    <a:pt x="8" y="40"/>
                  </a:cubicBezTo>
                  <a:cubicBezTo>
                    <a:pt x="10" y="39"/>
                    <a:pt x="11" y="38"/>
                    <a:pt x="11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2" y="34"/>
                    <a:pt x="14" y="32"/>
                    <a:pt x="14" y="30"/>
                  </a:cubicBezTo>
                  <a:cubicBezTo>
                    <a:pt x="14" y="30"/>
                    <a:pt x="14" y="29"/>
                    <a:pt x="14" y="29"/>
                  </a:cubicBezTo>
                  <a:cubicBezTo>
                    <a:pt x="16" y="29"/>
                    <a:pt x="17" y="27"/>
                    <a:pt x="17" y="25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9" y="23"/>
                    <a:pt x="20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3" y="19"/>
                    <a:pt x="24" y="17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7" y="14"/>
                    <a:pt x="29" y="12"/>
                    <a:pt x="29" y="10"/>
                  </a:cubicBezTo>
                  <a:cubicBezTo>
                    <a:pt x="29" y="10"/>
                    <a:pt x="30" y="10"/>
                    <a:pt x="30" y="10"/>
                  </a:cubicBezTo>
                  <a:cubicBezTo>
                    <a:pt x="31" y="10"/>
                    <a:pt x="32" y="10"/>
                    <a:pt x="32" y="9"/>
                  </a:cubicBezTo>
                  <a:cubicBezTo>
                    <a:pt x="32" y="10"/>
                    <a:pt x="32" y="11"/>
                    <a:pt x="32" y="12"/>
                  </a:cubicBezTo>
                  <a:cubicBezTo>
                    <a:pt x="32" y="13"/>
                    <a:pt x="33" y="13"/>
                    <a:pt x="33" y="13"/>
                  </a:cubicBezTo>
                  <a:cubicBezTo>
                    <a:pt x="31" y="14"/>
                    <a:pt x="30" y="16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9" y="20"/>
                    <a:pt x="27" y="22"/>
                    <a:pt x="28" y="24"/>
                  </a:cubicBezTo>
                  <a:cubicBezTo>
                    <a:pt x="28" y="25"/>
                    <a:pt x="28" y="25"/>
                    <a:pt x="27" y="25"/>
                  </a:cubicBezTo>
                  <a:cubicBezTo>
                    <a:pt x="25" y="25"/>
                    <a:pt x="24" y="27"/>
                    <a:pt x="25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2" y="30"/>
                    <a:pt x="21" y="32"/>
                    <a:pt x="21" y="34"/>
                  </a:cubicBezTo>
                  <a:cubicBezTo>
                    <a:pt x="21" y="34"/>
                    <a:pt x="20" y="35"/>
                    <a:pt x="20" y="35"/>
                  </a:cubicBezTo>
                  <a:cubicBezTo>
                    <a:pt x="18" y="35"/>
                    <a:pt x="17" y="37"/>
                    <a:pt x="17" y="39"/>
                  </a:cubicBezTo>
                  <a:cubicBezTo>
                    <a:pt x="17" y="39"/>
                    <a:pt x="16" y="39"/>
                    <a:pt x="16" y="39"/>
                  </a:cubicBezTo>
                  <a:cubicBezTo>
                    <a:pt x="14" y="40"/>
                    <a:pt x="13" y="41"/>
                    <a:pt x="13" y="43"/>
                  </a:cubicBezTo>
                  <a:moveTo>
                    <a:pt x="12" y="49"/>
                  </a:moveTo>
                  <a:cubicBezTo>
                    <a:pt x="12" y="49"/>
                    <a:pt x="11" y="49"/>
                    <a:pt x="10" y="48"/>
                  </a:cubicBezTo>
                  <a:cubicBezTo>
                    <a:pt x="10" y="47"/>
                    <a:pt x="11" y="46"/>
                    <a:pt x="11" y="46"/>
                  </a:cubicBezTo>
                  <a:cubicBezTo>
                    <a:pt x="12" y="46"/>
                    <a:pt x="13" y="46"/>
                    <a:pt x="13" y="47"/>
                  </a:cubicBezTo>
                  <a:cubicBezTo>
                    <a:pt x="14" y="48"/>
                    <a:pt x="13" y="49"/>
                    <a:pt x="12" y="49"/>
                  </a:cubicBezTo>
                  <a:moveTo>
                    <a:pt x="7" y="37"/>
                  </a:moveTo>
                  <a:cubicBezTo>
                    <a:pt x="6" y="37"/>
                    <a:pt x="5" y="37"/>
                    <a:pt x="5" y="36"/>
                  </a:cubicBezTo>
                  <a:cubicBezTo>
                    <a:pt x="5" y="35"/>
                    <a:pt x="6" y="34"/>
                    <a:pt x="7" y="34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8" y="37"/>
                    <a:pt x="7" y="37"/>
                    <a:pt x="7" y="37"/>
                  </a:cubicBezTo>
                  <a:moveTo>
                    <a:pt x="5" y="50"/>
                  </a:moveTo>
                  <a:cubicBezTo>
                    <a:pt x="4" y="50"/>
                    <a:pt x="4" y="50"/>
                    <a:pt x="4" y="49"/>
                  </a:cubicBezTo>
                  <a:cubicBezTo>
                    <a:pt x="4" y="48"/>
                    <a:pt x="4" y="47"/>
                    <a:pt x="5" y="47"/>
                  </a:cubicBezTo>
                  <a:cubicBezTo>
                    <a:pt x="6" y="47"/>
                    <a:pt x="7" y="48"/>
                    <a:pt x="7" y="49"/>
                  </a:cubicBezTo>
                  <a:cubicBezTo>
                    <a:pt x="7" y="50"/>
                    <a:pt x="6" y="50"/>
                    <a:pt x="5" y="50"/>
                  </a:cubicBezTo>
                  <a:moveTo>
                    <a:pt x="3" y="42"/>
                  </a:moveTo>
                  <a:cubicBezTo>
                    <a:pt x="3" y="41"/>
                    <a:pt x="4" y="40"/>
                    <a:pt x="5" y="40"/>
                  </a:cubicBezTo>
                  <a:cubicBezTo>
                    <a:pt x="5" y="40"/>
                    <a:pt x="6" y="41"/>
                    <a:pt x="6" y="42"/>
                  </a:cubicBezTo>
                  <a:cubicBezTo>
                    <a:pt x="6" y="43"/>
                    <a:pt x="5" y="44"/>
                    <a:pt x="5" y="44"/>
                  </a:cubicBezTo>
                  <a:cubicBezTo>
                    <a:pt x="4" y="44"/>
                    <a:pt x="3" y="43"/>
                    <a:pt x="3" y="42"/>
                  </a:cubicBezTo>
                  <a:moveTo>
                    <a:pt x="9" y="28"/>
                  </a:moveTo>
                  <a:cubicBezTo>
                    <a:pt x="10" y="28"/>
                    <a:pt x="11" y="29"/>
                    <a:pt x="11" y="30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9" y="31"/>
                    <a:pt x="8" y="31"/>
                    <a:pt x="8" y="30"/>
                  </a:cubicBezTo>
                  <a:cubicBezTo>
                    <a:pt x="8" y="29"/>
                    <a:pt x="9" y="28"/>
                    <a:pt x="9" y="28"/>
                  </a:cubicBezTo>
                  <a:moveTo>
                    <a:pt x="13" y="23"/>
                  </a:moveTo>
                  <a:cubicBezTo>
                    <a:pt x="14" y="23"/>
                    <a:pt x="15" y="24"/>
                    <a:pt x="15" y="25"/>
                  </a:cubicBezTo>
                  <a:cubicBezTo>
                    <a:pt x="15" y="26"/>
                    <a:pt x="14" y="26"/>
                    <a:pt x="13" y="26"/>
                  </a:cubicBezTo>
                  <a:cubicBezTo>
                    <a:pt x="12" y="26"/>
                    <a:pt x="11" y="26"/>
                    <a:pt x="11" y="25"/>
                  </a:cubicBezTo>
                  <a:cubicBezTo>
                    <a:pt x="11" y="24"/>
                    <a:pt x="12" y="23"/>
                    <a:pt x="13" y="23"/>
                  </a:cubicBezTo>
                  <a:moveTo>
                    <a:pt x="16" y="18"/>
                  </a:moveTo>
                  <a:cubicBezTo>
                    <a:pt x="17" y="18"/>
                    <a:pt x="18" y="18"/>
                    <a:pt x="18" y="19"/>
                  </a:cubicBezTo>
                  <a:cubicBezTo>
                    <a:pt x="18" y="20"/>
                    <a:pt x="17" y="21"/>
                    <a:pt x="16" y="21"/>
                  </a:cubicBezTo>
                  <a:cubicBezTo>
                    <a:pt x="15" y="21"/>
                    <a:pt x="14" y="20"/>
                    <a:pt x="14" y="19"/>
                  </a:cubicBezTo>
                  <a:cubicBezTo>
                    <a:pt x="14" y="18"/>
                    <a:pt x="15" y="18"/>
                    <a:pt x="16" y="18"/>
                  </a:cubicBezTo>
                  <a:moveTo>
                    <a:pt x="20" y="13"/>
                  </a:moveTo>
                  <a:cubicBezTo>
                    <a:pt x="21" y="13"/>
                    <a:pt x="22" y="14"/>
                    <a:pt x="22" y="14"/>
                  </a:cubicBezTo>
                  <a:cubicBezTo>
                    <a:pt x="22" y="15"/>
                    <a:pt x="21" y="16"/>
                    <a:pt x="20" y="16"/>
                  </a:cubicBezTo>
                  <a:cubicBezTo>
                    <a:pt x="19" y="16"/>
                    <a:pt x="18" y="15"/>
                    <a:pt x="18" y="14"/>
                  </a:cubicBezTo>
                  <a:cubicBezTo>
                    <a:pt x="18" y="14"/>
                    <a:pt x="19" y="13"/>
                    <a:pt x="20" y="13"/>
                  </a:cubicBezTo>
                  <a:moveTo>
                    <a:pt x="24" y="8"/>
                  </a:moveTo>
                  <a:cubicBezTo>
                    <a:pt x="25" y="8"/>
                    <a:pt x="26" y="9"/>
                    <a:pt x="26" y="10"/>
                  </a:cubicBezTo>
                  <a:cubicBezTo>
                    <a:pt x="26" y="11"/>
                    <a:pt x="25" y="11"/>
                    <a:pt x="24" y="11"/>
                  </a:cubicBezTo>
                  <a:cubicBezTo>
                    <a:pt x="24" y="11"/>
                    <a:pt x="23" y="11"/>
                    <a:pt x="23" y="10"/>
                  </a:cubicBezTo>
                  <a:cubicBezTo>
                    <a:pt x="23" y="9"/>
                    <a:pt x="24" y="8"/>
                    <a:pt x="24" y="8"/>
                  </a:cubicBezTo>
                  <a:moveTo>
                    <a:pt x="30" y="4"/>
                  </a:moveTo>
                  <a:cubicBezTo>
                    <a:pt x="31" y="4"/>
                    <a:pt x="31" y="5"/>
                    <a:pt x="31" y="6"/>
                  </a:cubicBezTo>
                  <a:cubicBezTo>
                    <a:pt x="32" y="7"/>
                    <a:pt x="31" y="7"/>
                    <a:pt x="30" y="7"/>
                  </a:cubicBezTo>
                  <a:cubicBezTo>
                    <a:pt x="29" y="7"/>
                    <a:pt x="28" y="7"/>
                    <a:pt x="28" y="6"/>
                  </a:cubicBezTo>
                  <a:cubicBezTo>
                    <a:pt x="28" y="5"/>
                    <a:pt x="29" y="4"/>
                    <a:pt x="30" y="4"/>
                  </a:cubicBezTo>
                  <a:moveTo>
                    <a:pt x="39" y="8"/>
                  </a:moveTo>
                  <a:cubicBezTo>
                    <a:pt x="40" y="7"/>
                    <a:pt x="41" y="6"/>
                    <a:pt x="41" y="4"/>
                  </a:cubicBezTo>
                  <a:cubicBezTo>
                    <a:pt x="41" y="2"/>
                    <a:pt x="39" y="0"/>
                    <a:pt x="37" y="0"/>
                  </a:cubicBezTo>
                  <a:cubicBezTo>
                    <a:pt x="35" y="0"/>
                    <a:pt x="33" y="1"/>
                    <a:pt x="33" y="2"/>
                  </a:cubicBezTo>
                  <a:cubicBezTo>
                    <a:pt x="32" y="2"/>
                    <a:pt x="31" y="1"/>
                    <a:pt x="30" y="1"/>
                  </a:cubicBezTo>
                  <a:cubicBezTo>
                    <a:pt x="28" y="1"/>
                    <a:pt x="26" y="3"/>
                    <a:pt x="26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2" y="5"/>
                    <a:pt x="20" y="7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8" y="10"/>
                    <a:pt x="16" y="12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2" y="17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1"/>
                    <a:pt x="9" y="23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7" y="26"/>
                    <a:pt x="5" y="28"/>
                    <a:pt x="5" y="30"/>
                  </a:cubicBezTo>
                  <a:cubicBezTo>
                    <a:pt x="5" y="30"/>
                    <a:pt x="5" y="31"/>
                    <a:pt x="5" y="31"/>
                  </a:cubicBezTo>
                  <a:cubicBezTo>
                    <a:pt x="4" y="32"/>
                    <a:pt x="2" y="34"/>
                    <a:pt x="2" y="36"/>
                  </a:cubicBezTo>
                  <a:cubicBezTo>
                    <a:pt x="2" y="36"/>
                    <a:pt x="2" y="37"/>
                    <a:pt x="3" y="38"/>
                  </a:cubicBezTo>
                  <a:cubicBezTo>
                    <a:pt x="1" y="39"/>
                    <a:pt x="0" y="40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1" y="46"/>
                    <a:pt x="1" y="48"/>
                    <a:pt x="1" y="49"/>
                  </a:cubicBezTo>
                  <a:cubicBezTo>
                    <a:pt x="1" y="51"/>
                    <a:pt x="3" y="53"/>
                    <a:pt x="5" y="53"/>
                  </a:cubicBezTo>
                  <a:cubicBezTo>
                    <a:pt x="7" y="53"/>
                    <a:pt x="8" y="52"/>
                    <a:pt x="9" y="51"/>
                  </a:cubicBezTo>
                  <a:cubicBezTo>
                    <a:pt x="10" y="52"/>
                    <a:pt x="12" y="52"/>
                    <a:pt x="13" y="52"/>
                  </a:cubicBezTo>
                  <a:cubicBezTo>
                    <a:pt x="15" y="51"/>
                    <a:pt x="16" y="50"/>
                    <a:pt x="16" y="48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20" y="47"/>
                    <a:pt x="21" y="45"/>
                    <a:pt x="21" y="43"/>
                  </a:cubicBezTo>
                  <a:cubicBezTo>
                    <a:pt x="22" y="43"/>
                    <a:pt x="22" y="43"/>
                    <a:pt x="23" y="43"/>
                  </a:cubicBezTo>
                  <a:cubicBezTo>
                    <a:pt x="25" y="42"/>
                    <a:pt x="26" y="40"/>
                    <a:pt x="26" y="38"/>
                  </a:cubicBezTo>
                  <a:cubicBezTo>
                    <a:pt x="26" y="38"/>
                    <a:pt x="26" y="38"/>
                    <a:pt x="27" y="38"/>
                  </a:cubicBezTo>
                  <a:cubicBezTo>
                    <a:pt x="29" y="38"/>
                    <a:pt x="30" y="35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2" y="32"/>
                    <a:pt x="34" y="30"/>
                    <a:pt x="33" y="28"/>
                  </a:cubicBezTo>
                  <a:cubicBezTo>
                    <a:pt x="33" y="28"/>
                    <a:pt x="33" y="28"/>
                    <a:pt x="34" y="27"/>
                  </a:cubicBezTo>
                  <a:cubicBezTo>
                    <a:pt x="36" y="27"/>
                    <a:pt x="37" y="24"/>
                    <a:pt x="36" y="22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8" y="21"/>
                    <a:pt x="40" y="18"/>
                    <a:pt x="39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1" y="12"/>
                    <a:pt x="41" y="10"/>
                  </a:cubicBezTo>
                  <a:cubicBezTo>
                    <a:pt x="40" y="9"/>
                    <a:pt x="40" y="8"/>
                    <a:pt x="39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8196258" y="59690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6" y="0"/>
                    <a:pt x="9" y="2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6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8193083" y="561975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8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8194670" y="56991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0" y="5"/>
                    <a:pt x="1" y="8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7" y="8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8197845" y="574675"/>
              <a:ext cx="7937" cy="14288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7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8202608" y="581025"/>
              <a:ext cx="6350" cy="12700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5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4"/>
            <p:cNvSpPr/>
            <p:nvPr/>
          </p:nvSpPr>
          <p:spPr>
            <a:xfrm>
              <a:off x="8205783" y="585788"/>
              <a:ext cx="7937" cy="14288"/>
            </a:xfrm>
            <a:custGeom>
              <a:avLst/>
              <a:gdLst/>
              <a:ahLst/>
              <a:cxnLst/>
              <a:rect l="l" t="t" r="r" b="b"/>
              <a:pathLst>
                <a:path w="7" h="12" extrusionOk="0">
                  <a:moveTo>
                    <a:pt x="3" y="0"/>
                  </a:moveTo>
                  <a:cubicBezTo>
                    <a:pt x="3" y="0"/>
                    <a:pt x="0" y="6"/>
                    <a:pt x="1" y="9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1" y="11"/>
                    <a:pt x="7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4"/>
            <p:cNvSpPr/>
            <p:nvPr/>
          </p:nvSpPr>
          <p:spPr>
            <a:xfrm>
              <a:off x="8208958" y="593725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2" y="0"/>
                  </a:moveTo>
                  <a:cubicBezTo>
                    <a:pt x="2" y="0"/>
                    <a:pt x="0" y="5"/>
                    <a:pt x="1" y="8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10"/>
                    <a:pt x="7" y="6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8213720" y="598488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5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8218483" y="60166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6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8186733" y="574675"/>
              <a:ext cx="11112" cy="9525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0" y="0"/>
                  </a:moveTo>
                  <a:cubicBezTo>
                    <a:pt x="0" y="0"/>
                    <a:pt x="5" y="1"/>
                    <a:pt x="7" y="4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3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8188320" y="58420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0" y="0"/>
                  </a:moveTo>
                  <a:cubicBezTo>
                    <a:pt x="0" y="0"/>
                    <a:pt x="5" y="0"/>
                    <a:pt x="8" y="2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4" y="7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8193083" y="588963"/>
              <a:ext cx="11112" cy="9525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0" y="0"/>
                  </a:moveTo>
                  <a:cubicBezTo>
                    <a:pt x="0" y="0"/>
                    <a:pt x="6" y="1"/>
                    <a:pt x="8" y="3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4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8201020" y="60325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5" y="0"/>
                    <a:pt x="8" y="2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5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14"/>
            <p:cNvSpPr/>
            <p:nvPr/>
          </p:nvSpPr>
          <p:spPr>
            <a:xfrm>
              <a:off x="8205783" y="608013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2"/>
                  </a:moveTo>
                  <a:cubicBezTo>
                    <a:pt x="0" y="2"/>
                    <a:pt x="5" y="0"/>
                    <a:pt x="8" y="1"/>
                  </a:cubicBezTo>
                  <a:cubicBezTo>
                    <a:pt x="11" y="3"/>
                    <a:pt x="10" y="2"/>
                    <a:pt x="10" y="2"/>
                  </a:cubicBezTo>
                  <a:cubicBezTo>
                    <a:pt x="10" y="2"/>
                    <a:pt x="6" y="7"/>
                    <a:pt x="0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4"/>
            <p:cNvSpPr/>
            <p:nvPr/>
          </p:nvSpPr>
          <p:spPr>
            <a:xfrm>
              <a:off x="8210545" y="612775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3"/>
                  </a:moveTo>
                  <a:cubicBezTo>
                    <a:pt x="0" y="3"/>
                    <a:pt x="5" y="0"/>
                    <a:pt x="8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7" y="7"/>
                    <a:pt x="0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8186733" y="55721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7" y="5"/>
                    <a:pt x="6" y="8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0"/>
                    <a:pt x="0" y="7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8185145" y="565150"/>
              <a:ext cx="7937" cy="1111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0"/>
                  </a:moveTo>
                  <a:cubicBezTo>
                    <a:pt x="0" y="0"/>
                    <a:pt x="5" y="3"/>
                    <a:pt x="6" y="6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8"/>
                    <a:pt x="1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8186733" y="381000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6" h="10" extrusionOk="0">
                  <a:moveTo>
                    <a:pt x="16" y="2"/>
                  </a:moveTo>
                  <a:cubicBezTo>
                    <a:pt x="16" y="2"/>
                    <a:pt x="3" y="0"/>
                    <a:pt x="0" y="10"/>
                  </a:cubicBezTo>
                  <a:cubicBezTo>
                    <a:pt x="0" y="10"/>
                    <a:pt x="11" y="8"/>
                    <a:pt x="16" y="2"/>
                  </a:cubicBezTo>
                </a:path>
              </a:pathLst>
            </a:custGeom>
            <a:solidFill>
              <a:srgbClr val="CE222B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8177208" y="539750"/>
              <a:ext cx="125400" cy="7800"/>
            </a:xfrm>
            <a:prstGeom prst="rect">
              <a:avLst/>
            </a:pr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8215308" y="517525"/>
              <a:ext cx="49212" cy="66675"/>
            </a:xfrm>
            <a:custGeom>
              <a:avLst/>
              <a:gdLst/>
              <a:ahLst/>
              <a:cxnLst/>
              <a:rect l="l" t="t" r="r" b="b"/>
              <a:pathLst>
                <a:path w="42" h="56" extrusionOk="0">
                  <a:moveTo>
                    <a:pt x="21" y="56"/>
                  </a:moveTo>
                  <a:cubicBezTo>
                    <a:pt x="21" y="56"/>
                    <a:pt x="0" y="53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53"/>
                    <a:pt x="21" y="56"/>
                    <a:pt x="21" y="56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8220070" y="52546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lnTo>
                    <a:pt x="16" y="10"/>
                  </a:lnTo>
                  <a:lnTo>
                    <a:pt x="26" y="10"/>
                  </a:lnTo>
                  <a:lnTo>
                    <a:pt x="19" y="16"/>
                  </a:lnTo>
                  <a:lnTo>
                    <a:pt x="22" y="26"/>
                  </a:lnTo>
                  <a:lnTo>
                    <a:pt x="13" y="19"/>
                  </a:lnTo>
                  <a:lnTo>
                    <a:pt x="4" y="26"/>
                  </a:lnTo>
                  <a:lnTo>
                    <a:pt x="7" y="16"/>
                  </a:lnTo>
                  <a:lnTo>
                    <a:pt x="0" y="10"/>
                  </a:lnTo>
                  <a:lnTo>
                    <a:pt x="10" y="1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p14"/>
          <p:cNvSpPr/>
          <p:nvPr/>
        </p:nvSpPr>
        <p:spPr>
          <a:xfrm>
            <a:off x="6411909" y="1"/>
            <a:ext cx="1017233" cy="2549380"/>
          </a:xfrm>
          <a:custGeom>
            <a:avLst/>
            <a:gdLst/>
            <a:ahLst/>
            <a:cxnLst/>
            <a:rect l="l" t="t" r="r" b="b"/>
            <a:pathLst>
              <a:path w="862" h="2158" extrusionOk="0">
                <a:moveTo>
                  <a:pt x="680" y="0"/>
                </a:moveTo>
                <a:cubicBezTo>
                  <a:pt x="11" y="1925"/>
                  <a:pt x="11" y="1925"/>
                  <a:pt x="11" y="1925"/>
                </a:cubicBezTo>
                <a:cubicBezTo>
                  <a:pt x="1" y="1954"/>
                  <a:pt x="0" y="1985"/>
                  <a:pt x="7" y="2015"/>
                </a:cubicBezTo>
                <a:cubicBezTo>
                  <a:pt x="11" y="2031"/>
                  <a:pt x="11" y="2031"/>
                  <a:pt x="11" y="2031"/>
                </a:cubicBezTo>
                <a:cubicBezTo>
                  <a:pt x="20" y="2064"/>
                  <a:pt x="37" y="2093"/>
                  <a:pt x="61" y="2117"/>
                </a:cubicBezTo>
                <a:cubicBezTo>
                  <a:pt x="98" y="2154"/>
                  <a:pt x="98" y="2154"/>
                  <a:pt x="98" y="2154"/>
                </a:cubicBezTo>
                <a:cubicBezTo>
                  <a:pt x="103" y="2158"/>
                  <a:pt x="110" y="2156"/>
                  <a:pt x="112" y="2151"/>
                </a:cubicBezTo>
                <a:cubicBezTo>
                  <a:pt x="862" y="0"/>
                  <a:pt x="862" y="0"/>
                  <a:pt x="862" y="0"/>
                </a:cubicBezTo>
                <a:lnTo>
                  <a:pt x="680" y="0"/>
                </a:ln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25" rIns="91425" bIns="4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4"/>
          <p:cNvSpPr/>
          <p:nvPr/>
        </p:nvSpPr>
        <p:spPr>
          <a:xfrm>
            <a:off x="5465760" y="2496491"/>
            <a:ext cx="1012509" cy="2647008"/>
          </a:xfrm>
          <a:custGeom>
            <a:avLst/>
            <a:gdLst/>
            <a:ahLst/>
            <a:cxnLst/>
            <a:rect l="l" t="t" r="r" b="b"/>
            <a:pathLst>
              <a:path w="858" h="2241" extrusionOk="0">
                <a:moveTo>
                  <a:pt x="828" y="125"/>
                </a:moveTo>
                <a:cubicBezTo>
                  <a:pt x="811" y="101"/>
                  <a:pt x="811" y="101"/>
                  <a:pt x="811" y="101"/>
                </a:cubicBezTo>
                <a:cubicBezTo>
                  <a:pt x="794" y="77"/>
                  <a:pt x="783" y="50"/>
                  <a:pt x="779" y="21"/>
                </a:cubicBezTo>
                <a:cubicBezTo>
                  <a:pt x="779" y="21"/>
                  <a:pt x="779" y="21"/>
                  <a:pt x="779" y="21"/>
                </a:cubicBezTo>
                <a:cubicBezTo>
                  <a:pt x="776" y="3"/>
                  <a:pt x="750" y="0"/>
                  <a:pt x="744" y="18"/>
                </a:cubicBezTo>
                <a:cubicBezTo>
                  <a:pt x="25" y="2092"/>
                  <a:pt x="25" y="2092"/>
                  <a:pt x="25" y="2092"/>
                </a:cubicBezTo>
                <a:cubicBezTo>
                  <a:pt x="0" y="2165"/>
                  <a:pt x="54" y="2241"/>
                  <a:pt x="131" y="2241"/>
                </a:cubicBezTo>
                <a:cubicBezTo>
                  <a:pt x="249" y="2241"/>
                  <a:pt x="249" y="2241"/>
                  <a:pt x="249" y="2241"/>
                </a:cubicBezTo>
                <a:cubicBezTo>
                  <a:pt x="249" y="2241"/>
                  <a:pt x="249" y="2241"/>
                  <a:pt x="249" y="2241"/>
                </a:cubicBezTo>
                <a:cubicBezTo>
                  <a:pt x="204" y="2203"/>
                  <a:pt x="188" y="2142"/>
                  <a:pt x="207" y="2087"/>
                </a:cubicBezTo>
                <a:cubicBezTo>
                  <a:pt x="844" y="237"/>
                  <a:pt x="844" y="237"/>
                  <a:pt x="844" y="237"/>
                </a:cubicBezTo>
                <a:cubicBezTo>
                  <a:pt x="858" y="199"/>
                  <a:pt x="851" y="157"/>
                  <a:pt x="828" y="125"/>
                </a:cubicBezTo>
                <a:close/>
              </a:path>
            </a:pathLst>
          </a:custGeom>
          <a:solidFill>
            <a:srgbClr val="259148"/>
          </a:solidFill>
          <a:ln>
            <a:noFill/>
          </a:ln>
        </p:spPr>
        <p:txBody>
          <a:bodyPr spcFirstLastPara="1" wrap="square" lIns="91425" tIns="45725" rIns="91425" bIns="4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7" name="Google Shape;32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6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3" name="Google Shape;33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46" name="Google Shape;346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48" name="Google Shape;34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9" name="Google Shape;34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364" name="Google Shape;36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65" name="Google Shape;36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72" name="Google Shape;37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8" name="Google Shape;37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4" name="Google Shape;38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5"/>
          <p:cNvSpPr txBox="1">
            <a:spLocks noGrp="1"/>
          </p:cNvSpPr>
          <p:nvPr>
            <p:ph type="title"/>
          </p:nvPr>
        </p:nvSpPr>
        <p:spPr>
          <a:xfrm>
            <a:off x="201875" y="82525"/>
            <a:ext cx="6549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89" name="Google Shape;389;p25"/>
          <p:cNvSpPr txBox="1">
            <a:spLocks noGrp="1"/>
          </p:cNvSpPr>
          <p:nvPr>
            <p:ph type="sldNum" idx="12"/>
          </p:nvPr>
        </p:nvSpPr>
        <p:spPr>
          <a:xfrm>
            <a:off x="8472459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4976700" cy="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7"/>
          <p:cNvSpPr txBox="1">
            <a:spLocks noGrp="1"/>
          </p:cNvSpPr>
          <p:nvPr>
            <p:ph type="body" idx="1"/>
          </p:nvPr>
        </p:nvSpPr>
        <p:spPr>
          <a:xfrm>
            <a:off x="242647" y="254632"/>
            <a:ext cx="86799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41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OBJECT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"/>
          <p:cNvSpPr txBox="1">
            <a:spLocks noGrp="1"/>
          </p:cNvSpPr>
          <p:nvPr>
            <p:ph type="ftr" idx="11"/>
          </p:nvPr>
        </p:nvSpPr>
        <p:spPr>
          <a:xfrm>
            <a:off x="3096022" y="4891862"/>
            <a:ext cx="1219800" cy="1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28"/>
          <p:cNvSpPr txBox="1">
            <a:spLocks noGrp="1"/>
          </p:cNvSpPr>
          <p:nvPr>
            <p:ph type="dt" idx="10"/>
          </p:nvPr>
        </p:nvSpPr>
        <p:spPr>
          <a:xfrm>
            <a:off x="840978" y="4891862"/>
            <a:ext cx="936000" cy="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2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29"/>
          <p:cNvSpPr txBox="1">
            <a:spLocks noGrp="1"/>
          </p:cNvSpPr>
          <p:nvPr>
            <p:ph type="sldNum" idx="12"/>
          </p:nvPr>
        </p:nvSpPr>
        <p:spPr>
          <a:xfrm>
            <a:off x="8472488" y="4663678"/>
            <a:ext cx="548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1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31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2" name="Google Shape;412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  <p:pic>
        <p:nvPicPr>
          <p:cNvPr id="415" name="Google Shape;4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09289" y="1"/>
            <a:ext cx="3434712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6" name="Google Shape;416;p31"/>
          <p:cNvGrpSpPr/>
          <p:nvPr/>
        </p:nvGrpSpPr>
        <p:grpSpPr>
          <a:xfrm>
            <a:off x="6794579" y="1846194"/>
            <a:ext cx="2034838" cy="1438001"/>
            <a:chOff x="7724771" y="285750"/>
            <a:chExt cx="1031081" cy="728655"/>
          </a:xfrm>
        </p:grpSpPr>
        <p:grpSp>
          <p:nvGrpSpPr>
            <p:cNvPr id="417" name="Google Shape;417;p31"/>
            <p:cNvGrpSpPr/>
            <p:nvPr/>
          </p:nvGrpSpPr>
          <p:grpSpPr>
            <a:xfrm>
              <a:off x="7724771" y="285750"/>
              <a:ext cx="1031081" cy="728655"/>
              <a:chOff x="4866" y="180"/>
              <a:chExt cx="649" cy="459"/>
            </a:xfrm>
          </p:grpSpPr>
          <p:sp>
            <p:nvSpPr>
              <p:cNvPr id="418" name="Google Shape;418;p31"/>
              <p:cNvSpPr/>
              <p:nvPr/>
            </p:nvSpPr>
            <p:spPr>
              <a:xfrm>
                <a:off x="4866" y="602"/>
                <a:ext cx="649" cy="3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49" extrusionOk="0">
                    <a:moveTo>
                      <a:pt x="847" y="46"/>
                    </a:moveTo>
                    <a:cubicBezTo>
                      <a:pt x="848" y="46"/>
                      <a:pt x="848" y="45"/>
                      <a:pt x="849" y="45"/>
                    </a:cubicBezTo>
                    <a:cubicBezTo>
                      <a:pt x="851" y="45"/>
                      <a:pt x="852" y="45"/>
                      <a:pt x="852" y="44"/>
                    </a:cubicBezTo>
                    <a:cubicBezTo>
                      <a:pt x="853" y="44"/>
                      <a:pt x="853" y="43"/>
                      <a:pt x="853" y="41"/>
                    </a:cubicBezTo>
                    <a:cubicBezTo>
                      <a:pt x="853" y="31"/>
                      <a:pt x="853" y="31"/>
                      <a:pt x="853" y="31"/>
                    </a:cubicBezTo>
                    <a:cubicBezTo>
                      <a:pt x="853" y="29"/>
                      <a:pt x="853" y="29"/>
                      <a:pt x="853" y="29"/>
                    </a:cubicBezTo>
                    <a:cubicBezTo>
                      <a:pt x="853" y="21"/>
                      <a:pt x="853" y="21"/>
                      <a:pt x="853" y="21"/>
                    </a:cubicBezTo>
                    <a:cubicBezTo>
                      <a:pt x="853" y="13"/>
                      <a:pt x="853" y="13"/>
                      <a:pt x="853" y="13"/>
                    </a:cubicBezTo>
                    <a:cubicBezTo>
                      <a:pt x="853" y="12"/>
                      <a:pt x="853" y="12"/>
                      <a:pt x="853" y="12"/>
                    </a:cubicBezTo>
                    <a:cubicBezTo>
                      <a:pt x="853" y="10"/>
                      <a:pt x="852" y="9"/>
                      <a:pt x="852" y="8"/>
                    </a:cubicBezTo>
                    <a:cubicBezTo>
                      <a:pt x="851" y="7"/>
                      <a:pt x="850" y="7"/>
                      <a:pt x="849" y="7"/>
                    </a:cubicBezTo>
                    <a:cubicBezTo>
                      <a:pt x="849" y="7"/>
                      <a:pt x="848" y="7"/>
                      <a:pt x="848" y="7"/>
                    </a:cubicBezTo>
                    <a:cubicBezTo>
                      <a:pt x="848" y="6"/>
                      <a:pt x="848" y="6"/>
                      <a:pt x="848" y="6"/>
                    </a:cubicBezTo>
                    <a:cubicBezTo>
                      <a:pt x="848" y="5"/>
                      <a:pt x="848" y="5"/>
                      <a:pt x="848" y="5"/>
                    </a:cubicBezTo>
                    <a:cubicBezTo>
                      <a:pt x="850" y="5"/>
                      <a:pt x="852" y="4"/>
                      <a:pt x="854" y="4"/>
                    </a:cubicBezTo>
                    <a:cubicBezTo>
                      <a:pt x="856" y="3"/>
                      <a:pt x="857" y="2"/>
                      <a:pt x="858" y="1"/>
                    </a:cubicBezTo>
                    <a:cubicBezTo>
                      <a:pt x="859" y="1"/>
                      <a:pt x="859" y="1"/>
                      <a:pt x="859" y="1"/>
                    </a:cubicBezTo>
                    <a:cubicBezTo>
                      <a:pt x="860" y="1"/>
                      <a:pt x="860" y="1"/>
                      <a:pt x="860" y="1"/>
                    </a:cubicBezTo>
                    <a:cubicBezTo>
                      <a:pt x="860" y="9"/>
                      <a:pt x="860" y="15"/>
                      <a:pt x="860" y="18"/>
                    </a:cubicBezTo>
                    <a:cubicBezTo>
                      <a:pt x="860" y="19"/>
                      <a:pt x="860" y="19"/>
                      <a:pt x="860" y="20"/>
                    </a:cubicBezTo>
                    <a:cubicBezTo>
                      <a:pt x="860" y="20"/>
                      <a:pt x="860" y="20"/>
                      <a:pt x="860" y="20"/>
                    </a:cubicBezTo>
                    <a:cubicBezTo>
                      <a:pt x="860" y="21"/>
                      <a:pt x="860" y="21"/>
                      <a:pt x="860" y="21"/>
                    </a:cubicBezTo>
                    <a:cubicBezTo>
                      <a:pt x="860" y="36"/>
                      <a:pt x="860" y="36"/>
                      <a:pt x="860" y="36"/>
                    </a:cubicBezTo>
                    <a:cubicBezTo>
                      <a:pt x="861" y="41"/>
                      <a:pt x="861" y="41"/>
                      <a:pt x="861" y="41"/>
                    </a:cubicBezTo>
                    <a:cubicBezTo>
                      <a:pt x="861" y="42"/>
                      <a:pt x="861" y="42"/>
                      <a:pt x="861" y="42"/>
                    </a:cubicBezTo>
                    <a:cubicBezTo>
                      <a:pt x="861" y="43"/>
                      <a:pt x="861" y="44"/>
                      <a:pt x="861" y="44"/>
                    </a:cubicBezTo>
                    <a:cubicBezTo>
                      <a:pt x="861" y="45"/>
                      <a:pt x="862" y="45"/>
                      <a:pt x="863" y="45"/>
                    </a:cubicBezTo>
                    <a:cubicBezTo>
                      <a:pt x="863" y="45"/>
                      <a:pt x="864" y="45"/>
                      <a:pt x="866" y="45"/>
                    </a:cubicBezTo>
                    <a:cubicBezTo>
                      <a:pt x="866" y="46"/>
                      <a:pt x="866" y="46"/>
                      <a:pt x="866" y="47"/>
                    </a:cubicBezTo>
                    <a:cubicBezTo>
                      <a:pt x="866" y="47"/>
                      <a:pt x="866" y="47"/>
                      <a:pt x="866" y="48"/>
                    </a:cubicBezTo>
                    <a:cubicBezTo>
                      <a:pt x="863" y="47"/>
                      <a:pt x="863" y="47"/>
                      <a:pt x="863" y="47"/>
                    </a:cubicBezTo>
                    <a:cubicBezTo>
                      <a:pt x="862" y="47"/>
                      <a:pt x="860" y="47"/>
                      <a:pt x="857" y="47"/>
                    </a:cubicBezTo>
                    <a:cubicBezTo>
                      <a:pt x="856" y="47"/>
                      <a:pt x="856" y="47"/>
                      <a:pt x="856" y="47"/>
                    </a:cubicBezTo>
                    <a:cubicBezTo>
                      <a:pt x="854" y="47"/>
                      <a:pt x="852" y="47"/>
                      <a:pt x="850" y="47"/>
                    </a:cubicBezTo>
                    <a:cubicBezTo>
                      <a:pt x="847" y="47"/>
                      <a:pt x="847" y="47"/>
                      <a:pt x="847" y="47"/>
                    </a:cubicBezTo>
                    <a:lnTo>
                      <a:pt x="847" y="46"/>
                    </a:lnTo>
                    <a:close/>
                    <a:moveTo>
                      <a:pt x="833" y="33"/>
                    </a:moveTo>
                    <a:cubicBezTo>
                      <a:pt x="832" y="33"/>
                      <a:pt x="830" y="34"/>
                      <a:pt x="829" y="35"/>
                    </a:cubicBezTo>
                    <a:cubicBezTo>
                      <a:pt x="827" y="36"/>
                      <a:pt x="826" y="37"/>
                      <a:pt x="825" y="38"/>
                    </a:cubicBezTo>
                    <a:cubicBezTo>
                      <a:pt x="824" y="39"/>
                      <a:pt x="824" y="40"/>
                      <a:pt x="824" y="41"/>
                    </a:cubicBezTo>
                    <a:cubicBezTo>
                      <a:pt x="824" y="42"/>
                      <a:pt x="825" y="43"/>
                      <a:pt x="825" y="43"/>
                    </a:cubicBezTo>
                    <a:cubicBezTo>
                      <a:pt x="826" y="44"/>
                      <a:pt x="827" y="44"/>
                      <a:pt x="827" y="44"/>
                    </a:cubicBezTo>
                    <a:cubicBezTo>
                      <a:pt x="829" y="44"/>
                      <a:pt x="830" y="44"/>
                      <a:pt x="831" y="43"/>
                    </a:cubicBezTo>
                    <a:cubicBezTo>
                      <a:pt x="832" y="42"/>
                      <a:pt x="833" y="41"/>
                      <a:pt x="833" y="41"/>
                    </a:cubicBezTo>
                    <a:cubicBezTo>
                      <a:pt x="833" y="40"/>
                      <a:pt x="833" y="39"/>
                      <a:pt x="833" y="36"/>
                    </a:cubicBezTo>
                    <a:cubicBezTo>
                      <a:pt x="833" y="35"/>
                      <a:pt x="833" y="34"/>
                      <a:pt x="833" y="33"/>
                    </a:cubicBezTo>
                    <a:moveTo>
                      <a:pt x="845" y="41"/>
                    </a:moveTo>
                    <a:cubicBezTo>
                      <a:pt x="846" y="41"/>
                      <a:pt x="846" y="41"/>
                      <a:pt x="846" y="41"/>
                    </a:cubicBezTo>
                    <a:cubicBezTo>
                      <a:pt x="846" y="42"/>
                      <a:pt x="846" y="42"/>
                      <a:pt x="846" y="42"/>
                    </a:cubicBezTo>
                    <a:cubicBezTo>
                      <a:pt x="846" y="42"/>
                      <a:pt x="846" y="42"/>
                      <a:pt x="846" y="42"/>
                    </a:cubicBezTo>
                    <a:cubicBezTo>
                      <a:pt x="846" y="44"/>
                      <a:pt x="845" y="46"/>
                      <a:pt x="844" y="46"/>
                    </a:cubicBezTo>
                    <a:cubicBezTo>
                      <a:pt x="843" y="47"/>
                      <a:pt x="842" y="48"/>
                      <a:pt x="840" y="48"/>
                    </a:cubicBezTo>
                    <a:cubicBezTo>
                      <a:pt x="839" y="48"/>
                      <a:pt x="838" y="47"/>
                      <a:pt x="837" y="46"/>
                    </a:cubicBezTo>
                    <a:cubicBezTo>
                      <a:pt x="836" y="46"/>
                      <a:pt x="835" y="44"/>
                      <a:pt x="834" y="42"/>
                    </a:cubicBezTo>
                    <a:cubicBezTo>
                      <a:pt x="833" y="44"/>
                      <a:pt x="832" y="46"/>
                      <a:pt x="830" y="46"/>
                    </a:cubicBezTo>
                    <a:cubicBezTo>
                      <a:pt x="828" y="47"/>
                      <a:pt x="826" y="48"/>
                      <a:pt x="823" y="48"/>
                    </a:cubicBezTo>
                    <a:cubicBezTo>
                      <a:pt x="820" y="48"/>
                      <a:pt x="818" y="47"/>
                      <a:pt x="817" y="46"/>
                    </a:cubicBezTo>
                    <a:cubicBezTo>
                      <a:pt x="816" y="45"/>
                      <a:pt x="816" y="44"/>
                      <a:pt x="816" y="42"/>
                    </a:cubicBezTo>
                    <a:cubicBezTo>
                      <a:pt x="816" y="41"/>
                      <a:pt x="816" y="41"/>
                      <a:pt x="816" y="40"/>
                    </a:cubicBezTo>
                    <a:cubicBezTo>
                      <a:pt x="816" y="39"/>
                      <a:pt x="817" y="38"/>
                      <a:pt x="818" y="38"/>
                    </a:cubicBezTo>
                    <a:cubicBezTo>
                      <a:pt x="819" y="37"/>
                      <a:pt x="820" y="36"/>
                      <a:pt x="822" y="35"/>
                    </a:cubicBezTo>
                    <a:cubicBezTo>
                      <a:pt x="822" y="35"/>
                      <a:pt x="823" y="34"/>
                      <a:pt x="824" y="34"/>
                    </a:cubicBezTo>
                    <a:cubicBezTo>
                      <a:pt x="833" y="30"/>
                      <a:pt x="833" y="30"/>
                      <a:pt x="833" y="30"/>
                    </a:cubicBezTo>
                    <a:cubicBezTo>
                      <a:pt x="833" y="29"/>
                      <a:pt x="833" y="29"/>
                      <a:pt x="833" y="28"/>
                    </a:cubicBezTo>
                    <a:cubicBezTo>
                      <a:pt x="833" y="24"/>
                      <a:pt x="833" y="22"/>
                      <a:pt x="832" y="21"/>
                    </a:cubicBezTo>
                    <a:cubicBezTo>
                      <a:pt x="832" y="20"/>
                      <a:pt x="831" y="20"/>
                      <a:pt x="830" y="20"/>
                    </a:cubicBezTo>
                    <a:cubicBezTo>
                      <a:pt x="828" y="20"/>
                      <a:pt x="827" y="20"/>
                      <a:pt x="826" y="21"/>
                    </a:cubicBezTo>
                    <a:cubicBezTo>
                      <a:pt x="825" y="21"/>
                      <a:pt x="825" y="22"/>
                      <a:pt x="824" y="22"/>
                    </a:cubicBezTo>
                    <a:cubicBezTo>
                      <a:pt x="824" y="23"/>
                      <a:pt x="823" y="24"/>
                      <a:pt x="823" y="25"/>
                    </a:cubicBezTo>
                    <a:cubicBezTo>
                      <a:pt x="823" y="26"/>
                      <a:pt x="823" y="27"/>
                      <a:pt x="823" y="27"/>
                    </a:cubicBezTo>
                    <a:cubicBezTo>
                      <a:pt x="822" y="28"/>
                      <a:pt x="822" y="28"/>
                      <a:pt x="821" y="28"/>
                    </a:cubicBezTo>
                    <a:cubicBezTo>
                      <a:pt x="820" y="29"/>
                      <a:pt x="819" y="29"/>
                      <a:pt x="819" y="29"/>
                    </a:cubicBezTo>
                    <a:cubicBezTo>
                      <a:pt x="818" y="30"/>
                      <a:pt x="817" y="30"/>
                      <a:pt x="816" y="30"/>
                    </a:cubicBezTo>
                    <a:cubicBezTo>
                      <a:pt x="815" y="30"/>
                      <a:pt x="815" y="29"/>
                      <a:pt x="815" y="29"/>
                    </a:cubicBezTo>
                    <a:cubicBezTo>
                      <a:pt x="815" y="28"/>
                      <a:pt x="816" y="26"/>
                      <a:pt x="816" y="25"/>
                    </a:cubicBezTo>
                    <a:cubicBezTo>
                      <a:pt x="817" y="24"/>
                      <a:pt x="818" y="23"/>
                      <a:pt x="820" y="22"/>
                    </a:cubicBezTo>
                    <a:cubicBezTo>
                      <a:pt x="822" y="20"/>
                      <a:pt x="823" y="19"/>
                      <a:pt x="825" y="19"/>
                    </a:cubicBezTo>
                    <a:cubicBezTo>
                      <a:pt x="827" y="18"/>
                      <a:pt x="829" y="18"/>
                      <a:pt x="832" y="18"/>
                    </a:cubicBezTo>
                    <a:cubicBezTo>
                      <a:pt x="834" y="18"/>
                      <a:pt x="836" y="18"/>
                      <a:pt x="837" y="19"/>
                    </a:cubicBezTo>
                    <a:cubicBezTo>
                      <a:pt x="839" y="20"/>
                      <a:pt x="840" y="21"/>
                      <a:pt x="840" y="22"/>
                    </a:cubicBezTo>
                    <a:cubicBezTo>
                      <a:pt x="841" y="23"/>
                      <a:pt x="841" y="26"/>
                      <a:pt x="841" y="29"/>
                    </a:cubicBezTo>
                    <a:cubicBezTo>
                      <a:pt x="841" y="35"/>
                      <a:pt x="841" y="35"/>
                      <a:pt x="841" y="35"/>
                    </a:cubicBezTo>
                    <a:cubicBezTo>
                      <a:pt x="841" y="39"/>
                      <a:pt x="841" y="39"/>
                      <a:pt x="841" y="39"/>
                    </a:cubicBezTo>
                    <a:cubicBezTo>
                      <a:pt x="841" y="40"/>
                      <a:pt x="841" y="40"/>
                      <a:pt x="841" y="40"/>
                    </a:cubicBezTo>
                    <a:cubicBezTo>
                      <a:pt x="841" y="41"/>
                      <a:pt x="841" y="42"/>
                      <a:pt x="841" y="42"/>
                    </a:cubicBezTo>
                    <a:cubicBezTo>
                      <a:pt x="842" y="43"/>
                      <a:pt x="842" y="43"/>
                      <a:pt x="842" y="43"/>
                    </a:cubicBezTo>
                    <a:cubicBezTo>
                      <a:pt x="843" y="43"/>
                      <a:pt x="843" y="43"/>
                      <a:pt x="843" y="43"/>
                    </a:cubicBezTo>
                    <a:cubicBezTo>
                      <a:pt x="844" y="41"/>
                      <a:pt x="844" y="41"/>
                      <a:pt x="844" y="41"/>
                    </a:cubicBezTo>
                    <a:lnTo>
                      <a:pt x="845" y="41"/>
                    </a:lnTo>
                    <a:close/>
                    <a:moveTo>
                      <a:pt x="773" y="46"/>
                    </a:moveTo>
                    <a:cubicBezTo>
                      <a:pt x="773" y="45"/>
                      <a:pt x="774" y="45"/>
                      <a:pt x="774" y="45"/>
                    </a:cubicBezTo>
                    <a:cubicBezTo>
                      <a:pt x="776" y="45"/>
                      <a:pt x="776" y="45"/>
                      <a:pt x="777" y="45"/>
                    </a:cubicBezTo>
                    <a:cubicBezTo>
                      <a:pt x="777" y="44"/>
                      <a:pt x="777" y="44"/>
                      <a:pt x="777" y="44"/>
                    </a:cubicBezTo>
                    <a:cubicBezTo>
                      <a:pt x="778" y="43"/>
                      <a:pt x="778" y="42"/>
                      <a:pt x="778" y="41"/>
                    </a:cubicBezTo>
                    <a:cubicBezTo>
                      <a:pt x="778" y="38"/>
                      <a:pt x="778" y="38"/>
                      <a:pt x="778" y="38"/>
                    </a:cubicBezTo>
                    <a:cubicBezTo>
                      <a:pt x="778" y="35"/>
                      <a:pt x="778" y="35"/>
                      <a:pt x="778" y="35"/>
                    </a:cubicBezTo>
                    <a:cubicBezTo>
                      <a:pt x="778" y="31"/>
                      <a:pt x="778" y="31"/>
                      <a:pt x="778" y="31"/>
                    </a:cubicBezTo>
                    <a:cubicBezTo>
                      <a:pt x="778" y="29"/>
                      <a:pt x="778" y="29"/>
                      <a:pt x="778" y="29"/>
                    </a:cubicBezTo>
                    <a:cubicBezTo>
                      <a:pt x="778" y="28"/>
                      <a:pt x="777" y="27"/>
                      <a:pt x="777" y="26"/>
                    </a:cubicBezTo>
                    <a:cubicBezTo>
                      <a:pt x="777" y="25"/>
                      <a:pt x="777" y="25"/>
                      <a:pt x="776" y="25"/>
                    </a:cubicBezTo>
                    <a:cubicBezTo>
                      <a:pt x="776" y="24"/>
                      <a:pt x="775" y="24"/>
                      <a:pt x="773" y="23"/>
                    </a:cubicBezTo>
                    <a:cubicBezTo>
                      <a:pt x="773" y="22"/>
                      <a:pt x="773" y="22"/>
                      <a:pt x="773" y="22"/>
                    </a:cubicBezTo>
                    <a:cubicBezTo>
                      <a:pt x="773" y="21"/>
                      <a:pt x="773" y="21"/>
                      <a:pt x="774" y="21"/>
                    </a:cubicBezTo>
                    <a:cubicBezTo>
                      <a:pt x="774" y="21"/>
                      <a:pt x="775" y="21"/>
                      <a:pt x="777" y="21"/>
                    </a:cubicBezTo>
                    <a:cubicBezTo>
                      <a:pt x="778" y="20"/>
                      <a:pt x="779" y="20"/>
                      <a:pt x="779" y="20"/>
                    </a:cubicBezTo>
                    <a:cubicBezTo>
                      <a:pt x="779" y="20"/>
                      <a:pt x="779" y="20"/>
                      <a:pt x="780" y="19"/>
                    </a:cubicBezTo>
                    <a:cubicBezTo>
                      <a:pt x="780" y="19"/>
                      <a:pt x="780" y="19"/>
                      <a:pt x="781" y="19"/>
                    </a:cubicBezTo>
                    <a:cubicBezTo>
                      <a:pt x="781" y="18"/>
                      <a:pt x="782" y="17"/>
                      <a:pt x="783" y="16"/>
                    </a:cubicBezTo>
                    <a:cubicBezTo>
                      <a:pt x="785" y="16"/>
                      <a:pt x="785" y="16"/>
                      <a:pt x="785" y="16"/>
                    </a:cubicBezTo>
                    <a:cubicBezTo>
                      <a:pt x="785" y="20"/>
                      <a:pt x="785" y="20"/>
                      <a:pt x="785" y="20"/>
                    </a:cubicBezTo>
                    <a:cubicBezTo>
                      <a:pt x="785" y="20"/>
                      <a:pt x="785" y="21"/>
                      <a:pt x="785" y="21"/>
                    </a:cubicBezTo>
                    <a:cubicBezTo>
                      <a:pt x="785" y="21"/>
                      <a:pt x="785" y="22"/>
                      <a:pt x="785" y="23"/>
                    </a:cubicBezTo>
                    <a:cubicBezTo>
                      <a:pt x="787" y="21"/>
                      <a:pt x="789" y="20"/>
                      <a:pt x="790" y="19"/>
                    </a:cubicBezTo>
                    <a:cubicBezTo>
                      <a:pt x="793" y="18"/>
                      <a:pt x="795" y="18"/>
                      <a:pt x="797" y="18"/>
                    </a:cubicBezTo>
                    <a:cubicBezTo>
                      <a:pt x="799" y="18"/>
                      <a:pt x="801" y="18"/>
                      <a:pt x="802" y="19"/>
                    </a:cubicBezTo>
                    <a:cubicBezTo>
                      <a:pt x="804" y="20"/>
                      <a:pt x="805" y="22"/>
                      <a:pt x="806" y="23"/>
                    </a:cubicBezTo>
                    <a:cubicBezTo>
                      <a:pt x="806" y="25"/>
                      <a:pt x="807" y="27"/>
                      <a:pt x="807" y="32"/>
                    </a:cubicBezTo>
                    <a:cubicBezTo>
                      <a:pt x="806" y="43"/>
                      <a:pt x="806" y="43"/>
                      <a:pt x="806" y="43"/>
                    </a:cubicBezTo>
                    <a:cubicBezTo>
                      <a:pt x="806" y="44"/>
                      <a:pt x="807" y="44"/>
                      <a:pt x="807" y="44"/>
                    </a:cubicBezTo>
                    <a:cubicBezTo>
                      <a:pt x="807" y="45"/>
                      <a:pt x="808" y="45"/>
                      <a:pt x="809" y="45"/>
                    </a:cubicBezTo>
                    <a:cubicBezTo>
                      <a:pt x="810" y="45"/>
                      <a:pt x="810" y="45"/>
                      <a:pt x="810" y="45"/>
                    </a:cubicBezTo>
                    <a:cubicBezTo>
                      <a:pt x="811" y="46"/>
                      <a:pt x="811" y="46"/>
                      <a:pt x="811" y="46"/>
                    </a:cubicBezTo>
                    <a:cubicBezTo>
                      <a:pt x="811" y="47"/>
                      <a:pt x="811" y="47"/>
                      <a:pt x="811" y="48"/>
                    </a:cubicBezTo>
                    <a:cubicBezTo>
                      <a:pt x="804" y="47"/>
                      <a:pt x="804" y="47"/>
                      <a:pt x="804" y="47"/>
                    </a:cubicBezTo>
                    <a:cubicBezTo>
                      <a:pt x="802" y="47"/>
                      <a:pt x="802" y="47"/>
                      <a:pt x="802" y="47"/>
                    </a:cubicBezTo>
                    <a:cubicBezTo>
                      <a:pt x="800" y="47"/>
                      <a:pt x="800" y="47"/>
                      <a:pt x="800" y="47"/>
                    </a:cubicBezTo>
                    <a:cubicBezTo>
                      <a:pt x="795" y="48"/>
                      <a:pt x="795" y="48"/>
                      <a:pt x="795" y="48"/>
                    </a:cubicBezTo>
                    <a:cubicBezTo>
                      <a:pt x="794" y="48"/>
                      <a:pt x="794" y="48"/>
                      <a:pt x="794" y="48"/>
                    </a:cubicBezTo>
                    <a:cubicBezTo>
                      <a:pt x="794" y="47"/>
                      <a:pt x="794" y="47"/>
                      <a:pt x="794" y="47"/>
                    </a:cubicBezTo>
                    <a:cubicBezTo>
                      <a:pt x="794" y="46"/>
                      <a:pt x="794" y="46"/>
                      <a:pt x="794" y="45"/>
                    </a:cubicBezTo>
                    <a:cubicBezTo>
                      <a:pt x="794" y="45"/>
                      <a:pt x="795" y="45"/>
                      <a:pt x="797" y="45"/>
                    </a:cubicBezTo>
                    <a:cubicBezTo>
                      <a:pt x="797" y="45"/>
                      <a:pt x="797" y="45"/>
                      <a:pt x="798" y="45"/>
                    </a:cubicBezTo>
                    <a:cubicBezTo>
                      <a:pt x="798" y="45"/>
                      <a:pt x="799" y="44"/>
                      <a:pt x="799" y="44"/>
                    </a:cubicBezTo>
                    <a:cubicBezTo>
                      <a:pt x="799" y="44"/>
                      <a:pt x="799" y="43"/>
                      <a:pt x="799" y="42"/>
                    </a:cubicBezTo>
                    <a:cubicBezTo>
                      <a:pt x="799" y="40"/>
                      <a:pt x="799" y="39"/>
                      <a:pt x="799" y="38"/>
                    </a:cubicBezTo>
                    <a:cubicBezTo>
                      <a:pt x="799" y="33"/>
                      <a:pt x="799" y="33"/>
                      <a:pt x="799" y="33"/>
                    </a:cubicBezTo>
                    <a:cubicBezTo>
                      <a:pt x="799" y="29"/>
                      <a:pt x="799" y="25"/>
                      <a:pt x="798" y="24"/>
                    </a:cubicBezTo>
                    <a:cubicBezTo>
                      <a:pt x="797" y="22"/>
                      <a:pt x="796" y="22"/>
                      <a:pt x="794" y="22"/>
                    </a:cubicBezTo>
                    <a:cubicBezTo>
                      <a:pt x="792" y="22"/>
                      <a:pt x="791" y="22"/>
                      <a:pt x="790" y="23"/>
                    </a:cubicBezTo>
                    <a:cubicBezTo>
                      <a:pt x="788" y="23"/>
                      <a:pt x="787" y="24"/>
                      <a:pt x="785" y="26"/>
                    </a:cubicBezTo>
                    <a:cubicBezTo>
                      <a:pt x="785" y="26"/>
                      <a:pt x="785" y="26"/>
                      <a:pt x="785" y="26"/>
                    </a:cubicBezTo>
                    <a:cubicBezTo>
                      <a:pt x="785" y="28"/>
                      <a:pt x="785" y="28"/>
                      <a:pt x="785" y="28"/>
                    </a:cubicBezTo>
                    <a:cubicBezTo>
                      <a:pt x="785" y="31"/>
                      <a:pt x="785" y="31"/>
                      <a:pt x="785" y="31"/>
                    </a:cubicBezTo>
                    <a:cubicBezTo>
                      <a:pt x="785" y="36"/>
                      <a:pt x="785" y="36"/>
                      <a:pt x="785" y="36"/>
                    </a:cubicBezTo>
                    <a:cubicBezTo>
                      <a:pt x="785" y="37"/>
                      <a:pt x="785" y="37"/>
                      <a:pt x="785" y="37"/>
                    </a:cubicBezTo>
                    <a:cubicBezTo>
                      <a:pt x="785" y="41"/>
                      <a:pt x="785" y="43"/>
                      <a:pt x="786" y="44"/>
                    </a:cubicBezTo>
                    <a:cubicBezTo>
                      <a:pt x="786" y="44"/>
                      <a:pt x="787" y="45"/>
                      <a:pt x="789" y="45"/>
                    </a:cubicBezTo>
                    <a:cubicBezTo>
                      <a:pt x="789" y="46"/>
                      <a:pt x="789" y="46"/>
                      <a:pt x="789" y="46"/>
                    </a:cubicBezTo>
                    <a:cubicBezTo>
                      <a:pt x="789" y="46"/>
                      <a:pt x="789" y="47"/>
                      <a:pt x="789" y="47"/>
                    </a:cubicBezTo>
                    <a:cubicBezTo>
                      <a:pt x="788" y="48"/>
                      <a:pt x="788" y="48"/>
                      <a:pt x="787" y="48"/>
                    </a:cubicBezTo>
                    <a:cubicBezTo>
                      <a:pt x="787" y="48"/>
                      <a:pt x="786" y="47"/>
                      <a:pt x="785" y="47"/>
                    </a:cubicBezTo>
                    <a:cubicBezTo>
                      <a:pt x="781" y="47"/>
                      <a:pt x="781" y="47"/>
                      <a:pt x="781" y="47"/>
                    </a:cubicBezTo>
                    <a:cubicBezTo>
                      <a:pt x="779" y="47"/>
                      <a:pt x="776" y="47"/>
                      <a:pt x="773" y="47"/>
                    </a:cubicBezTo>
                    <a:cubicBezTo>
                      <a:pt x="773" y="47"/>
                      <a:pt x="773" y="47"/>
                      <a:pt x="773" y="47"/>
                    </a:cubicBezTo>
                    <a:cubicBezTo>
                      <a:pt x="773" y="47"/>
                      <a:pt x="773" y="46"/>
                      <a:pt x="773" y="46"/>
                    </a:cubicBezTo>
                    <a:moveTo>
                      <a:pt x="744" y="34"/>
                    </a:moveTo>
                    <a:cubicBezTo>
                      <a:pt x="745" y="37"/>
                      <a:pt x="745" y="39"/>
                      <a:pt x="745" y="39"/>
                    </a:cubicBezTo>
                    <a:cubicBezTo>
                      <a:pt x="745" y="41"/>
                      <a:pt x="746" y="42"/>
                      <a:pt x="746" y="43"/>
                    </a:cubicBezTo>
                    <a:cubicBezTo>
                      <a:pt x="747" y="44"/>
                      <a:pt x="748" y="44"/>
                      <a:pt x="749" y="45"/>
                    </a:cubicBezTo>
                    <a:cubicBezTo>
                      <a:pt x="750" y="46"/>
                      <a:pt x="751" y="46"/>
                      <a:pt x="752" y="46"/>
                    </a:cubicBezTo>
                    <a:cubicBezTo>
                      <a:pt x="754" y="46"/>
                      <a:pt x="756" y="45"/>
                      <a:pt x="757" y="44"/>
                    </a:cubicBezTo>
                    <a:cubicBezTo>
                      <a:pt x="758" y="43"/>
                      <a:pt x="759" y="41"/>
                      <a:pt x="759" y="39"/>
                    </a:cubicBezTo>
                    <a:cubicBezTo>
                      <a:pt x="760" y="38"/>
                      <a:pt x="760" y="35"/>
                      <a:pt x="760" y="32"/>
                    </a:cubicBezTo>
                    <a:cubicBezTo>
                      <a:pt x="760" y="27"/>
                      <a:pt x="759" y="24"/>
                      <a:pt x="758" y="23"/>
                    </a:cubicBezTo>
                    <a:cubicBezTo>
                      <a:pt x="756" y="21"/>
                      <a:pt x="754" y="20"/>
                      <a:pt x="752" y="20"/>
                    </a:cubicBezTo>
                    <a:cubicBezTo>
                      <a:pt x="750" y="20"/>
                      <a:pt x="749" y="20"/>
                      <a:pt x="747" y="21"/>
                    </a:cubicBezTo>
                    <a:cubicBezTo>
                      <a:pt x="746" y="22"/>
                      <a:pt x="745" y="24"/>
                      <a:pt x="745" y="26"/>
                    </a:cubicBezTo>
                    <a:cubicBezTo>
                      <a:pt x="745" y="27"/>
                      <a:pt x="744" y="30"/>
                      <a:pt x="744" y="34"/>
                    </a:cubicBezTo>
                    <a:moveTo>
                      <a:pt x="764" y="22"/>
                    </a:moveTo>
                    <a:cubicBezTo>
                      <a:pt x="766" y="23"/>
                      <a:pt x="767" y="25"/>
                      <a:pt x="767" y="27"/>
                    </a:cubicBezTo>
                    <a:cubicBezTo>
                      <a:pt x="768" y="29"/>
                      <a:pt x="769" y="31"/>
                      <a:pt x="769" y="32"/>
                    </a:cubicBezTo>
                    <a:cubicBezTo>
                      <a:pt x="769" y="35"/>
                      <a:pt x="768" y="38"/>
                      <a:pt x="767" y="40"/>
                    </a:cubicBezTo>
                    <a:cubicBezTo>
                      <a:pt x="766" y="43"/>
                      <a:pt x="764" y="45"/>
                      <a:pt x="761" y="46"/>
                    </a:cubicBezTo>
                    <a:cubicBezTo>
                      <a:pt x="759" y="48"/>
                      <a:pt x="756" y="48"/>
                      <a:pt x="752" y="48"/>
                    </a:cubicBezTo>
                    <a:cubicBezTo>
                      <a:pt x="749" y="48"/>
                      <a:pt x="745" y="47"/>
                      <a:pt x="743" y="46"/>
                    </a:cubicBezTo>
                    <a:cubicBezTo>
                      <a:pt x="740" y="44"/>
                      <a:pt x="738" y="42"/>
                      <a:pt x="737" y="40"/>
                    </a:cubicBezTo>
                    <a:cubicBezTo>
                      <a:pt x="736" y="38"/>
                      <a:pt x="736" y="36"/>
                      <a:pt x="736" y="32"/>
                    </a:cubicBezTo>
                    <a:cubicBezTo>
                      <a:pt x="736" y="31"/>
                      <a:pt x="736" y="29"/>
                      <a:pt x="736" y="28"/>
                    </a:cubicBezTo>
                    <a:cubicBezTo>
                      <a:pt x="737" y="26"/>
                      <a:pt x="738" y="25"/>
                      <a:pt x="739" y="24"/>
                    </a:cubicBezTo>
                    <a:cubicBezTo>
                      <a:pt x="740" y="22"/>
                      <a:pt x="741" y="21"/>
                      <a:pt x="742" y="21"/>
                    </a:cubicBezTo>
                    <a:cubicBezTo>
                      <a:pt x="743" y="20"/>
                      <a:pt x="745" y="19"/>
                      <a:pt x="746" y="18"/>
                    </a:cubicBezTo>
                    <a:cubicBezTo>
                      <a:pt x="748" y="18"/>
                      <a:pt x="750" y="18"/>
                      <a:pt x="752" y="18"/>
                    </a:cubicBezTo>
                    <a:cubicBezTo>
                      <a:pt x="757" y="18"/>
                      <a:pt x="761" y="19"/>
                      <a:pt x="764" y="22"/>
                    </a:cubicBezTo>
                    <a:moveTo>
                      <a:pt x="713" y="47"/>
                    </a:moveTo>
                    <a:cubicBezTo>
                      <a:pt x="713" y="45"/>
                      <a:pt x="713" y="45"/>
                      <a:pt x="713" y="45"/>
                    </a:cubicBezTo>
                    <a:cubicBezTo>
                      <a:pt x="717" y="45"/>
                      <a:pt x="717" y="45"/>
                      <a:pt x="717" y="45"/>
                    </a:cubicBezTo>
                    <a:cubicBezTo>
                      <a:pt x="718" y="44"/>
                      <a:pt x="718" y="44"/>
                      <a:pt x="719" y="44"/>
                    </a:cubicBezTo>
                    <a:cubicBezTo>
                      <a:pt x="719" y="44"/>
                      <a:pt x="719" y="43"/>
                      <a:pt x="719" y="42"/>
                    </a:cubicBezTo>
                    <a:cubicBezTo>
                      <a:pt x="719" y="41"/>
                      <a:pt x="719" y="41"/>
                      <a:pt x="719" y="41"/>
                    </a:cubicBezTo>
                    <a:cubicBezTo>
                      <a:pt x="719" y="41"/>
                      <a:pt x="719" y="41"/>
                      <a:pt x="719" y="40"/>
                    </a:cubicBezTo>
                    <a:cubicBezTo>
                      <a:pt x="719" y="39"/>
                      <a:pt x="719" y="38"/>
                      <a:pt x="719" y="38"/>
                    </a:cubicBezTo>
                    <a:cubicBezTo>
                      <a:pt x="719" y="37"/>
                      <a:pt x="719" y="37"/>
                      <a:pt x="719" y="35"/>
                    </a:cubicBezTo>
                    <a:cubicBezTo>
                      <a:pt x="719" y="34"/>
                      <a:pt x="719" y="34"/>
                      <a:pt x="719" y="34"/>
                    </a:cubicBezTo>
                    <a:cubicBezTo>
                      <a:pt x="719" y="32"/>
                      <a:pt x="719" y="32"/>
                      <a:pt x="719" y="32"/>
                    </a:cubicBezTo>
                    <a:cubicBezTo>
                      <a:pt x="719" y="26"/>
                      <a:pt x="719" y="26"/>
                      <a:pt x="719" y="26"/>
                    </a:cubicBezTo>
                    <a:cubicBezTo>
                      <a:pt x="719" y="26"/>
                      <a:pt x="719" y="25"/>
                      <a:pt x="719" y="24"/>
                    </a:cubicBezTo>
                    <a:cubicBezTo>
                      <a:pt x="719" y="24"/>
                      <a:pt x="718" y="23"/>
                      <a:pt x="717" y="23"/>
                    </a:cubicBezTo>
                    <a:cubicBezTo>
                      <a:pt x="717" y="23"/>
                      <a:pt x="716" y="23"/>
                      <a:pt x="714" y="23"/>
                    </a:cubicBezTo>
                    <a:cubicBezTo>
                      <a:pt x="714" y="21"/>
                      <a:pt x="714" y="21"/>
                      <a:pt x="714" y="21"/>
                    </a:cubicBezTo>
                    <a:cubicBezTo>
                      <a:pt x="716" y="20"/>
                      <a:pt x="718" y="20"/>
                      <a:pt x="720" y="19"/>
                    </a:cubicBezTo>
                    <a:cubicBezTo>
                      <a:pt x="722" y="19"/>
                      <a:pt x="723" y="18"/>
                      <a:pt x="724" y="16"/>
                    </a:cubicBezTo>
                    <a:cubicBezTo>
                      <a:pt x="727" y="16"/>
                      <a:pt x="727" y="16"/>
                      <a:pt x="727" y="16"/>
                    </a:cubicBezTo>
                    <a:cubicBezTo>
                      <a:pt x="727" y="19"/>
                      <a:pt x="727" y="23"/>
                      <a:pt x="727" y="27"/>
                    </a:cubicBezTo>
                    <a:cubicBezTo>
                      <a:pt x="727" y="42"/>
                      <a:pt x="727" y="42"/>
                      <a:pt x="727" y="42"/>
                    </a:cubicBezTo>
                    <a:cubicBezTo>
                      <a:pt x="727" y="43"/>
                      <a:pt x="727" y="44"/>
                      <a:pt x="727" y="44"/>
                    </a:cubicBezTo>
                    <a:cubicBezTo>
                      <a:pt x="728" y="45"/>
                      <a:pt x="729" y="45"/>
                      <a:pt x="731" y="45"/>
                    </a:cubicBezTo>
                    <a:cubicBezTo>
                      <a:pt x="731" y="45"/>
                      <a:pt x="732" y="45"/>
                      <a:pt x="732" y="45"/>
                    </a:cubicBezTo>
                    <a:cubicBezTo>
                      <a:pt x="732" y="47"/>
                      <a:pt x="732" y="47"/>
                      <a:pt x="732" y="47"/>
                    </a:cubicBezTo>
                    <a:cubicBezTo>
                      <a:pt x="731" y="47"/>
                      <a:pt x="731" y="47"/>
                      <a:pt x="731" y="47"/>
                    </a:cubicBezTo>
                    <a:cubicBezTo>
                      <a:pt x="730" y="47"/>
                      <a:pt x="730" y="47"/>
                      <a:pt x="729" y="47"/>
                    </a:cubicBezTo>
                    <a:cubicBezTo>
                      <a:pt x="727" y="47"/>
                      <a:pt x="723" y="47"/>
                      <a:pt x="719" y="47"/>
                    </a:cubicBezTo>
                    <a:cubicBezTo>
                      <a:pt x="718" y="47"/>
                      <a:pt x="717" y="47"/>
                      <a:pt x="716" y="47"/>
                    </a:cubicBezTo>
                    <a:cubicBezTo>
                      <a:pt x="715" y="47"/>
                      <a:pt x="714" y="47"/>
                      <a:pt x="713" y="47"/>
                    </a:cubicBezTo>
                    <a:moveTo>
                      <a:pt x="719" y="6"/>
                    </a:moveTo>
                    <a:cubicBezTo>
                      <a:pt x="719" y="4"/>
                      <a:pt x="719" y="3"/>
                      <a:pt x="720" y="3"/>
                    </a:cubicBezTo>
                    <a:cubicBezTo>
                      <a:pt x="721" y="2"/>
                      <a:pt x="722" y="1"/>
                      <a:pt x="723" y="1"/>
                    </a:cubicBezTo>
                    <a:cubicBezTo>
                      <a:pt x="724" y="1"/>
                      <a:pt x="726" y="2"/>
                      <a:pt x="726" y="3"/>
                    </a:cubicBezTo>
                    <a:cubicBezTo>
                      <a:pt x="727" y="3"/>
                      <a:pt x="728" y="4"/>
                      <a:pt x="728" y="6"/>
                    </a:cubicBezTo>
                    <a:cubicBezTo>
                      <a:pt x="728" y="6"/>
                      <a:pt x="728" y="7"/>
                      <a:pt x="727" y="8"/>
                    </a:cubicBezTo>
                    <a:cubicBezTo>
                      <a:pt x="727" y="9"/>
                      <a:pt x="726" y="9"/>
                      <a:pt x="726" y="10"/>
                    </a:cubicBezTo>
                    <a:cubicBezTo>
                      <a:pt x="725" y="10"/>
                      <a:pt x="724" y="11"/>
                      <a:pt x="723" y="11"/>
                    </a:cubicBezTo>
                    <a:cubicBezTo>
                      <a:pt x="722" y="11"/>
                      <a:pt x="721" y="10"/>
                      <a:pt x="720" y="9"/>
                    </a:cubicBezTo>
                    <a:cubicBezTo>
                      <a:pt x="719" y="8"/>
                      <a:pt x="719" y="7"/>
                      <a:pt x="719" y="6"/>
                    </a:cubicBezTo>
                    <a:moveTo>
                      <a:pt x="685" y="38"/>
                    </a:moveTo>
                    <a:cubicBezTo>
                      <a:pt x="686" y="37"/>
                      <a:pt x="686" y="37"/>
                      <a:pt x="687" y="37"/>
                    </a:cubicBezTo>
                    <a:cubicBezTo>
                      <a:pt x="687" y="37"/>
                      <a:pt x="687" y="37"/>
                      <a:pt x="687" y="37"/>
                    </a:cubicBezTo>
                    <a:cubicBezTo>
                      <a:pt x="688" y="38"/>
                      <a:pt x="688" y="38"/>
                      <a:pt x="688" y="38"/>
                    </a:cubicBezTo>
                    <a:cubicBezTo>
                      <a:pt x="689" y="40"/>
                      <a:pt x="690" y="41"/>
                      <a:pt x="690" y="42"/>
                    </a:cubicBezTo>
                    <a:cubicBezTo>
                      <a:pt x="691" y="43"/>
                      <a:pt x="692" y="44"/>
                      <a:pt x="693" y="44"/>
                    </a:cubicBezTo>
                    <a:cubicBezTo>
                      <a:pt x="693" y="45"/>
                      <a:pt x="694" y="45"/>
                      <a:pt x="695" y="45"/>
                    </a:cubicBezTo>
                    <a:cubicBezTo>
                      <a:pt x="696" y="46"/>
                      <a:pt x="697" y="46"/>
                      <a:pt x="698" y="46"/>
                    </a:cubicBezTo>
                    <a:cubicBezTo>
                      <a:pt x="699" y="46"/>
                      <a:pt x="701" y="45"/>
                      <a:pt x="702" y="44"/>
                    </a:cubicBezTo>
                    <a:cubicBezTo>
                      <a:pt x="703" y="43"/>
                      <a:pt x="703" y="42"/>
                      <a:pt x="703" y="41"/>
                    </a:cubicBezTo>
                    <a:cubicBezTo>
                      <a:pt x="703" y="40"/>
                      <a:pt x="703" y="40"/>
                      <a:pt x="703" y="39"/>
                    </a:cubicBezTo>
                    <a:cubicBezTo>
                      <a:pt x="702" y="39"/>
                      <a:pt x="701" y="38"/>
                      <a:pt x="700" y="38"/>
                    </a:cubicBezTo>
                    <a:cubicBezTo>
                      <a:pt x="700" y="38"/>
                      <a:pt x="698" y="37"/>
                      <a:pt x="696" y="36"/>
                    </a:cubicBezTo>
                    <a:cubicBezTo>
                      <a:pt x="693" y="36"/>
                      <a:pt x="692" y="36"/>
                      <a:pt x="691" y="35"/>
                    </a:cubicBezTo>
                    <a:cubicBezTo>
                      <a:pt x="690" y="35"/>
                      <a:pt x="689" y="34"/>
                      <a:pt x="688" y="34"/>
                    </a:cubicBezTo>
                    <a:cubicBezTo>
                      <a:pt x="687" y="33"/>
                      <a:pt x="687" y="32"/>
                      <a:pt x="686" y="31"/>
                    </a:cubicBezTo>
                    <a:cubicBezTo>
                      <a:pt x="686" y="30"/>
                      <a:pt x="685" y="29"/>
                      <a:pt x="685" y="28"/>
                    </a:cubicBezTo>
                    <a:cubicBezTo>
                      <a:pt x="685" y="26"/>
                      <a:pt x="686" y="24"/>
                      <a:pt x="686" y="23"/>
                    </a:cubicBezTo>
                    <a:cubicBezTo>
                      <a:pt x="687" y="22"/>
                      <a:pt x="688" y="21"/>
                      <a:pt x="688" y="20"/>
                    </a:cubicBezTo>
                    <a:cubicBezTo>
                      <a:pt x="689" y="20"/>
                      <a:pt x="690" y="19"/>
                      <a:pt x="692" y="19"/>
                    </a:cubicBezTo>
                    <a:cubicBezTo>
                      <a:pt x="693" y="18"/>
                      <a:pt x="694" y="18"/>
                      <a:pt x="696" y="18"/>
                    </a:cubicBezTo>
                    <a:cubicBezTo>
                      <a:pt x="698" y="18"/>
                      <a:pt x="700" y="18"/>
                      <a:pt x="702" y="18"/>
                    </a:cubicBezTo>
                    <a:cubicBezTo>
                      <a:pt x="704" y="18"/>
                      <a:pt x="705" y="19"/>
                      <a:pt x="706" y="20"/>
                    </a:cubicBezTo>
                    <a:cubicBezTo>
                      <a:pt x="707" y="20"/>
                      <a:pt x="707" y="21"/>
                      <a:pt x="707" y="23"/>
                    </a:cubicBezTo>
                    <a:cubicBezTo>
                      <a:pt x="707" y="25"/>
                      <a:pt x="707" y="26"/>
                      <a:pt x="707" y="27"/>
                    </a:cubicBezTo>
                    <a:cubicBezTo>
                      <a:pt x="707" y="27"/>
                      <a:pt x="707" y="27"/>
                      <a:pt x="707" y="27"/>
                    </a:cubicBezTo>
                    <a:cubicBezTo>
                      <a:pt x="707" y="27"/>
                      <a:pt x="706" y="27"/>
                      <a:pt x="706" y="27"/>
                    </a:cubicBezTo>
                    <a:cubicBezTo>
                      <a:pt x="706" y="27"/>
                      <a:pt x="705" y="27"/>
                      <a:pt x="705" y="27"/>
                    </a:cubicBezTo>
                    <a:cubicBezTo>
                      <a:pt x="705" y="27"/>
                      <a:pt x="704" y="27"/>
                      <a:pt x="704" y="26"/>
                    </a:cubicBezTo>
                    <a:cubicBezTo>
                      <a:pt x="703" y="24"/>
                      <a:pt x="702" y="22"/>
                      <a:pt x="700" y="22"/>
                    </a:cubicBezTo>
                    <a:cubicBezTo>
                      <a:pt x="699" y="21"/>
                      <a:pt x="698" y="20"/>
                      <a:pt x="696" y="20"/>
                    </a:cubicBezTo>
                    <a:cubicBezTo>
                      <a:pt x="695" y="20"/>
                      <a:pt x="693" y="21"/>
                      <a:pt x="692" y="22"/>
                    </a:cubicBezTo>
                    <a:cubicBezTo>
                      <a:pt x="691" y="22"/>
                      <a:pt x="691" y="23"/>
                      <a:pt x="691" y="24"/>
                    </a:cubicBezTo>
                    <a:cubicBezTo>
                      <a:pt x="691" y="25"/>
                      <a:pt x="691" y="26"/>
                      <a:pt x="692" y="27"/>
                    </a:cubicBezTo>
                    <a:cubicBezTo>
                      <a:pt x="693" y="28"/>
                      <a:pt x="694" y="28"/>
                      <a:pt x="696" y="29"/>
                    </a:cubicBezTo>
                    <a:cubicBezTo>
                      <a:pt x="700" y="29"/>
                      <a:pt x="702" y="30"/>
                      <a:pt x="703" y="31"/>
                    </a:cubicBezTo>
                    <a:cubicBezTo>
                      <a:pt x="706" y="32"/>
                      <a:pt x="707" y="33"/>
                      <a:pt x="708" y="34"/>
                    </a:cubicBezTo>
                    <a:cubicBezTo>
                      <a:pt x="709" y="35"/>
                      <a:pt x="709" y="37"/>
                      <a:pt x="709" y="39"/>
                    </a:cubicBezTo>
                    <a:cubicBezTo>
                      <a:pt x="709" y="41"/>
                      <a:pt x="708" y="44"/>
                      <a:pt x="706" y="46"/>
                    </a:cubicBezTo>
                    <a:cubicBezTo>
                      <a:pt x="704" y="47"/>
                      <a:pt x="701" y="48"/>
                      <a:pt x="697" y="48"/>
                    </a:cubicBezTo>
                    <a:cubicBezTo>
                      <a:pt x="696" y="48"/>
                      <a:pt x="695" y="48"/>
                      <a:pt x="693" y="48"/>
                    </a:cubicBezTo>
                    <a:cubicBezTo>
                      <a:pt x="692" y="48"/>
                      <a:pt x="691" y="48"/>
                      <a:pt x="689" y="47"/>
                    </a:cubicBezTo>
                    <a:cubicBezTo>
                      <a:pt x="689" y="47"/>
                      <a:pt x="688" y="47"/>
                      <a:pt x="687" y="46"/>
                    </a:cubicBezTo>
                    <a:cubicBezTo>
                      <a:pt x="686" y="46"/>
                      <a:pt x="686" y="46"/>
                      <a:pt x="686" y="46"/>
                    </a:cubicBezTo>
                    <a:cubicBezTo>
                      <a:pt x="686" y="45"/>
                      <a:pt x="686" y="44"/>
                      <a:pt x="686" y="43"/>
                    </a:cubicBezTo>
                    <a:cubicBezTo>
                      <a:pt x="685" y="40"/>
                      <a:pt x="685" y="38"/>
                      <a:pt x="685" y="38"/>
                    </a:cubicBezTo>
                    <a:moveTo>
                      <a:pt x="668" y="33"/>
                    </a:moveTo>
                    <a:cubicBezTo>
                      <a:pt x="667" y="33"/>
                      <a:pt x="665" y="34"/>
                      <a:pt x="663" y="35"/>
                    </a:cubicBezTo>
                    <a:cubicBezTo>
                      <a:pt x="662" y="36"/>
                      <a:pt x="661" y="37"/>
                      <a:pt x="660" y="38"/>
                    </a:cubicBezTo>
                    <a:cubicBezTo>
                      <a:pt x="659" y="39"/>
                      <a:pt x="659" y="40"/>
                      <a:pt x="659" y="41"/>
                    </a:cubicBezTo>
                    <a:cubicBezTo>
                      <a:pt x="659" y="42"/>
                      <a:pt x="659" y="43"/>
                      <a:pt x="660" y="43"/>
                    </a:cubicBezTo>
                    <a:cubicBezTo>
                      <a:pt x="661" y="44"/>
                      <a:pt x="661" y="44"/>
                      <a:pt x="662" y="44"/>
                    </a:cubicBezTo>
                    <a:cubicBezTo>
                      <a:pt x="664" y="44"/>
                      <a:pt x="665" y="44"/>
                      <a:pt x="666" y="43"/>
                    </a:cubicBezTo>
                    <a:cubicBezTo>
                      <a:pt x="667" y="42"/>
                      <a:pt x="668" y="41"/>
                      <a:pt x="668" y="41"/>
                    </a:cubicBezTo>
                    <a:cubicBezTo>
                      <a:pt x="668" y="40"/>
                      <a:pt x="668" y="39"/>
                      <a:pt x="668" y="36"/>
                    </a:cubicBezTo>
                    <a:cubicBezTo>
                      <a:pt x="668" y="35"/>
                      <a:pt x="668" y="34"/>
                      <a:pt x="668" y="33"/>
                    </a:cubicBezTo>
                    <a:moveTo>
                      <a:pt x="680" y="41"/>
                    </a:moveTo>
                    <a:cubicBezTo>
                      <a:pt x="681" y="41"/>
                      <a:pt x="681" y="41"/>
                      <a:pt x="681" y="41"/>
                    </a:cubicBezTo>
                    <a:cubicBezTo>
                      <a:pt x="681" y="42"/>
                      <a:pt x="681" y="42"/>
                      <a:pt x="681" y="42"/>
                    </a:cubicBezTo>
                    <a:cubicBezTo>
                      <a:pt x="681" y="42"/>
                      <a:pt x="681" y="42"/>
                      <a:pt x="681" y="42"/>
                    </a:cubicBezTo>
                    <a:cubicBezTo>
                      <a:pt x="680" y="44"/>
                      <a:pt x="680" y="46"/>
                      <a:pt x="679" y="46"/>
                    </a:cubicBezTo>
                    <a:cubicBezTo>
                      <a:pt x="678" y="47"/>
                      <a:pt x="677" y="48"/>
                      <a:pt x="675" y="48"/>
                    </a:cubicBezTo>
                    <a:cubicBezTo>
                      <a:pt x="674" y="48"/>
                      <a:pt x="673" y="47"/>
                      <a:pt x="672" y="46"/>
                    </a:cubicBezTo>
                    <a:cubicBezTo>
                      <a:pt x="671" y="46"/>
                      <a:pt x="670" y="44"/>
                      <a:pt x="669" y="42"/>
                    </a:cubicBezTo>
                    <a:cubicBezTo>
                      <a:pt x="668" y="44"/>
                      <a:pt x="666" y="46"/>
                      <a:pt x="665" y="46"/>
                    </a:cubicBezTo>
                    <a:cubicBezTo>
                      <a:pt x="663" y="47"/>
                      <a:pt x="660" y="48"/>
                      <a:pt x="658" y="48"/>
                    </a:cubicBezTo>
                    <a:cubicBezTo>
                      <a:pt x="655" y="48"/>
                      <a:pt x="653" y="47"/>
                      <a:pt x="652" y="46"/>
                    </a:cubicBezTo>
                    <a:cubicBezTo>
                      <a:pt x="651" y="45"/>
                      <a:pt x="650" y="44"/>
                      <a:pt x="650" y="42"/>
                    </a:cubicBezTo>
                    <a:cubicBezTo>
                      <a:pt x="650" y="41"/>
                      <a:pt x="651" y="41"/>
                      <a:pt x="651" y="40"/>
                    </a:cubicBezTo>
                    <a:cubicBezTo>
                      <a:pt x="651" y="39"/>
                      <a:pt x="652" y="38"/>
                      <a:pt x="653" y="38"/>
                    </a:cubicBezTo>
                    <a:cubicBezTo>
                      <a:pt x="653" y="37"/>
                      <a:pt x="655" y="36"/>
                      <a:pt x="656" y="35"/>
                    </a:cubicBezTo>
                    <a:cubicBezTo>
                      <a:pt x="657" y="35"/>
                      <a:pt x="658" y="34"/>
                      <a:pt x="659" y="34"/>
                    </a:cubicBezTo>
                    <a:cubicBezTo>
                      <a:pt x="668" y="30"/>
                      <a:pt x="668" y="30"/>
                      <a:pt x="668" y="30"/>
                    </a:cubicBezTo>
                    <a:cubicBezTo>
                      <a:pt x="668" y="29"/>
                      <a:pt x="668" y="29"/>
                      <a:pt x="668" y="28"/>
                    </a:cubicBezTo>
                    <a:cubicBezTo>
                      <a:pt x="668" y="24"/>
                      <a:pt x="668" y="22"/>
                      <a:pt x="667" y="21"/>
                    </a:cubicBezTo>
                    <a:cubicBezTo>
                      <a:pt x="667" y="20"/>
                      <a:pt x="666" y="20"/>
                      <a:pt x="664" y="20"/>
                    </a:cubicBezTo>
                    <a:cubicBezTo>
                      <a:pt x="663" y="20"/>
                      <a:pt x="662" y="20"/>
                      <a:pt x="661" y="21"/>
                    </a:cubicBezTo>
                    <a:cubicBezTo>
                      <a:pt x="660" y="21"/>
                      <a:pt x="659" y="22"/>
                      <a:pt x="659" y="22"/>
                    </a:cubicBezTo>
                    <a:cubicBezTo>
                      <a:pt x="659" y="23"/>
                      <a:pt x="658" y="24"/>
                      <a:pt x="658" y="25"/>
                    </a:cubicBezTo>
                    <a:cubicBezTo>
                      <a:pt x="658" y="26"/>
                      <a:pt x="658" y="27"/>
                      <a:pt x="658" y="27"/>
                    </a:cubicBezTo>
                    <a:cubicBezTo>
                      <a:pt x="657" y="28"/>
                      <a:pt x="657" y="28"/>
                      <a:pt x="656" y="28"/>
                    </a:cubicBezTo>
                    <a:cubicBezTo>
                      <a:pt x="655" y="29"/>
                      <a:pt x="654" y="29"/>
                      <a:pt x="654" y="29"/>
                    </a:cubicBezTo>
                    <a:cubicBezTo>
                      <a:pt x="653" y="30"/>
                      <a:pt x="651" y="30"/>
                      <a:pt x="651" y="30"/>
                    </a:cubicBezTo>
                    <a:cubicBezTo>
                      <a:pt x="650" y="30"/>
                      <a:pt x="650" y="29"/>
                      <a:pt x="650" y="29"/>
                    </a:cubicBezTo>
                    <a:cubicBezTo>
                      <a:pt x="650" y="28"/>
                      <a:pt x="650" y="26"/>
                      <a:pt x="651" y="25"/>
                    </a:cubicBezTo>
                    <a:cubicBezTo>
                      <a:pt x="652" y="24"/>
                      <a:pt x="653" y="23"/>
                      <a:pt x="655" y="22"/>
                    </a:cubicBezTo>
                    <a:cubicBezTo>
                      <a:pt x="657" y="20"/>
                      <a:pt x="658" y="19"/>
                      <a:pt x="660" y="19"/>
                    </a:cubicBezTo>
                    <a:cubicBezTo>
                      <a:pt x="662" y="18"/>
                      <a:pt x="664" y="18"/>
                      <a:pt x="667" y="18"/>
                    </a:cubicBezTo>
                    <a:cubicBezTo>
                      <a:pt x="669" y="18"/>
                      <a:pt x="671" y="18"/>
                      <a:pt x="672" y="19"/>
                    </a:cubicBezTo>
                    <a:cubicBezTo>
                      <a:pt x="674" y="20"/>
                      <a:pt x="675" y="21"/>
                      <a:pt x="675" y="22"/>
                    </a:cubicBezTo>
                    <a:cubicBezTo>
                      <a:pt x="676" y="23"/>
                      <a:pt x="676" y="26"/>
                      <a:pt x="676" y="29"/>
                    </a:cubicBezTo>
                    <a:cubicBezTo>
                      <a:pt x="676" y="35"/>
                      <a:pt x="676" y="35"/>
                      <a:pt x="676" y="35"/>
                    </a:cubicBezTo>
                    <a:cubicBezTo>
                      <a:pt x="676" y="39"/>
                      <a:pt x="676" y="39"/>
                      <a:pt x="676" y="39"/>
                    </a:cubicBezTo>
                    <a:cubicBezTo>
                      <a:pt x="676" y="40"/>
                      <a:pt x="676" y="40"/>
                      <a:pt x="676" y="40"/>
                    </a:cubicBezTo>
                    <a:cubicBezTo>
                      <a:pt x="676" y="41"/>
                      <a:pt x="676" y="42"/>
                      <a:pt x="676" y="42"/>
                    </a:cubicBezTo>
                    <a:cubicBezTo>
                      <a:pt x="677" y="43"/>
                      <a:pt x="677" y="43"/>
                      <a:pt x="677" y="43"/>
                    </a:cubicBezTo>
                    <a:cubicBezTo>
                      <a:pt x="678" y="43"/>
                      <a:pt x="678" y="43"/>
                      <a:pt x="678" y="43"/>
                    </a:cubicBezTo>
                    <a:cubicBezTo>
                      <a:pt x="679" y="41"/>
                      <a:pt x="679" y="41"/>
                      <a:pt x="679" y="41"/>
                    </a:cubicBezTo>
                    <a:lnTo>
                      <a:pt x="680" y="41"/>
                    </a:lnTo>
                    <a:close/>
                    <a:moveTo>
                      <a:pt x="585" y="5"/>
                    </a:moveTo>
                    <a:cubicBezTo>
                      <a:pt x="585" y="2"/>
                      <a:pt x="585" y="2"/>
                      <a:pt x="585" y="2"/>
                    </a:cubicBezTo>
                    <a:cubicBezTo>
                      <a:pt x="588" y="2"/>
                      <a:pt x="588" y="2"/>
                      <a:pt x="588" y="2"/>
                    </a:cubicBezTo>
                    <a:cubicBezTo>
                      <a:pt x="589" y="2"/>
                      <a:pt x="589" y="2"/>
                      <a:pt x="589" y="2"/>
                    </a:cubicBezTo>
                    <a:cubicBezTo>
                      <a:pt x="590" y="2"/>
                      <a:pt x="591" y="2"/>
                      <a:pt x="592" y="2"/>
                    </a:cubicBezTo>
                    <a:cubicBezTo>
                      <a:pt x="592" y="2"/>
                      <a:pt x="593" y="2"/>
                      <a:pt x="595" y="2"/>
                    </a:cubicBezTo>
                    <a:cubicBezTo>
                      <a:pt x="595" y="2"/>
                      <a:pt x="595" y="2"/>
                      <a:pt x="595" y="2"/>
                    </a:cubicBezTo>
                    <a:cubicBezTo>
                      <a:pt x="596" y="2"/>
                      <a:pt x="596" y="2"/>
                      <a:pt x="598" y="2"/>
                    </a:cubicBezTo>
                    <a:cubicBezTo>
                      <a:pt x="599" y="2"/>
                      <a:pt x="600" y="2"/>
                      <a:pt x="600" y="2"/>
                    </a:cubicBezTo>
                    <a:cubicBezTo>
                      <a:pt x="600" y="2"/>
                      <a:pt x="600" y="2"/>
                      <a:pt x="601" y="2"/>
                    </a:cubicBezTo>
                    <a:cubicBezTo>
                      <a:pt x="605" y="6"/>
                      <a:pt x="608" y="8"/>
                      <a:pt x="610" y="11"/>
                    </a:cubicBezTo>
                    <a:cubicBezTo>
                      <a:pt x="612" y="13"/>
                      <a:pt x="621" y="21"/>
                      <a:pt x="635" y="35"/>
                    </a:cubicBezTo>
                    <a:cubicBezTo>
                      <a:pt x="635" y="35"/>
                      <a:pt x="635" y="35"/>
                      <a:pt x="635" y="35"/>
                    </a:cubicBezTo>
                    <a:cubicBezTo>
                      <a:pt x="635" y="31"/>
                      <a:pt x="635" y="31"/>
                      <a:pt x="635" y="31"/>
                    </a:cubicBezTo>
                    <a:cubicBezTo>
                      <a:pt x="635" y="28"/>
                      <a:pt x="635" y="26"/>
                      <a:pt x="635" y="25"/>
                    </a:cubicBezTo>
                    <a:cubicBezTo>
                      <a:pt x="635" y="23"/>
                      <a:pt x="635" y="22"/>
                      <a:pt x="635" y="20"/>
                    </a:cubicBezTo>
                    <a:cubicBezTo>
                      <a:pt x="635" y="18"/>
                      <a:pt x="634" y="16"/>
                      <a:pt x="634" y="15"/>
                    </a:cubicBezTo>
                    <a:cubicBezTo>
                      <a:pt x="634" y="12"/>
                      <a:pt x="634" y="10"/>
                      <a:pt x="634" y="9"/>
                    </a:cubicBezTo>
                    <a:cubicBezTo>
                      <a:pt x="634" y="8"/>
                      <a:pt x="634" y="7"/>
                      <a:pt x="633" y="7"/>
                    </a:cubicBezTo>
                    <a:cubicBezTo>
                      <a:pt x="633" y="6"/>
                      <a:pt x="632" y="6"/>
                      <a:pt x="630" y="5"/>
                    </a:cubicBezTo>
                    <a:cubicBezTo>
                      <a:pt x="629" y="5"/>
                      <a:pt x="628" y="5"/>
                      <a:pt x="627" y="5"/>
                    </a:cubicBezTo>
                    <a:cubicBezTo>
                      <a:pt x="627" y="3"/>
                      <a:pt x="627" y="3"/>
                      <a:pt x="627" y="3"/>
                    </a:cubicBezTo>
                    <a:cubicBezTo>
                      <a:pt x="628" y="2"/>
                      <a:pt x="628" y="2"/>
                      <a:pt x="628" y="2"/>
                    </a:cubicBezTo>
                    <a:cubicBezTo>
                      <a:pt x="635" y="2"/>
                      <a:pt x="635" y="2"/>
                      <a:pt x="635" y="2"/>
                    </a:cubicBezTo>
                    <a:cubicBezTo>
                      <a:pt x="643" y="2"/>
                      <a:pt x="643" y="2"/>
                      <a:pt x="643" y="2"/>
                    </a:cubicBezTo>
                    <a:cubicBezTo>
                      <a:pt x="643" y="2"/>
                      <a:pt x="644" y="2"/>
                      <a:pt x="644" y="2"/>
                    </a:cubicBezTo>
                    <a:cubicBezTo>
                      <a:pt x="644" y="4"/>
                      <a:pt x="644" y="4"/>
                      <a:pt x="644" y="4"/>
                    </a:cubicBezTo>
                    <a:cubicBezTo>
                      <a:pt x="644" y="5"/>
                      <a:pt x="643" y="5"/>
                      <a:pt x="643" y="5"/>
                    </a:cubicBezTo>
                    <a:cubicBezTo>
                      <a:pt x="641" y="5"/>
                      <a:pt x="640" y="6"/>
                      <a:pt x="640" y="6"/>
                    </a:cubicBezTo>
                    <a:cubicBezTo>
                      <a:pt x="639" y="6"/>
                      <a:pt x="638" y="7"/>
                      <a:pt x="638" y="7"/>
                    </a:cubicBezTo>
                    <a:cubicBezTo>
                      <a:pt x="638" y="7"/>
                      <a:pt x="638" y="8"/>
                      <a:pt x="638" y="8"/>
                    </a:cubicBezTo>
                    <a:cubicBezTo>
                      <a:pt x="638" y="8"/>
                      <a:pt x="638" y="9"/>
                      <a:pt x="638" y="10"/>
                    </a:cubicBezTo>
                    <a:cubicBezTo>
                      <a:pt x="638" y="10"/>
                      <a:pt x="638" y="11"/>
                      <a:pt x="638" y="13"/>
                    </a:cubicBezTo>
                    <a:cubicBezTo>
                      <a:pt x="638" y="16"/>
                      <a:pt x="638" y="19"/>
                      <a:pt x="638" y="21"/>
                    </a:cubicBezTo>
                    <a:cubicBezTo>
                      <a:pt x="638" y="21"/>
                      <a:pt x="638" y="22"/>
                      <a:pt x="638" y="23"/>
                    </a:cubicBezTo>
                    <a:cubicBezTo>
                      <a:pt x="639" y="35"/>
                      <a:pt x="639" y="35"/>
                      <a:pt x="639" y="35"/>
                    </a:cubicBezTo>
                    <a:cubicBezTo>
                      <a:pt x="639" y="36"/>
                      <a:pt x="639" y="36"/>
                      <a:pt x="639" y="37"/>
                    </a:cubicBezTo>
                    <a:cubicBezTo>
                      <a:pt x="639" y="41"/>
                      <a:pt x="639" y="41"/>
                      <a:pt x="639" y="41"/>
                    </a:cubicBezTo>
                    <a:cubicBezTo>
                      <a:pt x="639" y="43"/>
                      <a:pt x="639" y="43"/>
                      <a:pt x="639" y="43"/>
                    </a:cubicBezTo>
                    <a:cubicBezTo>
                      <a:pt x="639" y="45"/>
                      <a:pt x="639" y="45"/>
                      <a:pt x="639" y="45"/>
                    </a:cubicBezTo>
                    <a:cubicBezTo>
                      <a:pt x="639" y="46"/>
                      <a:pt x="639" y="46"/>
                      <a:pt x="639" y="47"/>
                    </a:cubicBezTo>
                    <a:cubicBezTo>
                      <a:pt x="639" y="48"/>
                      <a:pt x="639" y="48"/>
                      <a:pt x="639" y="48"/>
                    </a:cubicBezTo>
                    <a:cubicBezTo>
                      <a:pt x="635" y="49"/>
                      <a:pt x="635" y="49"/>
                      <a:pt x="635" y="49"/>
                    </a:cubicBezTo>
                    <a:cubicBezTo>
                      <a:pt x="631" y="44"/>
                      <a:pt x="631" y="44"/>
                      <a:pt x="631" y="44"/>
                    </a:cubicBezTo>
                    <a:cubicBezTo>
                      <a:pt x="622" y="36"/>
                      <a:pt x="622" y="36"/>
                      <a:pt x="622" y="36"/>
                    </a:cubicBezTo>
                    <a:cubicBezTo>
                      <a:pt x="616" y="30"/>
                      <a:pt x="616" y="30"/>
                      <a:pt x="616" y="30"/>
                    </a:cubicBezTo>
                    <a:cubicBezTo>
                      <a:pt x="611" y="25"/>
                      <a:pt x="611" y="25"/>
                      <a:pt x="611" y="25"/>
                    </a:cubicBezTo>
                    <a:cubicBezTo>
                      <a:pt x="608" y="23"/>
                      <a:pt x="606" y="20"/>
                      <a:pt x="603" y="18"/>
                    </a:cubicBezTo>
                    <a:cubicBezTo>
                      <a:pt x="597" y="13"/>
                      <a:pt x="597" y="13"/>
                      <a:pt x="597" y="13"/>
                    </a:cubicBezTo>
                    <a:cubicBezTo>
                      <a:pt x="598" y="26"/>
                      <a:pt x="598" y="26"/>
                      <a:pt x="598" y="26"/>
                    </a:cubicBezTo>
                    <a:cubicBezTo>
                      <a:pt x="598" y="27"/>
                      <a:pt x="598" y="27"/>
                      <a:pt x="598" y="28"/>
                    </a:cubicBezTo>
                    <a:cubicBezTo>
                      <a:pt x="598" y="31"/>
                      <a:pt x="598" y="31"/>
                      <a:pt x="598" y="31"/>
                    </a:cubicBezTo>
                    <a:cubicBezTo>
                      <a:pt x="598" y="35"/>
                      <a:pt x="598" y="35"/>
                      <a:pt x="598" y="35"/>
                    </a:cubicBezTo>
                    <a:cubicBezTo>
                      <a:pt x="598" y="37"/>
                      <a:pt x="598" y="39"/>
                      <a:pt x="598" y="42"/>
                    </a:cubicBezTo>
                    <a:cubicBezTo>
                      <a:pt x="598" y="42"/>
                      <a:pt x="599" y="43"/>
                      <a:pt x="599" y="43"/>
                    </a:cubicBezTo>
                    <a:cubicBezTo>
                      <a:pt x="599" y="43"/>
                      <a:pt x="599" y="44"/>
                      <a:pt x="599" y="44"/>
                    </a:cubicBezTo>
                    <a:cubicBezTo>
                      <a:pt x="600" y="44"/>
                      <a:pt x="602" y="45"/>
                      <a:pt x="605" y="45"/>
                    </a:cubicBezTo>
                    <a:cubicBezTo>
                      <a:pt x="605" y="45"/>
                      <a:pt x="606" y="45"/>
                      <a:pt x="606" y="45"/>
                    </a:cubicBezTo>
                    <a:cubicBezTo>
                      <a:pt x="606" y="48"/>
                      <a:pt x="606" y="48"/>
                      <a:pt x="606" y="48"/>
                    </a:cubicBezTo>
                    <a:cubicBezTo>
                      <a:pt x="605" y="48"/>
                      <a:pt x="605" y="48"/>
                      <a:pt x="605" y="48"/>
                    </a:cubicBezTo>
                    <a:cubicBezTo>
                      <a:pt x="604" y="48"/>
                      <a:pt x="602" y="48"/>
                      <a:pt x="598" y="47"/>
                    </a:cubicBezTo>
                    <a:cubicBezTo>
                      <a:pt x="594" y="47"/>
                      <a:pt x="591" y="47"/>
                      <a:pt x="590" y="48"/>
                    </a:cubicBezTo>
                    <a:cubicBezTo>
                      <a:pt x="589" y="48"/>
                      <a:pt x="588" y="48"/>
                      <a:pt x="588" y="48"/>
                    </a:cubicBezTo>
                    <a:cubicBezTo>
                      <a:pt x="588" y="48"/>
                      <a:pt x="587" y="48"/>
                      <a:pt x="587" y="48"/>
                    </a:cubicBezTo>
                    <a:cubicBezTo>
                      <a:pt x="587" y="47"/>
                      <a:pt x="587" y="47"/>
                      <a:pt x="587" y="46"/>
                    </a:cubicBezTo>
                    <a:cubicBezTo>
                      <a:pt x="587" y="46"/>
                      <a:pt x="587" y="45"/>
                      <a:pt x="587" y="45"/>
                    </a:cubicBezTo>
                    <a:cubicBezTo>
                      <a:pt x="587" y="45"/>
                      <a:pt x="588" y="45"/>
                      <a:pt x="588" y="45"/>
                    </a:cubicBezTo>
                    <a:cubicBezTo>
                      <a:pt x="588" y="45"/>
                      <a:pt x="589" y="45"/>
                      <a:pt x="590" y="45"/>
                    </a:cubicBezTo>
                    <a:cubicBezTo>
                      <a:pt x="592" y="45"/>
                      <a:pt x="593" y="45"/>
                      <a:pt x="593" y="44"/>
                    </a:cubicBezTo>
                    <a:cubicBezTo>
                      <a:pt x="594" y="44"/>
                      <a:pt x="594" y="43"/>
                      <a:pt x="594" y="42"/>
                    </a:cubicBezTo>
                    <a:cubicBezTo>
                      <a:pt x="594" y="38"/>
                      <a:pt x="594" y="36"/>
                      <a:pt x="594" y="35"/>
                    </a:cubicBezTo>
                    <a:cubicBezTo>
                      <a:pt x="594" y="33"/>
                      <a:pt x="594" y="33"/>
                      <a:pt x="594" y="33"/>
                    </a:cubicBezTo>
                    <a:cubicBezTo>
                      <a:pt x="594" y="22"/>
                      <a:pt x="594" y="22"/>
                      <a:pt x="594" y="22"/>
                    </a:cubicBezTo>
                    <a:cubicBezTo>
                      <a:pt x="594" y="15"/>
                      <a:pt x="594" y="15"/>
                      <a:pt x="594" y="15"/>
                    </a:cubicBezTo>
                    <a:cubicBezTo>
                      <a:pt x="594" y="12"/>
                      <a:pt x="594" y="10"/>
                      <a:pt x="594" y="9"/>
                    </a:cubicBezTo>
                    <a:cubicBezTo>
                      <a:pt x="593" y="9"/>
                      <a:pt x="593" y="8"/>
                      <a:pt x="593" y="8"/>
                    </a:cubicBezTo>
                    <a:cubicBezTo>
                      <a:pt x="592" y="7"/>
                      <a:pt x="591" y="6"/>
                      <a:pt x="590" y="6"/>
                    </a:cubicBezTo>
                    <a:cubicBezTo>
                      <a:pt x="589" y="6"/>
                      <a:pt x="588" y="5"/>
                      <a:pt x="585" y="5"/>
                    </a:cubicBezTo>
                    <a:moveTo>
                      <a:pt x="546" y="21"/>
                    </a:moveTo>
                    <a:cubicBezTo>
                      <a:pt x="548" y="20"/>
                      <a:pt x="550" y="19"/>
                      <a:pt x="552" y="17"/>
                    </a:cubicBezTo>
                    <a:cubicBezTo>
                      <a:pt x="553" y="16"/>
                      <a:pt x="554" y="15"/>
                      <a:pt x="556" y="12"/>
                    </a:cubicBezTo>
                    <a:cubicBezTo>
                      <a:pt x="558" y="12"/>
                      <a:pt x="558" y="12"/>
                      <a:pt x="558" y="12"/>
                    </a:cubicBezTo>
                    <a:cubicBezTo>
                      <a:pt x="558" y="13"/>
                      <a:pt x="558" y="13"/>
                      <a:pt x="558" y="14"/>
                    </a:cubicBezTo>
                    <a:cubicBezTo>
                      <a:pt x="558" y="15"/>
                      <a:pt x="558" y="16"/>
                      <a:pt x="558" y="17"/>
                    </a:cubicBezTo>
                    <a:cubicBezTo>
                      <a:pt x="558" y="19"/>
                      <a:pt x="558" y="19"/>
                      <a:pt x="558" y="19"/>
                    </a:cubicBezTo>
                    <a:cubicBezTo>
                      <a:pt x="558" y="19"/>
                      <a:pt x="558" y="19"/>
                      <a:pt x="558" y="20"/>
                    </a:cubicBezTo>
                    <a:cubicBezTo>
                      <a:pt x="559" y="20"/>
                      <a:pt x="559" y="20"/>
                      <a:pt x="559" y="20"/>
                    </a:cubicBezTo>
                    <a:cubicBezTo>
                      <a:pt x="559" y="20"/>
                      <a:pt x="560" y="20"/>
                      <a:pt x="562" y="20"/>
                    </a:cubicBezTo>
                    <a:cubicBezTo>
                      <a:pt x="562" y="20"/>
                      <a:pt x="563" y="19"/>
                      <a:pt x="565" y="19"/>
                    </a:cubicBezTo>
                    <a:cubicBezTo>
                      <a:pt x="565" y="20"/>
                      <a:pt x="565" y="21"/>
                      <a:pt x="565" y="21"/>
                    </a:cubicBezTo>
                    <a:cubicBezTo>
                      <a:pt x="565" y="22"/>
                      <a:pt x="565" y="22"/>
                      <a:pt x="565" y="23"/>
                    </a:cubicBezTo>
                    <a:cubicBezTo>
                      <a:pt x="564" y="23"/>
                      <a:pt x="563" y="23"/>
                      <a:pt x="563" y="23"/>
                    </a:cubicBezTo>
                    <a:cubicBezTo>
                      <a:pt x="563" y="23"/>
                      <a:pt x="562" y="23"/>
                      <a:pt x="562" y="23"/>
                    </a:cubicBezTo>
                    <a:cubicBezTo>
                      <a:pt x="560" y="23"/>
                      <a:pt x="560" y="23"/>
                      <a:pt x="560" y="23"/>
                    </a:cubicBezTo>
                    <a:cubicBezTo>
                      <a:pt x="559" y="23"/>
                      <a:pt x="559" y="23"/>
                      <a:pt x="559" y="23"/>
                    </a:cubicBezTo>
                    <a:cubicBezTo>
                      <a:pt x="558" y="23"/>
                      <a:pt x="558" y="23"/>
                      <a:pt x="558" y="23"/>
                    </a:cubicBezTo>
                    <a:cubicBezTo>
                      <a:pt x="558" y="36"/>
                      <a:pt x="558" y="36"/>
                      <a:pt x="558" y="36"/>
                    </a:cubicBezTo>
                    <a:cubicBezTo>
                      <a:pt x="557" y="39"/>
                      <a:pt x="558" y="41"/>
                      <a:pt x="558" y="41"/>
                    </a:cubicBezTo>
                    <a:cubicBezTo>
                      <a:pt x="558" y="42"/>
                      <a:pt x="558" y="43"/>
                      <a:pt x="559" y="43"/>
                    </a:cubicBezTo>
                    <a:cubicBezTo>
                      <a:pt x="559" y="43"/>
                      <a:pt x="560" y="44"/>
                      <a:pt x="560" y="44"/>
                    </a:cubicBezTo>
                    <a:cubicBezTo>
                      <a:pt x="561" y="44"/>
                      <a:pt x="561" y="44"/>
                      <a:pt x="562" y="43"/>
                    </a:cubicBezTo>
                    <a:cubicBezTo>
                      <a:pt x="562" y="43"/>
                      <a:pt x="563" y="43"/>
                      <a:pt x="563" y="42"/>
                    </a:cubicBezTo>
                    <a:cubicBezTo>
                      <a:pt x="564" y="42"/>
                      <a:pt x="564" y="42"/>
                      <a:pt x="564" y="42"/>
                    </a:cubicBezTo>
                    <a:cubicBezTo>
                      <a:pt x="565" y="42"/>
                      <a:pt x="565" y="43"/>
                      <a:pt x="565" y="43"/>
                    </a:cubicBezTo>
                    <a:cubicBezTo>
                      <a:pt x="566" y="44"/>
                      <a:pt x="566" y="44"/>
                      <a:pt x="566" y="44"/>
                    </a:cubicBezTo>
                    <a:cubicBezTo>
                      <a:pt x="565" y="45"/>
                      <a:pt x="564" y="46"/>
                      <a:pt x="562" y="47"/>
                    </a:cubicBezTo>
                    <a:cubicBezTo>
                      <a:pt x="561" y="47"/>
                      <a:pt x="559" y="48"/>
                      <a:pt x="557" y="48"/>
                    </a:cubicBezTo>
                    <a:cubicBezTo>
                      <a:pt x="555" y="48"/>
                      <a:pt x="553" y="47"/>
                      <a:pt x="552" y="46"/>
                    </a:cubicBezTo>
                    <a:cubicBezTo>
                      <a:pt x="550" y="44"/>
                      <a:pt x="550" y="42"/>
                      <a:pt x="550" y="39"/>
                    </a:cubicBezTo>
                    <a:cubicBezTo>
                      <a:pt x="550" y="33"/>
                      <a:pt x="550" y="33"/>
                      <a:pt x="550" y="33"/>
                    </a:cubicBezTo>
                    <a:cubicBezTo>
                      <a:pt x="550" y="23"/>
                      <a:pt x="550" y="23"/>
                      <a:pt x="550" y="23"/>
                    </a:cubicBezTo>
                    <a:cubicBezTo>
                      <a:pt x="549" y="23"/>
                      <a:pt x="549" y="23"/>
                      <a:pt x="549" y="23"/>
                    </a:cubicBezTo>
                    <a:cubicBezTo>
                      <a:pt x="546" y="23"/>
                      <a:pt x="546" y="23"/>
                      <a:pt x="546" y="23"/>
                    </a:cubicBezTo>
                    <a:cubicBezTo>
                      <a:pt x="546" y="23"/>
                      <a:pt x="546" y="23"/>
                      <a:pt x="546" y="23"/>
                    </a:cubicBezTo>
                    <a:cubicBezTo>
                      <a:pt x="546" y="23"/>
                      <a:pt x="545" y="23"/>
                      <a:pt x="545" y="22"/>
                    </a:cubicBezTo>
                    <a:cubicBezTo>
                      <a:pt x="545" y="22"/>
                      <a:pt x="546" y="22"/>
                      <a:pt x="546" y="21"/>
                    </a:cubicBezTo>
                    <a:moveTo>
                      <a:pt x="530" y="33"/>
                    </a:moveTo>
                    <a:cubicBezTo>
                      <a:pt x="528" y="33"/>
                      <a:pt x="527" y="34"/>
                      <a:pt x="525" y="35"/>
                    </a:cubicBezTo>
                    <a:cubicBezTo>
                      <a:pt x="523" y="36"/>
                      <a:pt x="522" y="37"/>
                      <a:pt x="522" y="38"/>
                    </a:cubicBezTo>
                    <a:cubicBezTo>
                      <a:pt x="521" y="39"/>
                      <a:pt x="521" y="40"/>
                      <a:pt x="521" y="41"/>
                    </a:cubicBezTo>
                    <a:cubicBezTo>
                      <a:pt x="521" y="42"/>
                      <a:pt x="521" y="43"/>
                      <a:pt x="522" y="43"/>
                    </a:cubicBezTo>
                    <a:cubicBezTo>
                      <a:pt x="522" y="44"/>
                      <a:pt x="523" y="44"/>
                      <a:pt x="524" y="44"/>
                    </a:cubicBezTo>
                    <a:cubicBezTo>
                      <a:pt x="525" y="44"/>
                      <a:pt x="526" y="44"/>
                      <a:pt x="527" y="43"/>
                    </a:cubicBezTo>
                    <a:cubicBezTo>
                      <a:pt x="529" y="42"/>
                      <a:pt x="529" y="41"/>
                      <a:pt x="529" y="41"/>
                    </a:cubicBezTo>
                    <a:cubicBezTo>
                      <a:pt x="530" y="40"/>
                      <a:pt x="530" y="39"/>
                      <a:pt x="530" y="36"/>
                    </a:cubicBezTo>
                    <a:cubicBezTo>
                      <a:pt x="530" y="35"/>
                      <a:pt x="530" y="34"/>
                      <a:pt x="530" y="33"/>
                    </a:cubicBezTo>
                    <a:moveTo>
                      <a:pt x="541" y="41"/>
                    </a:moveTo>
                    <a:cubicBezTo>
                      <a:pt x="542" y="41"/>
                      <a:pt x="542" y="41"/>
                      <a:pt x="542" y="41"/>
                    </a:cubicBezTo>
                    <a:cubicBezTo>
                      <a:pt x="542" y="42"/>
                      <a:pt x="543" y="42"/>
                      <a:pt x="543" y="42"/>
                    </a:cubicBezTo>
                    <a:cubicBezTo>
                      <a:pt x="543" y="42"/>
                      <a:pt x="543" y="42"/>
                      <a:pt x="543" y="42"/>
                    </a:cubicBezTo>
                    <a:cubicBezTo>
                      <a:pt x="542" y="44"/>
                      <a:pt x="541" y="46"/>
                      <a:pt x="540" y="46"/>
                    </a:cubicBezTo>
                    <a:cubicBezTo>
                      <a:pt x="540" y="47"/>
                      <a:pt x="538" y="48"/>
                      <a:pt x="537" y="48"/>
                    </a:cubicBezTo>
                    <a:cubicBezTo>
                      <a:pt x="536" y="48"/>
                      <a:pt x="534" y="47"/>
                      <a:pt x="533" y="46"/>
                    </a:cubicBezTo>
                    <a:cubicBezTo>
                      <a:pt x="532" y="46"/>
                      <a:pt x="531" y="44"/>
                      <a:pt x="531" y="42"/>
                    </a:cubicBezTo>
                    <a:cubicBezTo>
                      <a:pt x="530" y="44"/>
                      <a:pt x="528" y="46"/>
                      <a:pt x="526" y="46"/>
                    </a:cubicBezTo>
                    <a:cubicBezTo>
                      <a:pt x="524" y="47"/>
                      <a:pt x="522" y="48"/>
                      <a:pt x="519" y="48"/>
                    </a:cubicBezTo>
                    <a:cubicBezTo>
                      <a:pt x="517" y="48"/>
                      <a:pt x="515" y="47"/>
                      <a:pt x="514" y="46"/>
                    </a:cubicBezTo>
                    <a:cubicBezTo>
                      <a:pt x="513" y="45"/>
                      <a:pt x="512" y="44"/>
                      <a:pt x="512" y="42"/>
                    </a:cubicBezTo>
                    <a:cubicBezTo>
                      <a:pt x="512" y="41"/>
                      <a:pt x="512" y="41"/>
                      <a:pt x="513" y="40"/>
                    </a:cubicBezTo>
                    <a:cubicBezTo>
                      <a:pt x="513" y="39"/>
                      <a:pt x="514" y="38"/>
                      <a:pt x="514" y="38"/>
                    </a:cubicBezTo>
                    <a:cubicBezTo>
                      <a:pt x="515" y="37"/>
                      <a:pt x="516" y="36"/>
                      <a:pt x="518" y="35"/>
                    </a:cubicBezTo>
                    <a:cubicBezTo>
                      <a:pt x="518" y="35"/>
                      <a:pt x="519" y="34"/>
                      <a:pt x="521" y="34"/>
                    </a:cubicBezTo>
                    <a:cubicBezTo>
                      <a:pt x="530" y="30"/>
                      <a:pt x="530" y="30"/>
                      <a:pt x="530" y="30"/>
                    </a:cubicBezTo>
                    <a:cubicBezTo>
                      <a:pt x="530" y="29"/>
                      <a:pt x="530" y="29"/>
                      <a:pt x="530" y="28"/>
                    </a:cubicBezTo>
                    <a:cubicBezTo>
                      <a:pt x="530" y="24"/>
                      <a:pt x="529" y="22"/>
                      <a:pt x="529" y="21"/>
                    </a:cubicBezTo>
                    <a:cubicBezTo>
                      <a:pt x="528" y="20"/>
                      <a:pt x="527" y="20"/>
                      <a:pt x="526" y="20"/>
                    </a:cubicBezTo>
                    <a:cubicBezTo>
                      <a:pt x="525" y="20"/>
                      <a:pt x="524" y="20"/>
                      <a:pt x="523" y="21"/>
                    </a:cubicBezTo>
                    <a:cubicBezTo>
                      <a:pt x="522" y="21"/>
                      <a:pt x="521" y="22"/>
                      <a:pt x="521" y="22"/>
                    </a:cubicBezTo>
                    <a:cubicBezTo>
                      <a:pt x="520" y="23"/>
                      <a:pt x="520" y="24"/>
                      <a:pt x="520" y="25"/>
                    </a:cubicBezTo>
                    <a:cubicBezTo>
                      <a:pt x="520" y="26"/>
                      <a:pt x="519" y="27"/>
                      <a:pt x="519" y="27"/>
                    </a:cubicBezTo>
                    <a:cubicBezTo>
                      <a:pt x="519" y="28"/>
                      <a:pt x="518" y="28"/>
                      <a:pt x="517" y="28"/>
                    </a:cubicBezTo>
                    <a:cubicBezTo>
                      <a:pt x="516" y="29"/>
                      <a:pt x="516" y="29"/>
                      <a:pt x="515" y="29"/>
                    </a:cubicBezTo>
                    <a:cubicBezTo>
                      <a:pt x="514" y="30"/>
                      <a:pt x="513" y="30"/>
                      <a:pt x="512" y="30"/>
                    </a:cubicBezTo>
                    <a:cubicBezTo>
                      <a:pt x="512" y="30"/>
                      <a:pt x="512" y="29"/>
                      <a:pt x="512" y="29"/>
                    </a:cubicBezTo>
                    <a:cubicBezTo>
                      <a:pt x="512" y="28"/>
                      <a:pt x="512" y="26"/>
                      <a:pt x="513" y="25"/>
                    </a:cubicBezTo>
                    <a:cubicBezTo>
                      <a:pt x="514" y="24"/>
                      <a:pt x="515" y="23"/>
                      <a:pt x="517" y="22"/>
                    </a:cubicBezTo>
                    <a:cubicBezTo>
                      <a:pt x="518" y="20"/>
                      <a:pt x="520" y="19"/>
                      <a:pt x="521" y="19"/>
                    </a:cubicBezTo>
                    <a:cubicBezTo>
                      <a:pt x="524" y="18"/>
                      <a:pt x="526" y="18"/>
                      <a:pt x="529" y="18"/>
                    </a:cubicBezTo>
                    <a:cubicBezTo>
                      <a:pt x="531" y="18"/>
                      <a:pt x="533" y="18"/>
                      <a:pt x="534" y="19"/>
                    </a:cubicBezTo>
                    <a:cubicBezTo>
                      <a:pt x="535" y="20"/>
                      <a:pt x="536" y="21"/>
                      <a:pt x="537" y="22"/>
                    </a:cubicBezTo>
                    <a:cubicBezTo>
                      <a:pt x="537" y="23"/>
                      <a:pt x="538" y="26"/>
                      <a:pt x="538" y="29"/>
                    </a:cubicBezTo>
                    <a:cubicBezTo>
                      <a:pt x="537" y="35"/>
                      <a:pt x="537" y="35"/>
                      <a:pt x="537" y="35"/>
                    </a:cubicBezTo>
                    <a:cubicBezTo>
                      <a:pt x="538" y="39"/>
                      <a:pt x="538" y="39"/>
                      <a:pt x="538" y="39"/>
                    </a:cubicBezTo>
                    <a:cubicBezTo>
                      <a:pt x="538" y="40"/>
                      <a:pt x="538" y="40"/>
                      <a:pt x="538" y="40"/>
                    </a:cubicBezTo>
                    <a:cubicBezTo>
                      <a:pt x="538" y="41"/>
                      <a:pt x="538" y="42"/>
                      <a:pt x="538" y="42"/>
                    </a:cubicBezTo>
                    <a:cubicBezTo>
                      <a:pt x="538" y="43"/>
                      <a:pt x="539" y="43"/>
                      <a:pt x="539" y="43"/>
                    </a:cubicBezTo>
                    <a:cubicBezTo>
                      <a:pt x="539" y="43"/>
                      <a:pt x="540" y="43"/>
                      <a:pt x="540" y="43"/>
                    </a:cubicBezTo>
                    <a:cubicBezTo>
                      <a:pt x="541" y="41"/>
                      <a:pt x="541" y="41"/>
                      <a:pt x="541" y="41"/>
                    </a:cubicBezTo>
                    <a:close/>
                    <a:moveTo>
                      <a:pt x="470" y="45"/>
                    </a:moveTo>
                    <a:cubicBezTo>
                      <a:pt x="471" y="45"/>
                      <a:pt x="471" y="45"/>
                      <a:pt x="472" y="45"/>
                    </a:cubicBezTo>
                    <a:cubicBezTo>
                      <a:pt x="472" y="45"/>
                      <a:pt x="472" y="45"/>
                      <a:pt x="473" y="45"/>
                    </a:cubicBezTo>
                    <a:cubicBezTo>
                      <a:pt x="474" y="45"/>
                      <a:pt x="475" y="45"/>
                      <a:pt x="475" y="44"/>
                    </a:cubicBezTo>
                    <a:cubicBezTo>
                      <a:pt x="475" y="44"/>
                      <a:pt x="475" y="43"/>
                      <a:pt x="475" y="42"/>
                    </a:cubicBezTo>
                    <a:cubicBezTo>
                      <a:pt x="476" y="27"/>
                      <a:pt x="476" y="27"/>
                      <a:pt x="476" y="27"/>
                    </a:cubicBezTo>
                    <a:cubicBezTo>
                      <a:pt x="476" y="25"/>
                      <a:pt x="476" y="25"/>
                      <a:pt x="476" y="25"/>
                    </a:cubicBezTo>
                    <a:cubicBezTo>
                      <a:pt x="476" y="24"/>
                      <a:pt x="476" y="24"/>
                      <a:pt x="476" y="24"/>
                    </a:cubicBezTo>
                    <a:cubicBezTo>
                      <a:pt x="476" y="14"/>
                      <a:pt x="476" y="14"/>
                      <a:pt x="476" y="14"/>
                    </a:cubicBezTo>
                    <a:cubicBezTo>
                      <a:pt x="476" y="11"/>
                      <a:pt x="476" y="10"/>
                      <a:pt x="475" y="9"/>
                    </a:cubicBezTo>
                    <a:cubicBezTo>
                      <a:pt x="475" y="8"/>
                      <a:pt x="475" y="8"/>
                      <a:pt x="475" y="8"/>
                    </a:cubicBezTo>
                    <a:cubicBezTo>
                      <a:pt x="475" y="7"/>
                      <a:pt x="474" y="7"/>
                      <a:pt x="474" y="7"/>
                    </a:cubicBezTo>
                    <a:cubicBezTo>
                      <a:pt x="473" y="7"/>
                      <a:pt x="472" y="6"/>
                      <a:pt x="471" y="6"/>
                    </a:cubicBezTo>
                    <a:cubicBezTo>
                      <a:pt x="471" y="6"/>
                      <a:pt x="471" y="6"/>
                      <a:pt x="471" y="6"/>
                    </a:cubicBezTo>
                    <a:cubicBezTo>
                      <a:pt x="471" y="5"/>
                      <a:pt x="471" y="5"/>
                      <a:pt x="471" y="4"/>
                    </a:cubicBezTo>
                    <a:cubicBezTo>
                      <a:pt x="472" y="4"/>
                      <a:pt x="474" y="3"/>
                      <a:pt x="479" y="2"/>
                    </a:cubicBezTo>
                    <a:cubicBezTo>
                      <a:pt x="480" y="2"/>
                      <a:pt x="481" y="2"/>
                      <a:pt x="482" y="1"/>
                    </a:cubicBezTo>
                    <a:cubicBezTo>
                      <a:pt x="483" y="1"/>
                      <a:pt x="483" y="1"/>
                      <a:pt x="483" y="1"/>
                    </a:cubicBezTo>
                    <a:cubicBezTo>
                      <a:pt x="483" y="17"/>
                      <a:pt x="483" y="17"/>
                      <a:pt x="483" y="17"/>
                    </a:cubicBezTo>
                    <a:cubicBezTo>
                      <a:pt x="483" y="17"/>
                      <a:pt x="483" y="18"/>
                      <a:pt x="483" y="19"/>
                    </a:cubicBezTo>
                    <a:cubicBezTo>
                      <a:pt x="483" y="20"/>
                      <a:pt x="483" y="20"/>
                      <a:pt x="483" y="22"/>
                    </a:cubicBezTo>
                    <a:cubicBezTo>
                      <a:pt x="483" y="27"/>
                      <a:pt x="483" y="27"/>
                      <a:pt x="483" y="27"/>
                    </a:cubicBezTo>
                    <a:cubicBezTo>
                      <a:pt x="483" y="32"/>
                      <a:pt x="483" y="32"/>
                      <a:pt x="483" y="32"/>
                    </a:cubicBezTo>
                    <a:cubicBezTo>
                      <a:pt x="484" y="31"/>
                      <a:pt x="487" y="30"/>
                      <a:pt x="491" y="27"/>
                    </a:cubicBezTo>
                    <a:cubicBezTo>
                      <a:pt x="492" y="27"/>
                      <a:pt x="493" y="26"/>
                      <a:pt x="495" y="24"/>
                    </a:cubicBezTo>
                    <a:cubicBezTo>
                      <a:pt x="496" y="24"/>
                      <a:pt x="496" y="23"/>
                      <a:pt x="497" y="23"/>
                    </a:cubicBezTo>
                    <a:cubicBezTo>
                      <a:pt x="496" y="23"/>
                      <a:pt x="496" y="23"/>
                      <a:pt x="495" y="23"/>
                    </a:cubicBezTo>
                    <a:cubicBezTo>
                      <a:pt x="494" y="22"/>
                      <a:pt x="493" y="22"/>
                      <a:pt x="492" y="22"/>
                    </a:cubicBezTo>
                    <a:cubicBezTo>
                      <a:pt x="492" y="21"/>
                      <a:pt x="492" y="21"/>
                      <a:pt x="492" y="21"/>
                    </a:cubicBezTo>
                    <a:cubicBezTo>
                      <a:pt x="492" y="21"/>
                      <a:pt x="492" y="20"/>
                      <a:pt x="492" y="20"/>
                    </a:cubicBezTo>
                    <a:cubicBezTo>
                      <a:pt x="495" y="20"/>
                      <a:pt x="495" y="20"/>
                      <a:pt x="495" y="20"/>
                    </a:cubicBezTo>
                    <a:cubicBezTo>
                      <a:pt x="495" y="20"/>
                      <a:pt x="496" y="20"/>
                      <a:pt x="497" y="20"/>
                    </a:cubicBezTo>
                    <a:cubicBezTo>
                      <a:pt x="498" y="20"/>
                      <a:pt x="499" y="20"/>
                      <a:pt x="500" y="20"/>
                    </a:cubicBezTo>
                    <a:cubicBezTo>
                      <a:pt x="501" y="20"/>
                      <a:pt x="502" y="20"/>
                      <a:pt x="503" y="20"/>
                    </a:cubicBezTo>
                    <a:cubicBezTo>
                      <a:pt x="505" y="20"/>
                      <a:pt x="506" y="20"/>
                      <a:pt x="506" y="20"/>
                    </a:cubicBezTo>
                    <a:cubicBezTo>
                      <a:pt x="506" y="20"/>
                      <a:pt x="507" y="20"/>
                      <a:pt x="508" y="20"/>
                    </a:cubicBezTo>
                    <a:cubicBezTo>
                      <a:pt x="508" y="20"/>
                      <a:pt x="508" y="20"/>
                      <a:pt x="508" y="20"/>
                    </a:cubicBezTo>
                    <a:cubicBezTo>
                      <a:pt x="508" y="21"/>
                      <a:pt x="508" y="21"/>
                      <a:pt x="508" y="21"/>
                    </a:cubicBezTo>
                    <a:cubicBezTo>
                      <a:pt x="505" y="22"/>
                      <a:pt x="505" y="22"/>
                      <a:pt x="505" y="22"/>
                    </a:cubicBezTo>
                    <a:cubicBezTo>
                      <a:pt x="503" y="23"/>
                      <a:pt x="502" y="23"/>
                      <a:pt x="501" y="24"/>
                    </a:cubicBezTo>
                    <a:cubicBezTo>
                      <a:pt x="499" y="25"/>
                      <a:pt x="496" y="27"/>
                      <a:pt x="491" y="30"/>
                    </a:cubicBezTo>
                    <a:cubicBezTo>
                      <a:pt x="492" y="30"/>
                      <a:pt x="492" y="31"/>
                      <a:pt x="493" y="32"/>
                    </a:cubicBezTo>
                    <a:cubicBezTo>
                      <a:pt x="494" y="32"/>
                      <a:pt x="494" y="32"/>
                      <a:pt x="494" y="32"/>
                    </a:cubicBezTo>
                    <a:cubicBezTo>
                      <a:pt x="497" y="35"/>
                      <a:pt x="497" y="35"/>
                      <a:pt x="497" y="35"/>
                    </a:cubicBezTo>
                    <a:cubicBezTo>
                      <a:pt x="503" y="41"/>
                      <a:pt x="503" y="41"/>
                      <a:pt x="503" y="41"/>
                    </a:cubicBezTo>
                    <a:cubicBezTo>
                      <a:pt x="506" y="44"/>
                      <a:pt x="506" y="44"/>
                      <a:pt x="506" y="44"/>
                    </a:cubicBezTo>
                    <a:cubicBezTo>
                      <a:pt x="506" y="44"/>
                      <a:pt x="507" y="45"/>
                      <a:pt x="509" y="46"/>
                    </a:cubicBezTo>
                    <a:cubicBezTo>
                      <a:pt x="509" y="46"/>
                      <a:pt x="509" y="47"/>
                      <a:pt x="509" y="47"/>
                    </a:cubicBezTo>
                    <a:cubicBezTo>
                      <a:pt x="509" y="47"/>
                      <a:pt x="509" y="47"/>
                      <a:pt x="509" y="48"/>
                    </a:cubicBezTo>
                    <a:cubicBezTo>
                      <a:pt x="509" y="48"/>
                      <a:pt x="508" y="48"/>
                      <a:pt x="507" y="47"/>
                    </a:cubicBezTo>
                    <a:cubicBezTo>
                      <a:pt x="506" y="47"/>
                      <a:pt x="505" y="47"/>
                      <a:pt x="505" y="47"/>
                    </a:cubicBezTo>
                    <a:cubicBezTo>
                      <a:pt x="500" y="47"/>
                      <a:pt x="495" y="47"/>
                      <a:pt x="492" y="47"/>
                    </a:cubicBezTo>
                    <a:cubicBezTo>
                      <a:pt x="492" y="47"/>
                      <a:pt x="492" y="47"/>
                      <a:pt x="492" y="47"/>
                    </a:cubicBezTo>
                    <a:cubicBezTo>
                      <a:pt x="492" y="46"/>
                      <a:pt x="492" y="46"/>
                      <a:pt x="492" y="46"/>
                    </a:cubicBezTo>
                    <a:cubicBezTo>
                      <a:pt x="492" y="46"/>
                      <a:pt x="492" y="46"/>
                      <a:pt x="492" y="45"/>
                    </a:cubicBezTo>
                    <a:cubicBezTo>
                      <a:pt x="493" y="45"/>
                      <a:pt x="493" y="45"/>
                      <a:pt x="494" y="45"/>
                    </a:cubicBezTo>
                    <a:cubicBezTo>
                      <a:pt x="495" y="45"/>
                      <a:pt x="495" y="45"/>
                      <a:pt x="496" y="45"/>
                    </a:cubicBezTo>
                    <a:cubicBezTo>
                      <a:pt x="495" y="44"/>
                      <a:pt x="495" y="44"/>
                      <a:pt x="494" y="43"/>
                    </a:cubicBezTo>
                    <a:cubicBezTo>
                      <a:pt x="485" y="33"/>
                      <a:pt x="485" y="33"/>
                      <a:pt x="485" y="33"/>
                    </a:cubicBezTo>
                    <a:cubicBezTo>
                      <a:pt x="483" y="34"/>
                      <a:pt x="483" y="34"/>
                      <a:pt x="483" y="34"/>
                    </a:cubicBezTo>
                    <a:cubicBezTo>
                      <a:pt x="483" y="42"/>
                      <a:pt x="483" y="42"/>
                      <a:pt x="483" y="42"/>
                    </a:cubicBezTo>
                    <a:cubicBezTo>
                      <a:pt x="483" y="42"/>
                      <a:pt x="483" y="42"/>
                      <a:pt x="483" y="43"/>
                    </a:cubicBezTo>
                    <a:cubicBezTo>
                      <a:pt x="483" y="44"/>
                      <a:pt x="483" y="44"/>
                      <a:pt x="483" y="44"/>
                    </a:cubicBezTo>
                    <a:cubicBezTo>
                      <a:pt x="484" y="44"/>
                      <a:pt x="484" y="45"/>
                      <a:pt x="484" y="45"/>
                    </a:cubicBezTo>
                    <a:cubicBezTo>
                      <a:pt x="485" y="45"/>
                      <a:pt x="485" y="45"/>
                      <a:pt x="487" y="45"/>
                    </a:cubicBezTo>
                    <a:cubicBezTo>
                      <a:pt x="487" y="45"/>
                      <a:pt x="487" y="45"/>
                      <a:pt x="487" y="45"/>
                    </a:cubicBezTo>
                    <a:cubicBezTo>
                      <a:pt x="487" y="46"/>
                      <a:pt x="487" y="46"/>
                      <a:pt x="487" y="46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5" y="47"/>
                      <a:pt x="483" y="47"/>
                      <a:pt x="482" y="47"/>
                    </a:cubicBezTo>
                    <a:cubicBezTo>
                      <a:pt x="481" y="47"/>
                      <a:pt x="481" y="47"/>
                      <a:pt x="480" y="47"/>
                    </a:cubicBezTo>
                    <a:cubicBezTo>
                      <a:pt x="480" y="47"/>
                      <a:pt x="480" y="47"/>
                      <a:pt x="479" y="47"/>
                    </a:cubicBezTo>
                    <a:cubicBezTo>
                      <a:pt x="477" y="47"/>
                      <a:pt x="477" y="47"/>
                      <a:pt x="477" y="47"/>
                    </a:cubicBezTo>
                    <a:cubicBezTo>
                      <a:pt x="474" y="47"/>
                      <a:pt x="474" y="47"/>
                      <a:pt x="474" y="47"/>
                    </a:cubicBezTo>
                    <a:cubicBezTo>
                      <a:pt x="473" y="47"/>
                      <a:pt x="473" y="47"/>
                      <a:pt x="473" y="47"/>
                    </a:cubicBezTo>
                    <a:cubicBezTo>
                      <a:pt x="471" y="47"/>
                      <a:pt x="471" y="47"/>
                      <a:pt x="471" y="47"/>
                    </a:cubicBezTo>
                    <a:cubicBezTo>
                      <a:pt x="470" y="47"/>
                      <a:pt x="470" y="47"/>
                      <a:pt x="470" y="46"/>
                    </a:cubicBezTo>
                    <a:cubicBezTo>
                      <a:pt x="470" y="46"/>
                      <a:pt x="470" y="46"/>
                      <a:pt x="470" y="45"/>
                    </a:cubicBezTo>
                    <a:moveTo>
                      <a:pt x="456" y="33"/>
                    </a:moveTo>
                    <a:cubicBezTo>
                      <a:pt x="454" y="33"/>
                      <a:pt x="453" y="34"/>
                      <a:pt x="451" y="35"/>
                    </a:cubicBezTo>
                    <a:cubicBezTo>
                      <a:pt x="449" y="36"/>
                      <a:pt x="448" y="37"/>
                      <a:pt x="447" y="38"/>
                    </a:cubicBezTo>
                    <a:cubicBezTo>
                      <a:pt x="447" y="39"/>
                      <a:pt x="447" y="40"/>
                      <a:pt x="447" y="41"/>
                    </a:cubicBezTo>
                    <a:cubicBezTo>
                      <a:pt x="447" y="42"/>
                      <a:pt x="447" y="43"/>
                      <a:pt x="448" y="43"/>
                    </a:cubicBezTo>
                    <a:cubicBezTo>
                      <a:pt x="448" y="44"/>
                      <a:pt x="449" y="44"/>
                      <a:pt x="450" y="44"/>
                    </a:cubicBezTo>
                    <a:cubicBezTo>
                      <a:pt x="451" y="44"/>
                      <a:pt x="452" y="44"/>
                      <a:pt x="453" y="43"/>
                    </a:cubicBezTo>
                    <a:cubicBezTo>
                      <a:pt x="454" y="42"/>
                      <a:pt x="455" y="41"/>
                      <a:pt x="455" y="41"/>
                    </a:cubicBezTo>
                    <a:cubicBezTo>
                      <a:pt x="456" y="40"/>
                      <a:pt x="456" y="39"/>
                      <a:pt x="456" y="36"/>
                    </a:cubicBezTo>
                    <a:cubicBezTo>
                      <a:pt x="456" y="35"/>
                      <a:pt x="456" y="34"/>
                      <a:pt x="456" y="33"/>
                    </a:cubicBezTo>
                    <a:moveTo>
                      <a:pt x="467" y="41"/>
                    </a:moveTo>
                    <a:cubicBezTo>
                      <a:pt x="468" y="41"/>
                      <a:pt x="468" y="41"/>
                      <a:pt x="468" y="41"/>
                    </a:cubicBezTo>
                    <a:cubicBezTo>
                      <a:pt x="468" y="42"/>
                      <a:pt x="468" y="42"/>
                      <a:pt x="469" y="42"/>
                    </a:cubicBezTo>
                    <a:cubicBezTo>
                      <a:pt x="469" y="42"/>
                      <a:pt x="469" y="42"/>
                      <a:pt x="469" y="42"/>
                    </a:cubicBezTo>
                    <a:cubicBezTo>
                      <a:pt x="468" y="44"/>
                      <a:pt x="467" y="46"/>
                      <a:pt x="466" y="46"/>
                    </a:cubicBezTo>
                    <a:cubicBezTo>
                      <a:pt x="465" y="47"/>
                      <a:pt x="464" y="48"/>
                      <a:pt x="463" y="48"/>
                    </a:cubicBezTo>
                    <a:cubicBezTo>
                      <a:pt x="461" y="48"/>
                      <a:pt x="460" y="47"/>
                      <a:pt x="459" y="46"/>
                    </a:cubicBezTo>
                    <a:cubicBezTo>
                      <a:pt x="458" y="46"/>
                      <a:pt x="457" y="44"/>
                      <a:pt x="456" y="42"/>
                    </a:cubicBezTo>
                    <a:cubicBezTo>
                      <a:pt x="455" y="44"/>
                      <a:pt x="454" y="46"/>
                      <a:pt x="452" y="46"/>
                    </a:cubicBezTo>
                    <a:cubicBezTo>
                      <a:pt x="450" y="47"/>
                      <a:pt x="448" y="48"/>
                      <a:pt x="445" y="48"/>
                    </a:cubicBezTo>
                    <a:cubicBezTo>
                      <a:pt x="443" y="48"/>
                      <a:pt x="441" y="47"/>
                      <a:pt x="440" y="46"/>
                    </a:cubicBezTo>
                    <a:cubicBezTo>
                      <a:pt x="439" y="45"/>
                      <a:pt x="438" y="44"/>
                      <a:pt x="438" y="42"/>
                    </a:cubicBezTo>
                    <a:cubicBezTo>
                      <a:pt x="438" y="41"/>
                      <a:pt x="438" y="41"/>
                      <a:pt x="438" y="40"/>
                    </a:cubicBezTo>
                    <a:cubicBezTo>
                      <a:pt x="439" y="39"/>
                      <a:pt x="439" y="38"/>
                      <a:pt x="440" y="38"/>
                    </a:cubicBezTo>
                    <a:cubicBezTo>
                      <a:pt x="441" y="37"/>
                      <a:pt x="442" y="36"/>
                      <a:pt x="444" y="35"/>
                    </a:cubicBezTo>
                    <a:cubicBezTo>
                      <a:pt x="444" y="35"/>
                      <a:pt x="445" y="34"/>
                      <a:pt x="447" y="34"/>
                    </a:cubicBezTo>
                    <a:cubicBezTo>
                      <a:pt x="456" y="30"/>
                      <a:pt x="456" y="30"/>
                      <a:pt x="456" y="30"/>
                    </a:cubicBezTo>
                    <a:cubicBezTo>
                      <a:pt x="456" y="29"/>
                      <a:pt x="456" y="29"/>
                      <a:pt x="456" y="28"/>
                    </a:cubicBezTo>
                    <a:cubicBezTo>
                      <a:pt x="456" y="24"/>
                      <a:pt x="455" y="22"/>
                      <a:pt x="454" y="21"/>
                    </a:cubicBezTo>
                    <a:cubicBezTo>
                      <a:pt x="454" y="20"/>
                      <a:pt x="453" y="20"/>
                      <a:pt x="452" y="20"/>
                    </a:cubicBezTo>
                    <a:cubicBezTo>
                      <a:pt x="451" y="20"/>
                      <a:pt x="450" y="20"/>
                      <a:pt x="449" y="21"/>
                    </a:cubicBezTo>
                    <a:cubicBezTo>
                      <a:pt x="448" y="21"/>
                      <a:pt x="447" y="22"/>
                      <a:pt x="447" y="22"/>
                    </a:cubicBezTo>
                    <a:cubicBezTo>
                      <a:pt x="446" y="23"/>
                      <a:pt x="446" y="24"/>
                      <a:pt x="446" y="25"/>
                    </a:cubicBezTo>
                    <a:cubicBezTo>
                      <a:pt x="445" y="26"/>
                      <a:pt x="445" y="27"/>
                      <a:pt x="445" y="27"/>
                    </a:cubicBezTo>
                    <a:cubicBezTo>
                      <a:pt x="445" y="28"/>
                      <a:pt x="444" y="28"/>
                      <a:pt x="443" y="28"/>
                    </a:cubicBezTo>
                    <a:cubicBezTo>
                      <a:pt x="442" y="29"/>
                      <a:pt x="442" y="29"/>
                      <a:pt x="441" y="29"/>
                    </a:cubicBezTo>
                    <a:cubicBezTo>
                      <a:pt x="440" y="30"/>
                      <a:pt x="439" y="30"/>
                      <a:pt x="438" y="30"/>
                    </a:cubicBezTo>
                    <a:cubicBezTo>
                      <a:pt x="438" y="30"/>
                      <a:pt x="438" y="29"/>
                      <a:pt x="438" y="29"/>
                    </a:cubicBezTo>
                    <a:cubicBezTo>
                      <a:pt x="438" y="28"/>
                      <a:pt x="438" y="26"/>
                      <a:pt x="439" y="25"/>
                    </a:cubicBezTo>
                    <a:cubicBezTo>
                      <a:pt x="439" y="24"/>
                      <a:pt x="441" y="23"/>
                      <a:pt x="442" y="22"/>
                    </a:cubicBezTo>
                    <a:cubicBezTo>
                      <a:pt x="444" y="20"/>
                      <a:pt x="446" y="19"/>
                      <a:pt x="447" y="19"/>
                    </a:cubicBezTo>
                    <a:cubicBezTo>
                      <a:pt x="449" y="18"/>
                      <a:pt x="452" y="18"/>
                      <a:pt x="455" y="18"/>
                    </a:cubicBezTo>
                    <a:cubicBezTo>
                      <a:pt x="457" y="18"/>
                      <a:pt x="458" y="18"/>
                      <a:pt x="460" y="19"/>
                    </a:cubicBezTo>
                    <a:cubicBezTo>
                      <a:pt x="461" y="20"/>
                      <a:pt x="462" y="21"/>
                      <a:pt x="463" y="22"/>
                    </a:cubicBezTo>
                    <a:cubicBezTo>
                      <a:pt x="463" y="23"/>
                      <a:pt x="463" y="26"/>
                      <a:pt x="463" y="29"/>
                    </a:cubicBezTo>
                    <a:cubicBezTo>
                      <a:pt x="463" y="35"/>
                      <a:pt x="463" y="35"/>
                      <a:pt x="463" y="35"/>
                    </a:cubicBezTo>
                    <a:cubicBezTo>
                      <a:pt x="463" y="39"/>
                      <a:pt x="463" y="39"/>
                      <a:pt x="463" y="39"/>
                    </a:cubicBezTo>
                    <a:cubicBezTo>
                      <a:pt x="463" y="40"/>
                      <a:pt x="463" y="40"/>
                      <a:pt x="463" y="40"/>
                    </a:cubicBezTo>
                    <a:cubicBezTo>
                      <a:pt x="463" y="41"/>
                      <a:pt x="464" y="42"/>
                      <a:pt x="464" y="42"/>
                    </a:cubicBezTo>
                    <a:cubicBezTo>
                      <a:pt x="464" y="43"/>
                      <a:pt x="464" y="43"/>
                      <a:pt x="465" y="43"/>
                    </a:cubicBezTo>
                    <a:cubicBezTo>
                      <a:pt x="465" y="43"/>
                      <a:pt x="465" y="43"/>
                      <a:pt x="466" y="43"/>
                    </a:cubicBezTo>
                    <a:cubicBezTo>
                      <a:pt x="467" y="41"/>
                      <a:pt x="467" y="41"/>
                      <a:pt x="467" y="41"/>
                    </a:cubicBezTo>
                    <a:close/>
                    <a:moveTo>
                      <a:pt x="387" y="47"/>
                    </a:moveTo>
                    <a:cubicBezTo>
                      <a:pt x="387" y="46"/>
                      <a:pt x="387" y="46"/>
                      <a:pt x="387" y="44"/>
                    </a:cubicBezTo>
                    <a:cubicBezTo>
                      <a:pt x="388" y="42"/>
                      <a:pt x="392" y="38"/>
                      <a:pt x="397" y="32"/>
                    </a:cubicBezTo>
                    <a:cubicBezTo>
                      <a:pt x="399" y="29"/>
                      <a:pt x="399" y="29"/>
                      <a:pt x="399" y="29"/>
                    </a:cubicBezTo>
                    <a:cubicBezTo>
                      <a:pt x="399" y="28"/>
                      <a:pt x="400" y="28"/>
                      <a:pt x="401" y="27"/>
                    </a:cubicBezTo>
                    <a:cubicBezTo>
                      <a:pt x="402" y="25"/>
                      <a:pt x="403" y="23"/>
                      <a:pt x="405" y="21"/>
                    </a:cubicBezTo>
                    <a:cubicBezTo>
                      <a:pt x="407" y="19"/>
                      <a:pt x="409" y="16"/>
                      <a:pt x="412" y="12"/>
                    </a:cubicBezTo>
                    <a:cubicBezTo>
                      <a:pt x="413" y="11"/>
                      <a:pt x="414" y="9"/>
                      <a:pt x="415" y="8"/>
                    </a:cubicBezTo>
                    <a:cubicBezTo>
                      <a:pt x="416" y="7"/>
                      <a:pt x="416" y="6"/>
                      <a:pt x="417" y="6"/>
                    </a:cubicBezTo>
                    <a:cubicBezTo>
                      <a:pt x="416" y="6"/>
                      <a:pt x="416" y="6"/>
                      <a:pt x="416" y="6"/>
                    </a:cubicBezTo>
                    <a:cubicBezTo>
                      <a:pt x="413" y="6"/>
                      <a:pt x="413" y="6"/>
                      <a:pt x="413" y="6"/>
                    </a:cubicBezTo>
                    <a:cubicBezTo>
                      <a:pt x="410" y="6"/>
                      <a:pt x="407" y="6"/>
                      <a:pt x="403" y="6"/>
                    </a:cubicBezTo>
                    <a:cubicBezTo>
                      <a:pt x="399" y="6"/>
                      <a:pt x="397" y="7"/>
                      <a:pt x="396" y="7"/>
                    </a:cubicBezTo>
                    <a:cubicBezTo>
                      <a:pt x="395" y="8"/>
                      <a:pt x="394" y="8"/>
                      <a:pt x="393" y="9"/>
                    </a:cubicBezTo>
                    <a:cubicBezTo>
                      <a:pt x="392" y="10"/>
                      <a:pt x="391" y="11"/>
                      <a:pt x="390" y="12"/>
                    </a:cubicBezTo>
                    <a:cubicBezTo>
                      <a:pt x="390" y="12"/>
                      <a:pt x="390" y="12"/>
                      <a:pt x="390" y="13"/>
                    </a:cubicBezTo>
                    <a:cubicBezTo>
                      <a:pt x="389" y="13"/>
                      <a:pt x="388" y="13"/>
                      <a:pt x="388" y="13"/>
                    </a:cubicBezTo>
                    <a:cubicBezTo>
                      <a:pt x="388" y="13"/>
                      <a:pt x="388" y="13"/>
                      <a:pt x="387" y="13"/>
                    </a:cubicBezTo>
                    <a:cubicBezTo>
                      <a:pt x="387" y="12"/>
                      <a:pt x="388" y="8"/>
                      <a:pt x="390" y="0"/>
                    </a:cubicBezTo>
                    <a:cubicBezTo>
                      <a:pt x="392" y="0"/>
                      <a:pt x="392" y="0"/>
                      <a:pt x="392" y="0"/>
                    </a:cubicBezTo>
                    <a:cubicBezTo>
                      <a:pt x="393" y="2"/>
                      <a:pt x="394" y="3"/>
                      <a:pt x="394" y="3"/>
                    </a:cubicBezTo>
                    <a:cubicBezTo>
                      <a:pt x="395" y="3"/>
                      <a:pt x="395" y="4"/>
                      <a:pt x="397" y="4"/>
                    </a:cubicBezTo>
                    <a:cubicBezTo>
                      <a:pt x="397" y="4"/>
                      <a:pt x="397" y="4"/>
                      <a:pt x="397" y="4"/>
                    </a:cubicBezTo>
                    <a:cubicBezTo>
                      <a:pt x="398" y="4"/>
                      <a:pt x="398" y="4"/>
                      <a:pt x="398" y="4"/>
                    </a:cubicBezTo>
                    <a:cubicBezTo>
                      <a:pt x="400" y="3"/>
                      <a:pt x="404" y="3"/>
                      <a:pt x="411" y="3"/>
                    </a:cubicBezTo>
                    <a:cubicBezTo>
                      <a:pt x="416" y="3"/>
                      <a:pt x="420" y="3"/>
                      <a:pt x="422" y="3"/>
                    </a:cubicBezTo>
                    <a:cubicBezTo>
                      <a:pt x="425" y="3"/>
                      <a:pt x="425" y="3"/>
                      <a:pt x="425" y="3"/>
                    </a:cubicBezTo>
                    <a:cubicBezTo>
                      <a:pt x="430" y="3"/>
                      <a:pt x="430" y="3"/>
                      <a:pt x="430" y="3"/>
                    </a:cubicBezTo>
                    <a:cubicBezTo>
                      <a:pt x="430" y="3"/>
                      <a:pt x="430" y="4"/>
                      <a:pt x="430" y="4"/>
                    </a:cubicBezTo>
                    <a:cubicBezTo>
                      <a:pt x="430" y="4"/>
                      <a:pt x="429" y="5"/>
                      <a:pt x="427" y="8"/>
                    </a:cubicBezTo>
                    <a:cubicBezTo>
                      <a:pt x="426" y="9"/>
                      <a:pt x="425" y="10"/>
                      <a:pt x="425" y="11"/>
                    </a:cubicBezTo>
                    <a:cubicBezTo>
                      <a:pt x="423" y="13"/>
                      <a:pt x="423" y="13"/>
                      <a:pt x="423" y="13"/>
                    </a:cubicBezTo>
                    <a:cubicBezTo>
                      <a:pt x="423" y="14"/>
                      <a:pt x="423" y="14"/>
                      <a:pt x="423" y="14"/>
                    </a:cubicBezTo>
                    <a:cubicBezTo>
                      <a:pt x="413" y="26"/>
                      <a:pt x="413" y="26"/>
                      <a:pt x="413" y="26"/>
                    </a:cubicBezTo>
                    <a:cubicBezTo>
                      <a:pt x="405" y="36"/>
                      <a:pt x="405" y="36"/>
                      <a:pt x="405" y="36"/>
                    </a:cubicBezTo>
                    <a:cubicBezTo>
                      <a:pt x="403" y="39"/>
                      <a:pt x="401" y="42"/>
                      <a:pt x="400" y="44"/>
                    </a:cubicBezTo>
                    <a:cubicBezTo>
                      <a:pt x="401" y="44"/>
                      <a:pt x="403" y="44"/>
                      <a:pt x="405" y="44"/>
                    </a:cubicBezTo>
                    <a:cubicBezTo>
                      <a:pt x="408" y="44"/>
                      <a:pt x="408" y="44"/>
                      <a:pt x="408" y="44"/>
                    </a:cubicBezTo>
                    <a:cubicBezTo>
                      <a:pt x="409" y="44"/>
                      <a:pt x="409" y="44"/>
                      <a:pt x="409" y="44"/>
                    </a:cubicBezTo>
                    <a:cubicBezTo>
                      <a:pt x="412" y="44"/>
                      <a:pt x="414" y="44"/>
                      <a:pt x="416" y="44"/>
                    </a:cubicBezTo>
                    <a:cubicBezTo>
                      <a:pt x="418" y="43"/>
                      <a:pt x="420" y="43"/>
                      <a:pt x="421" y="42"/>
                    </a:cubicBezTo>
                    <a:cubicBezTo>
                      <a:pt x="422" y="42"/>
                      <a:pt x="423" y="41"/>
                      <a:pt x="424" y="40"/>
                    </a:cubicBezTo>
                    <a:cubicBezTo>
                      <a:pt x="425" y="39"/>
                      <a:pt x="427" y="37"/>
                      <a:pt x="428" y="35"/>
                    </a:cubicBezTo>
                    <a:cubicBezTo>
                      <a:pt x="429" y="35"/>
                      <a:pt x="430" y="34"/>
                      <a:pt x="430" y="34"/>
                    </a:cubicBezTo>
                    <a:cubicBezTo>
                      <a:pt x="431" y="34"/>
                      <a:pt x="431" y="34"/>
                      <a:pt x="431" y="34"/>
                    </a:cubicBezTo>
                    <a:cubicBezTo>
                      <a:pt x="430" y="42"/>
                      <a:pt x="430" y="42"/>
                      <a:pt x="430" y="42"/>
                    </a:cubicBezTo>
                    <a:cubicBezTo>
                      <a:pt x="430" y="42"/>
                      <a:pt x="430" y="42"/>
                      <a:pt x="430" y="42"/>
                    </a:cubicBezTo>
                    <a:cubicBezTo>
                      <a:pt x="430" y="43"/>
                      <a:pt x="430" y="44"/>
                      <a:pt x="430" y="47"/>
                    </a:cubicBezTo>
                    <a:cubicBezTo>
                      <a:pt x="415" y="47"/>
                      <a:pt x="415" y="47"/>
                      <a:pt x="415" y="47"/>
                    </a:cubicBezTo>
                    <a:cubicBezTo>
                      <a:pt x="414" y="47"/>
                      <a:pt x="413" y="47"/>
                      <a:pt x="412" y="47"/>
                    </a:cubicBezTo>
                    <a:cubicBezTo>
                      <a:pt x="408" y="47"/>
                      <a:pt x="408" y="47"/>
                      <a:pt x="408" y="47"/>
                    </a:cubicBezTo>
                    <a:cubicBezTo>
                      <a:pt x="404" y="47"/>
                      <a:pt x="404" y="47"/>
                      <a:pt x="404" y="47"/>
                    </a:cubicBezTo>
                    <a:cubicBezTo>
                      <a:pt x="403" y="47"/>
                      <a:pt x="403" y="47"/>
                      <a:pt x="403" y="47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393" y="47"/>
                      <a:pt x="392" y="47"/>
                      <a:pt x="391" y="47"/>
                    </a:cubicBezTo>
                    <a:cubicBezTo>
                      <a:pt x="391" y="47"/>
                      <a:pt x="390" y="47"/>
                      <a:pt x="389" y="47"/>
                    </a:cubicBezTo>
                    <a:cubicBezTo>
                      <a:pt x="388" y="47"/>
                      <a:pt x="388" y="47"/>
                      <a:pt x="387" y="47"/>
                    </a:cubicBezTo>
                    <a:moveTo>
                      <a:pt x="348" y="46"/>
                    </a:moveTo>
                    <a:cubicBezTo>
                      <a:pt x="349" y="46"/>
                      <a:pt x="349" y="45"/>
                      <a:pt x="350" y="45"/>
                    </a:cubicBezTo>
                    <a:cubicBezTo>
                      <a:pt x="352" y="45"/>
                      <a:pt x="353" y="45"/>
                      <a:pt x="353" y="44"/>
                    </a:cubicBezTo>
                    <a:cubicBezTo>
                      <a:pt x="353" y="44"/>
                      <a:pt x="354" y="43"/>
                      <a:pt x="354" y="41"/>
                    </a:cubicBezTo>
                    <a:cubicBezTo>
                      <a:pt x="354" y="31"/>
                      <a:pt x="354" y="31"/>
                      <a:pt x="354" y="31"/>
                    </a:cubicBezTo>
                    <a:cubicBezTo>
                      <a:pt x="354" y="29"/>
                      <a:pt x="354" y="29"/>
                      <a:pt x="354" y="29"/>
                    </a:cubicBezTo>
                    <a:cubicBezTo>
                      <a:pt x="354" y="21"/>
                      <a:pt x="354" y="21"/>
                      <a:pt x="354" y="21"/>
                    </a:cubicBezTo>
                    <a:cubicBezTo>
                      <a:pt x="354" y="13"/>
                      <a:pt x="354" y="13"/>
                      <a:pt x="354" y="13"/>
                    </a:cubicBezTo>
                    <a:cubicBezTo>
                      <a:pt x="354" y="12"/>
                      <a:pt x="354" y="12"/>
                      <a:pt x="354" y="12"/>
                    </a:cubicBezTo>
                    <a:cubicBezTo>
                      <a:pt x="354" y="10"/>
                      <a:pt x="353" y="9"/>
                      <a:pt x="353" y="8"/>
                    </a:cubicBezTo>
                    <a:cubicBezTo>
                      <a:pt x="352" y="7"/>
                      <a:pt x="351" y="7"/>
                      <a:pt x="350" y="7"/>
                    </a:cubicBezTo>
                    <a:cubicBezTo>
                      <a:pt x="350" y="7"/>
                      <a:pt x="349" y="7"/>
                      <a:pt x="349" y="7"/>
                    </a:cubicBezTo>
                    <a:cubicBezTo>
                      <a:pt x="349" y="6"/>
                      <a:pt x="349" y="6"/>
                      <a:pt x="349" y="6"/>
                    </a:cubicBezTo>
                    <a:cubicBezTo>
                      <a:pt x="349" y="5"/>
                      <a:pt x="349" y="5"/>
                      <a:pt x="349" y="5"/>
                    </a:cubicBezTo>
                    <a:cubicBezTo>
                      <a:pt x="351" y="5"/>
                      <a:pt x="353" y="4"/>
                      <a:pt x="355" y="4"/>
                    </a:cubicBezTo>
                    <a:cubicBezTo>
                      <a:pt x="357" y="3"/>
                      <a:pt x="358" y="2"/>
                      <a:pt x="359" y="1"/>
                    </a:cubicBezTo>
                    <a:cubicBezTo>
                      <a:pt x="360" y="1"/>
                      <a:pt x="360" y="1"/>
                      <a:pt x="360" y="1"/>
                    </a:cubicBezTo>
                    <a:cubicBezTo>
                      <a:pt x="360" y="1"/>
                      <a:pt x="361" y="1"/>
                      <a:pt x="361" y="1"/>
                    </a:cubicBezTo>
                    <a:cubicBezTo>
                      <a:pt x="361" y="9"/>
                      <a:pt x="361" y="15"/>
                      <a:pt x="361" y="18"/>
                    </a:cubicBezTo>
                    <a:cubicBezTo>
                      <a:pt x="361" y="19"/>
                      <a:pt x="361" y="19"/>
                      <a:pt x="361" y="20"/>
                    </a:cubicBezTo>
                    <a:cubicBezTo>
                      <a:pt x="361" y="20"/>
                      <a:pt x="361" y="20"/>
                      <a:pt x="361" y="20"/>
                    </a:cubicBezTo>
                    <a:cubicBezTo>
                      <a:pt x="361" y="21"/>
                      <a:pt x="361" y="21"/>
                      <a:pt x="361" y="21"/>
                    </a:cubicBezTo>
                    <a:cubicBezTo>
                      <a:pt x="361" y="36"/>
                      <a:pt x="361" y="36"/>
                      <a:pt x="361" y="36"/>
                    </a:cubicBezTo>
                    <a:cubicBezTo>
                      <a:pt x="361" y="41"/>
                      <a:pt x="361" y="41"/>
                      <a:pt x="361" y="41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61" y="43"/>
                      <a:pt x="362" y="44"/>
                      <a:pt x="362" y="44"/>
                    </a:cubicBezTo>
                    <a:cubicBezTo>
                      <a:pt x="362" y="45"/>
                      <a:pt x="363" y="45"/>
                      <a:pt x="364" y="45"/>
                    </a:cubicBezTo>
                    <a:cubicBezTo>
                      <a:pt x="364" y="45"/>
                      <a:pt x="365" y="45"/>
                      <a:pt x="367" y="45"/>
                    </a:cubicBezTo>
                    <a:cubicBezTo>
                      <a:pt x="367" y="46"/>
                      <a:pt x="367" y="46"/>
                      <a:pt x="367" y="47"/>
                    </a:cubicBezTo>
                    <a:cubicBezTo>
                      <a:pt x="367" y="47"/>
                      <a:pt x="367" y="47"/>
                      <a:pt x="367" y="48"/>
                    </a:cubicBezTo>
                    <a:cubicBezTo>
                      <a:pt x="364" y="47"/>
                      <a:pt x="364" y="47"/>
                      <a:pt x="364" y="47"/>
                    </a:cubicBezTo>
                    <a:cubicBezTo>
                      <a:pt x="362" y="47"/>
                      <a:pt x="360" y="47"/>
                      <a:pt x="358" y="47"/>
                    </a:cubicBezTo>
                    <a:cubicBezTo>
                      <a:pt x="357" y="47"/>
                      <a:pt x="357" y="47"/>
                      <a:pt x="357" y="47"/>
                    </a:cubicBezTo>
                    <a:cubicBezTo>
                      <a:pt x="355" y="47"/>
                      <a:pt x="353" y="47"/>
                      <a:pt x="351" y="47"/>
                    </a:cubicBezTo>
                    <a:cubicBezTo>
                      <a:pt x="348" y="47"/>
                      <a:pt x="348" y="47"/>
                      <a:pt x="348" y="47"/>
                    </a:cubicBezTo>
                    <a:lnTo>
                      <a:pt x="348" y="46"/>
                    </a:lnTo>
                    <a:close/>
                    <a:moveTo>
                      <a:pt x="328" y="47"/>
                    </a:moveTo>
                    <a:cubicBezTo>
                      <a:pt x="328" y="45"/>
                      <a:pt x="328" y="45"/>
                      <a:pt x="328" y="45"/>
                    </a:cubicBezTo>
                    <a:cubicBezTo>
                      <a:pt x="332" y="45"/>
                      <a:pt x="332" y="45"/>
                      <a:pt x="332" y="45"/>
                    </a:cubicBezTo>
                    <a:cubicBezTo>
                      <a:pt x="333" y="44"/>
                      <a:pt x="333" y="44"/>
                      <a:pt x="333" y="44"/>
                    </a:cubicBezTo>
                    <a:cubicBezTo>
                      <a:pt x="334" y="44"/>
                      <a:pt x="334" y="43"/>
                      <a:pt x="334" y="42"/>
                    </a:cubicBezTo>
                    <a:cubicBezTo>
                      <a:pt x="334" y="41"/>
                      <a:pt x="334" y="41"/>
                      <a:pt x="334" y="41"/>
                    </a:cubicBezTo>
                    <a:cubicBezTo>
                      <a:pt x="334" y="41"/>
                      <a:pt x="334" y="41"/>
                      <a:pt x="334" y="40"/>
                    </a:cubicBezTo>
                    <a:cubicBezTo>
                      <a:pt x="334" y="39"/>
                      <a:pt x="334" y="38"/>
                      <a:pt x="334" y="38"/>
                    </a:cubicBezTo>
                    <a:cubicBezTo>
                      <a:pt x="334" y="37"/>
                      <a:pt x="334" y="37"/>
                      <a:pt x="334" y="35"/>
                    </a:cubicBezTo>
                    <a:cubicBezTo>
                      <a:pt x="334" y="34"/>
                      <a:pt x="334" y="34"/>
                      <a:pt x="334" y="34"/>
                    </a:cubicBezTo>
                    <a:cubicBezTo>
                      <a:pt x="334" y="32"/>
                      <a:pt x="334" y="32"/>
                      <a:pt x="334" y="32"/>
                    </a:cubicBezTo>
                    <a:cubicBezTo>
                      <a:pt x="334" y="26"/>
                      <a:pt x="334" y="26"/>
                      <a:pt x="334" y="26"/>
                    </a:cubicBezTo>
                    <a:cubicBezTo>
                      <a:pt x="334" y="26"/>
                      <a:pt x="334" y="25"/>
                      <a:pt x="334" y="24"/>
                    </a:cubicBezTo>
                    <a:cubicBezTo>
                      <a:pt x="333" y="24"/>
                      <a:pt x="333" y="23"/>
                      <a:pt x="332" y="23"/>
                    </a:cubicBezTo>
                    <a:cubicBezTo>
                      <a:pt x="332" y="23"/>
                      <a:pt x="330" y="23"/>
                      <a:pt x="329" y="23"/>
                    </a:cubicBezTo>
                    <a:cubicBezTo>
                      <a:pt x="329" y="21"/>
                      <a:pt x="329" y="21"/>
                      <a:pt x="329" y="21"/>
                    </a:cubicBezTo>
                    <a:cubicBezTo>
                      <a:pt x="331" y="20"/>
                      <a:pt x="333" y="20"/>
                      <a:pt x="335" y="19"/>
                    </a:cubicBezTo>
                    <a:cubicBezTo>
                      <a:pt x="336" y="19"/>
                      <a:pt x="338" y="18"/>
                      <a:pt x="339" y="16"/>
                    </a:cubicBezTo>
                    <a:cubicBezTo>
                      <a:pt x="342" y="16"/>
                      <a:pt x="342" y="16"/>
                      <a:pt x="342" y="16"/>
                    </a:cubicBezTo>
                    <a:cubicBezTo>
                      <a:pt x="342" y="19"/>
                      <a:pt x="342" y="23"/>
                      <a:pt x="342" y="27"/>
                    </a:cubicBezTo>
                    <a:cubicBezTo>
                      <a:pt x="342" y="42"/>
                      <a:pt x="342" y="42"/>
                      <a:pt x="342" y="42"/>
                    </a:cubicBezTo>
                    <a:cubicBezTo>
                      <a:pt x="342" y="43"/>
                      <a:pt x="342" y="44"/>
                      <a:pt x="342" y="44"/>
                    </a:cubicBezTo>
                    <a:cubicBezTo>
                      <a:pt x="342" y="45"/>
                      <a:pt x="344" y="45"/>
                      <a:pt x="345" y="45"/>
                    </a:cubicBezTo>
                    <a:cubicBezTo>
                      <a:pt x="346" y="45"/>
                      <a:pt x="346" y="45"/>
                      <a:pt x="347" y="45"/>
                    </a:cubicBezTo>
                    <a:cubicBezTo>
                      <a:pt x="347" y="47"/>
                      <a:pt x="347" y="47"/>
                      <a:pt x="347" y="47"/>
                    </a:cubicBezTo>
                    <a:cubicBezTo>
                      <a:pt x="346" y="47"/>
                      <a:pt x="346" y="47"/>
                      <a:pt x="345" y="47"/>
                    </a:cubicBezTo>
                    <a:cubicBezTo>
                      <a:pt x="345" y="47"/>
                      <a:pt x="344" y="47"/>
                      <a:pt x="344" y="47"/>
                    </a:cubicBezTo>
                    <a:cubicBezTo>
                      <a:pt x="341" y="47"/>
                      <a:pt x="338" y="47"/>
                      <a:pt x="334" y="47"/>
                    </a:cubicBezTo>
                    <a:cubicBezTo>
                      <a:pt x="333" y="47"/>
                      <a:pt x="332" y="47"/>
                      <a:pt x="331" y="47"/>
                    </a:cubicBezTo>
                    <a:cubicBezTo>
                      <a:pt x="329" y="47"/>
                      <a:pt x="329" y="47"/>
                      <a:pt x="328" y="47"/>
                    </a:cubicBezTo>
                    <a:moveTo>
                      <a:pt x="333" y="6"/>
                    </a:moveTo>
                    <a:cubicBezTo>
                      <a:pt x="333" y="4"/>
                      <a:pt x="334" y="3"/>
                      <a:pt x="335" y="3"/>
                    </a:cubicBezTo>
                    <a:cubicBezTo>
                      <a:pt x="335" y="2"/>
                      <a:pt x="336" y="1"/>
                      <a:pt x="338" y="1"/>
                    </a:cubicBezTo>
                    <a:cubicBezTo>
                      <a:pt x="339" y="1"/>
                      <a:pt x="340" y="2"/>
                      <a:pt x="341" y="3"/>
                    </a:cubicBezTo>
                    <a:cubicBezTo>
                      <a:pt x="342" y="3"/>
                      <a:pt x="343" y="4"/>
                      <a:pt x="343" y="6"/>
                    </a:cubicBezTo>
                    <a:cubicBezTo>
                      <a:pt x="343" y="6"/>
                      <a:pt x="342" y="7"/>
                      <a:pt x="342" y="8"/>
                    </a:cubicBezTo>
                    <a:cubicBezTo>
                      <a:pt x="342" y="9"/>
                      <a:pt x="341" y="9"/>
                      <a:pt x="340" y="10"/>
                    </a:cubicBezTo>
                    <a:cubicBezTo>
                      <a:pt x="340" y="10"/>
                      <a:pt x="339" y="11"/>
                      <a:pt x="338" y="11"/>
                    </a:cubicBezTo>
                    <a:cubicBezTo>
                      <a:pt x="337" y="11"/>
                      <a:pt x="336" y="10"/>
                      <a:pt x="335" y="9"/>
                    </a:cubicBezTo>
                    <a:cubicBezTo>
                      <a:pt x="334" y="8"/>
                      <a:pt x="333" y="7"/>
                      <a:pt x="333" y="6"/>
                    </a:cubicBezTo>
                    <a:moveTo>
                      <a:pt x="267" y="45"/>
                    </a:moveTo>
                    <a:cubicBezTo>
                      <a:pt x="267" y="45"/>
                      <a:pt x="267" y="45"/>
                      <a:pt x="268" y="45"/>
                    </a:cubicBezTo>
                    <a:cubicBezTo>
                      <a:pt x="269" y="45"/>
                      <a:pt x="270" y="45"/>
                      <a:pt x="271" y="44"/>
                    </a:cubicBezTo>
                    <a:cubicBezTo>
                      <a:pt x="271" y="44"/>
                      <a:pt x="271" y="44"/>
                      <a:pt x="271" y="44"/>
                    </a:cubicBezTo>
                    <a:cubicBezTo>
                      <a:pt x="271" y="44"/>
                      <a:pt x="271" y="41"/>
                      <a:pt x="272" y="37"/>
                    </a:cubicBezTo>
                    <a:cubicBezTo>
                      <a:pt x="272" y="35"/>
                      <a:pt x="272" y="35"/>
                      <a:pt x="272" y="35"/>
                    </a:cubicBezTo>
                    <a:cubicBezTo>
                      <a:pt x="272" y="32"/>
                      <a:pt x="272" y="32"/>
                      <a:pt x="272" y="32"/>
                    </a:cubicBezTo>
                    <a:cubicBezTo>
                      <a:pt x="272" y="28"/>
                      <a:pt x="272" y="28"/>
                      <a:pt x="272" y="28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2" y="26"/>
                      <a:pt x="271" y="25"/>
                      <a:pt x="271" y="25"/>
                    </a:cubicBezTo>
                    <a:cubicBezTo>
                      <a:pt x="270" y="24"/>
                      <a:pt x="269" y="24"/>
                      <a:pt x="267" y="23"/>
                    </a:cubicBezTo>
                    <a:cubicBezTo>
                      <a:pt x="267" y="22"/>
                      <a:pt x="267" y="22"/>
                      <a:pt x="267" y="22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71" y="21"/>
                      <a:pt x="272" y="20"/>
                      <a:pt x="274" y="19"/>
                    </a:cubicBezTo>
                    <a:cubicBezTo>
                      <a:pt x="275" y="19"/>
                      <a:pt x="276" y="18"/>
                      <a:pt x="277" y="16"/>
                    </a:cubicBezTo>
                    <a:cubicBezTo>
                      <a:pt x="279" y="16"/>
                      <a:pt x="279" y="16"/>
                      <a:pt x="279" y="16"/>
                    </a:cubicBezTo>
                    <a:cubicBezTo>
                      <a:pt x="279" y="17"/>
                      <a:pt x="279" y="17"/>
                      <a:pt x="279" y="17"/>
                    </a:cubicBezTo>
                    <a:cubicBezTo>
                      <a:pt x="279" y="20"/>
                      <a:pt x="279" y="20"/>
                      <a:pt x="279" y="20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279" y="22"/>
                      <a:pt x="279" y="22"/>
                      <a:pt x="279" y="22"/>
                    </a:cubicBezTo>
                    <a:cubicBezTo>
                      <a:pt x="281" y="20"/>
                      <a:pt x="283" y="19"/>
                      <a:pt x="285" y="18"/>
                    </a:cubicBezTo>
                    <a:cubicBezTo>
                      <a:pt x="286" y="18"/>
                      <a:pt x="288" y="17"/>
                      <a:pt x="290" y="17"/>
                    </a:cubicBezTo>
                    <a:cubicBezTo>
                      <a:pt x="292" y="17"/>
                      <a:pt x="294" y="18"/>
                      <a:pt x="296" y="19"/>
                    </a:cubicBezTo>
                    <a:cubicBezTo>
                      <a:pt x="297" y="19"/>
                      <a:pt x="299" y="21"/>
                      <a:pt x="300" y="23"/>
                    </a:cubicBezTo>
                    <a:cubicBezTo>
                      <a:pt x="302" y="21"/>
                      <a:pt x="303" y="20"/>
                      <a:pt x="304" y="19"/>
                    </a:cubicBezTo>
                    <a:cubicBezTo>
                      <a:pt x="305" y="19"/>
                      <a:pt x="306" y="18"/>
                      <a:pt x="307" y="18"/>
                    </a:cubicBezTo>
                    <a:cubicBezTo>
                      <a:pt x="309" y="18"/>
                      <a:pt x="310" y="18"/>
                      <a:pt x="311" y="18"/>
                    </a:cubicBezTo>
                    <a:cubicBezTo>
                      <a:pt x="315" y="18"/>
                      <a:pt x="317" y="19"/>
                      <a:pt x="319" y="20"/>
                    </a:cubicBezTo>
                    <a:cubicBezTo>
                      <a:pt x="321" y="22"/>
                      <a:pt x="322" y="25"/>
                      <a:pt x="322" y="29"/>
                    </a:cubicBezTo>
                    <a:cubicBezTo>
                      <a:pt x="322" y="34"/>
                      <a:pt x="322" y="34"/>
                      <a:pt x="322" y="34"/>
                    </a:cubicBezTo>
                    <a:cubicBezTo>
                      <a:pt x="322" y="35"/>
                      <a:pt x="322" y="37"/>
                      <a:pt x="322" y="40"/>
                    </a:cubicBezTo>
                    <a:cubicBezTo>
                      <a:pt x="322" y="43"/>
                      <a:pt x="322" y="43"/>
                      <a:pt x="322" y="43"/>
                    </a:cubicBezTo>
                    <a:cubicBezTo>
                      <a:pt x="322" y="43"/>
                      <a:pt x="322" y="44"/>
                      <a:pt x="322" y="44"/>
                    </a:cubicBezTo>
                    <a:cubicBezTo>
                      <a:pt x="323" y="44"/>
                      <a:pt x="324" y="45"/>
                      <a:pt x="325" y="45"/>
                    </a:cubicBezTo>
                    <a:cubicBezTo>
                      <a:pt x="325" y="45"/>
                      <a:pt x="326" y="45"/>
                      <a:pt x="326" y="45"/>
                    </a:cubicBezTo>
                    <a:cubicBezTo>
                      <a:pt x="326" y="46"/>
                      <a:pt x="326" y="46"/>
                      <a:pt x="326" y="46"/>
                    </a:cubicBezTo>
                    <a:cubicBezTo>
                      <a:pt x="326" y="47"/>
                      <a:pt x="326" y="47"/>
                      <a:pt x="326" y="47"/>
                    </a:cubicBezTo>
                    <a:cubicBezTo>
                      <a:pt x="326" y="47"/>
                      <a:pt x="325" y="47"/>
                      <a:pt x="325" y="47"/>
                    </a:cubicBezTo>
                    <a:cubicBezTo>
                      <a:pt x="325" y="47"/>
                      <a:pt x="324" y="47"/>
                      <a:pt x="323" y="47"/>
                    </a:cubicBezTo>
                    <a:cubicBezTo>
                      <a:pt x="322" y="47"/>
                      <a:pt x="321" y="47"/>
                      <a:pt x="320" y="47"/>
                    </a:cubicBezTo>
                    <a:cubicBezTo>
                      <a:pt x="316" y="47"/>
                      <a:pt x="313" y="47"/>
                      <a:pt x="311" y="47"/>
                    </a:cubicBezTo>
                    <a:cubicBezTo>
                      <a:pt x="311" y="47"/>
                      <a:pt x="311" y="46"/>
                      <a:pt x="311" y="46"/>
                    </a:cubicBezTo>
                    <a:cubicBezTo>
                      <a:pt x="311" y="45"/>
                      <a:pt x="311" y="45"/>
                      <a:pt x="311" y="45"/>
                    </a:cubicBezTo>
                    <a:cubicBezTo>
                      <a:pt x="311" y="45"/>
                      <a:pt x="312" y="45"/>
                      <a:pt x="314" y="44"/>
                    </a:cubicBezTo>
                    <a:cubicBezTo>
                      <a:pt x="314" y="44"/>
                      <a:pt x="314" y="44"/>
                      <a:pt x="314" y="43"/>
                    </a:cubicBezTo>
                    <a:cubicBezTo>
                      <a:pt x="314" y="43"/>
                      <a:pt x="314" y="42"/>
                      <a:pt x="314" y="40"/>
                    </a:cubicBezTo>
                    <a:cubicBezTo>
                      <a:pt x="314" y="30"/>
                      <a:pt x="314" y="30"/>
                      <a:pt x="314" y="30"/>
                    </a:cubicBezTo>
                    <a:cubicBezTo>
                      <a:pt x="314" y="28"/>
                      <a:pt x="314" y="27"/>
                      <a:pt x="314" y="26"/>
                    </a:cubicBezTo>
                    <a:cubicBezTo>
                      <a:pt x="314" y="25"/>
                      <a:pt x="313" y="24"/>
                      <a:pt x="313" y="23"/>
                    </a:cubicBezTo>
                    <a:cubicBezTo>
                      <a:pt x="312" y="22"/>
                      <a:pt x="312" y="22"/>
                      <a:pt x="311" y="22"/>
                    </a:cubicBezTo>
                    <a:cubicBezTo>
                      <a:pt x="310" y="21"/>
                      <a:pt x="309" y="21"/>
                      <a:pt x="309" y="21"/>
                    </a:cubicBezTo>
                    <a:cubicBezTo>
                      <a:pt x="307" y="21"/>
                      <a:pt x="306" y="21"/>
                      <a:pt x="304" y="22"/>
                    </a:cubicBezTo>
                    <a:cubicBezTo>
                      <a:pt x="303" y="23"/>
                      <a:pt x="302" y="24"/>
                      <a:pt x="301" y="25"/>
                    </a:cubicBezTo>
                    <a:cubicBezTo>
                      <a:pt x="301" y="26"/>
                      <a:pt x="301" y="26"/>
                      <a:pt x="301" y="26"/>
                    </a:cubicBezTo>
                    <a:cubicBezTo>
                      <a:pt x="301" y="31"/>
                      <a:pt x="301" y="31"/>
                      <a:pt x="301" y="31"/>
                    </a:cubicBezTo>
                    <a:cubicBezTo>
                      <a:pt x="301" y="35"/>
                      <a:pt x="301" y="35"/>
                      <a:pt x="301" y="35"/>
                    </a:cubicBezTo>
                    <a:cubicBezTo>
                      <a:pt x="301" y="38"/>
                      <a:pt x="301" y="38"/>
                      <a:pt x="301" y="38"/>
                    </a:cubicBezTo>
                    <a:cubicBezTo>
                      <a:pt x="301" y="41"/>
                      <a:pt x="301" y="41"/>
                      <a:pt x="301" y="41"/>
                    </a:cubicBezTo>
                    <a:cubicBezTo>
                      <a:pt x="301" y="43"/>
                      <a:pt x="301" y="44"/>
                      <a:pt x="301" y="44"/>
                    </a:cubicBezTo>
                    <a:cubicBezTo>
                      <a:pt x="302" y="44"/>
                      <a:pt x="303" y="45"/>
                      <a:pt x="305" y="45"/>
                    </a:cubicBezTo>
                    <a:cubicBezTo>
                      <a:pt x="306" y="45"/>
                      <a:pt x="306" y="45"/>
                      <a:pt x="306" y="45"/>
                    </a:cubicBezTo>
                    <a:cubicBezTo>
                      <a:pt x="306" y="46"/>
                      <a:pt x="306" y="46"/>
                      <a:pt x="306" y="47"/>
                    </a:cubicBezTo>
                    <a:cubicBezTo>
                      <a:pt x="306" y="47"/>
                      <a:pt x="306" y="47"/>
                      <a:pt x="306" y="47"/>
                    </a:cubicBezTo>
                    <a:cubicBezTo>
                      <a:pt x="305" y="47"/>
                      <a:pt x="305" y="47"/>
                      <a:pt x="305" y="47"/>
                    </a:cubicBezTo>
                    <a:cubicBezTo>
                      <a:pt x="303" y="47"/>
                      <a:pt x="303" y="47"/>
                      <a:pt x="303" y="47"/>
                    </a:cubicBezTo>
                    <a:cubicBezTo>
                      <a:pt x="303" y="47"/>
                      <a:pt x="303" y="47"/>
                      <a:pt x="303" y="47"/>
                    </a:cubicBezTo>
                    <a:cubicBezTo>
                      <a:pt x="301" y="47"/>
                      <a:pt x="299" y="47"/>
                      <a:pt x="297" y="47"/>
                    </a:cubicBezTo>
                    <a:cubicBezTo>
                      <a:pt x="294" y="47"/>
                      <a:pt x="294" y="47"/>
                      <a:pt x="294" y="47"/>
                    </a:cubicBezTo>
                    <a:cubicBezTo>
                      <a:pt x="293" y="47"/>
                      <a:pt x="291" y="47"/>
                      <a:pt x="289" y="47"/>
                    </a:cubicBezTo>
                    <a:cubicBezTo>
                      <a:pt x="288" y="47"/>
                      <a:pt x="288" y="47"/>
                      <a:pt x="288" y="47"/>
                    </a:cubicBezTo>
                    <a:cubicBezTo>
                      <a:pt x="288" y="45"/>
                      <a:pt x="288" y="45"/>
                      <a:pt x="288" y="45"/>
                    </a:cubicBezTo>
                    <a:cubicBezTo>
                      <a:pt x="289" y="45"/>
                      <a:pt x="290" y="45"/>
                      <a:pt x="292" y="45"/>
                    </a:cubicBezTo>
                    <a:cubicBezTo>
                      <a:pt x="292" y="45"/>
                      <a:pt x="292" y="45"/>
                      <a:pt x="292" y="44"/>
                    </a:cubicBezTo>
                    <a:cubicBezTo>
                      <a:pt x="293" y="44"/>
                      <a:pt x="293" y="44"/>
                      <a:pt x="293" y="44"/>
                    </a:cubicBezTo>
                    <a:cubicBezTo>
                      <a:pt x="293" y="43"/>
                      <a:pt x="293" y="42"/>
                      <a:pt x="293" y="41"/>
                    </a:cubicBezTo>
                    <a:cubicBezTo>
                      <a:pt x="293" y="34"/>
                      <a:pt x="293" y="34"/>
                      <a:pt x="293" y="34"/>
                    </a:cubicBezTo>
                    <a:cubicBezTo>
                      <a:pt x="293" y="32"/>
                      <a:pt x="293" y="32"/>
                      <a:pt x="293" y="32"/>
                    </a:cubicBezTo>
                    <a:cubicBezTo>
                      <a:pt x="293" y="28"/>
                      <a:pt x="293" y="26"/>
                      <a:pt x="293" y="25"/>
                    </a:cubicBezTo>
                    <a:cubicBezTo>
                      <a:pt x="292" y="24"/>
                      <a:pt x="292" y="23"/>
                      <a:pt x="291" y="22"/>
                    </a:cubicBezTo>
                    <a:cubicBezTo>
                      <a:pt x="290" y="22"/>
                      <a:pt x="288" y="21"/>
                      <a:pt x="287" y="21"/>
                    </a:cubicBezTo>
                    <a:cubicBezTo>
                      <a:pt x="285" y="21"/>
                      <a:pt x="283" y="22"/>
                      <a:pt x="282" y="23"/>
                    </a:cubicBezTo>
                    <a:cubicBezTo>
                      <a:pt x="280" y="24"/>
                      <a:pt x="279" y="24"/>
                      <a:pt x="279" y="25"/>
                    </a:cubicBezTo>
                    <a:cubicBezTo>
                      <a:pt x="279" y="25"/>
                      <a:pt x="279" y="26"/>
                      <a:pt x="279" y="26"/>
                    </a:cubicBezTo>
                    <a:cubicBezTo>
                      <a:pt x="279" y="26"/>
                      <a:pt x="279" y="26"/>
                      <a:pt x="279" y="26"/>
                    </a:cubicBezTo>
                    <a:cubicBezTo>
                      <a:pt x="279" y="26"/>
                      <a:pt x="279" y="26"/>
                      <a:pt x="279" y="26"/>
                    </a:cubicBezTo>
                    <a:cubicBezTo>
                      <a:pt x="279" y="27"/>
                      <a:pt x="279" y="27"/>
                      <a:pt x="279" y="27"/>
                    </a:cubicBezTo>
                    <a:cubicBezTo>
                      <a:pt x="279" y="37"/>
                      <a:pt x="279" y="37"/>
                      <a:pt x="279" y="37"/>
                    </a:cubicBezTo>
                    <a:cubicBezTo>
                      <a:pt x="279" y="43"/>
                      <a:pt x="279" y="43"/>
                      <a:pt x="279" y="43"/>
                    </a:cubicBezTo>
                    <a:cubicBezTo>
                      <a:pt x="279" y="43"/>
                      <a:pt x="279" y="43"/>
                      <a:pt x="279" y="44"/>
                    </a:cubicBezTo>
                    <a:cubicBezTo>
                      <a:pt x="279" y="44"/>
                      <a:pt x="279" y="44"/>
                      <a:pt x="279" y="44"/>
                    </a:cubicBezTo>
                    <a:cubicBezTo>
                      <a:pt x="280" y="44"/>
                      <a:pt x="281" y="44"/>
                      <a:pt x="281" y="45"/>
                    </a:cubicBezTo>
                    <a:cubicBezTo>
                      <a:pt x="282" y="45"/>
                      <a:pt x="283" y="45"/>
                      <a:pt x="283" y="45"/>
                    </a:cubicBezTo>
                    <a:cubicBezTo>
                      <a:pt x="283" y="46"/>
                      <a:pt x="283" y="46"/>
                      <a:pt x="283" y="46"/>
                    </a:cubicBezTo>
                    <a:cubicBezTo>
                      <a:pt x="283" y="46"/>
                      <a:pt x="283" y="47"/>
                      <a:pt x="283" y="47"/>
                    </a:cubicBezTo>
                    <a:cubicBezTo>
                      <a:pt x="283" y="47"/>
                      <a:pt x="282" y="47"/>
                      <a:pt x="282" y="47"/>
                    </a:cubicBezTo>
                    <a:cubicBezTo>
                      <a:pt x="282" y="47"/>
                      <a:pt x="281" y="47"/>
                      <a:pt x="279" y="47"/>
                    </a:cubicBezTo>
                    <a:cubicBezTo>
                      <a:pt x="275" y="47"/>
                      <a:pt x="275" y="47"/>
                      <a:pt x="275" y="47"/>
                    </a:cubicBezTo>
                    <a:cubicBezTo>
                      <a:pt x="273" y="47"/>
                      <a:pt x="271" y="47"/>
                      <a:pt x="268" y="47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7" y="47"/>
                      <a:pt x="267" y="47"/>
                      <a:pt x="267" y="46"/>
                    </a:cubicBezTo>
                    <a:cubicBezTo>
                      <a:pt x="267" y="46"/>
                      <a:pt x="267" y="46"/>
                      <a:pt x="267" y="45"/>
                    </a:cubicBezTo>
                    <a:moveTo>
                      <a:pt x="233" y="28"/>
                    </a:moveTo>
                    <a:cubicBezTo>
                      <a:pt x="239" y="28"/>
                      <a:pt x="242" y="28"/>
                      <a:pt x="243" y="28"/>
                    </a:cubicBezTo>
                    <a:cubicBezTo>
                      <a:pt x="244" y="28"/>
                      <a:pt x="244" y="28"/>
                      <a:pt x="244" y="28"/>
                    </a:cubicBezTo>
                    <a:cubicBezTo>
                      <a:pt x="243" y="26"/>
                      <a:pt x="242" y="23"/>
                      <a:pt x="241" y="21"/>
                    </a:cubicBezTo>
                    <a:cubicBezTo>
                      <a:pt x="240" y="18"/>
                      <a:pt x="239" y="16"/>
                      <a:pt x="238" y="14"/>
                    </a:cubicBezTo>
                    <a:lnTo>
                      <a:pt x="233" y="28"/>
                    </a:lnTo>
                    <a:close/>
                    <a:moveTo>
                      <a:pt x="216" y="47"/>
                    </a:moveTo>
                    <a:cubicBezTo>
                      <a:pt x="216" y="45"/>
                      <a:pt x="216" y="45"/>
                      <a:pt x="216" y="45"/>
                    </a:cubicBezTo>
                    <a:cubicBezTo>
                      <a:pt x="217" y="45"/>
                      <a:pt x="217" y="45"/>
                      <a:pt x="219" y="44"/>
                    </a:cubicBezTo>
                    <a:cubicBezTo>
                      <a:pt x="220" y="44"/>
                      <a:pt x="222" y="44"/>
                      <a:pt x="222" y="44"/>
                    </a:cubicBezTo>
                    <a:cubicBezTo>
                      <a:pt x="222" y="43"/>
                      <a:pt x="223" y="43"/>
                      <a:pt x="223" y="42"/>
                    </a:cubicBezTo>
                    <a:cubicBezTo>
                      <a:pt x="231" y="23"/>
                      <a:pt x="231" y="23"/>
                      <a:pt x="231" y="23"/>
                    </a:cubicBezTo>
                    <a:cubicBezTo>
                      <a:pt x="239" y="1"/>
                      <a:pt x="239" y="1"/>
                      <a:pt x="239" y="1"/>
                    </a:cubicBezTo>
                    <a:cubicBezTo>
                      <a:pt x="240" y="1"/>
                      <a:pt x="241" y="1"/>
                      <a:pt x="241" y="1"/>
                    </a:cubicBezTo>
                    <a:cubicBezTo>
                      <a:pt x="243" y="1"/>
                      <a:pt x="243" y="1"/>
                      <a:pt x="243" y="1"/>
                    </a:cubicBezTo>
                    <a:cubicBezTo>
                      <a:pt x="243" y="2"/>
                      <a:pt x="243" y="2"/>
                      <a:pt x="243" y="2"/>
                    </a:cubicBezTo>
                    <a:cubicBezTo>
                      <a:pt x="250" y="16"/>
                      <a:pt x="250" y="16"/>
                      <a:pt x="250" y="16"/>
                    </a:cubicBezTo>
                    <a:cubicBezTo>
                      <a:pt x="251" y="19"/>
                      <a:pt x="252" y="22"/>
                      <a:pt x="253" y="25"/>
                    </a:cubicBezTo>
                    <a:cubicBezTo>
                      <a:pt x="254" y="28"/>
                      <a:pt x="255" y="30"/>
                      <a:pt x="256" y="32"/>
                    </a:cubicBezTo>
                    <a:cubicBezTo>
                      <a:pt x="257" y="33"/>
                      <a:pt x="257" y="35"/>
                      <a:pt x="258" y="37"/>
                    </a:cubicBezTo>
                    <a:cubicBezTo>
                      <a:pt x="259" y="38"/>
                      <a:pt x="259" y="40"/>
                      <a:pt x="260" y="42"/>
                    </a:cubicBezTo>
                    <a:cubicBezTo>
                      <a:pt x="261" y="43"/>
                      <a:pt x="261" y="43"/>
                      <a:pt x="261" y="43"/>
                    </a:cubicBezTo>
                    <a:cubicBezTo>
                      <a:pt x="262" y="44"/>
                      <a:pt x="262" y="44"/>
                      <a:pt x="263" y="44"/>
                    </a:cubicBezTo>
                    <a:cubicBezTo>
                      <a:pt x="264" y="44"/>
                      <a:pt x="265" y="44"/>
                      <a:pt x="266" y="45"/>
                    </a:cubicBezTo>
                    <a:cubicBezTo>
                      <a:pt x="267" y="46"/>
                      <a:pt x="267" y="46"/>
                      <a:pt x="267" y="47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5" y="47"/>
                      <a:pt x="263" y="47"/>
                      <a:pt x="261" y="47"/>
                    </a:cubicBezTo>
                    <a:cubicBezTo>
                      <a:pt x="259" y="47"/>
                      <a:pt x="257" y="47"/>
                      <a:pt x="255" y="47"/>
                    </a:cubicBezTo>
                    <a:cubicBezTo>
                      <a:pt x="253" y="47"/>
                      <a:pt x="252" y="47"/>
                      <a:pt x="251" y="47"/>
                    </a:cubicBezTo>
                    <a:cubicBezTo>
                      <a:pt x="245" y="47"/>
                      <a:pt x="245" y="47"/>
                      <a:pt x="245" y="47"/>
                    </a:cubicBezTo>
                    <a:cubicBezTo>
                      <a:pt x="243" y="47"/>
                      <a:pt x="243" y="47"/>
                      <a:pt x="243" y="47"/>
                    </a:cubicBezTo>
                    <a:cubicBezTo>
                      <a:pt x="243" y="47"/>
                      <a:pt x="243" y="46"/>
                      <a:pt x="243" y="45"/>
                    </a:cubicBezTo>
                    <a:cubicBezTo>
                      <a:pt x="247" y="44"/>
                      <a:pt x="247" y="44"/>
                      <a:pt x="247" y="44"/>
                    </a:cubicBezTo>
                    <a:cubicBezTo>
                      <a:pt x="248" y="44"/>
                      <a:pt x="249" y="44"/>
                      <a:pt x="249" y="43"/>
                    </a:cubicBezTo>
                    <a:cubicBezTo>
                      <a:pt x="250" y="43"/>
                      <a:pt x="250" y="43"/>
                      <a:pt x="250" y="43"/>
                    </a:cubicBezTo>
                    <a:cubicBezTo>
                      <a:pt x="250" y="42"/>
                      <a:pt x="250" y="42"/>
                      <a:pt x="249" y="42"/>
                    </a:cubicBezTo>
                    <a:cubicBezTo>
                      <a:pt x="248" y="38"/>
                      <a:pt x="248" y="38"/>
                      <a:pt x="248" y="38"/>
                    </a:cubicBezTo>
                    <a:cubicBezTo>
                      <a:pt x="245" y="31"/>
                      <a:pt x="245" y="31"/>
                      <a:pt x="245" y="31"/>
                    </a:cubicBezTo>
                    <a:cubicBezTo>
                      <a:pt x="232" y="31"/>
                      <a:pt x="232" y="31"/>
                      <a:pt x="232" y="31"/>
                    </a:cubicBezTo>
                    <a:cubicBezTo>
                      <a:pt x="231" y="33"/>
                      <a:pt x="230" y="35"/>
                      <a:pt x="228" y="40"/>
                    </a:cubicBezTo>
                    <a:cubicBezTo>
                      <a:pt x="228" y="41"/>
                      <a:pt x="228" y="42"/>
                      <a:pt x="228" y="42"/>
                    </a:cubicBezTo>
                    <a:cubicBezTo>
                      <a:pt x="228" y="43"/>
                      <a:pt x="228" y="43"/>
                      <a:pt x="228" y="43"/>
                    </a:cubicBezTo>
                    <a:cubicBezTo>
                      <a:pt x="229" y="44"/>
                      <a:pt x="230" y="44"/>
                      <a:pt x="231" y="44"/>
                    </a:cubicBezTo>
                    <a:cubicBezTo>
                      <a:pt x="232" y="44"/>
                      <a:pt x="232" y="45"/>
                      <a:pt x="234" y="45"/>
                    </a:cubicBezTo>
                    <a:cubicBezTo>
                      <a:pt x="234" y="46"/>
                      <a:pt x="234" y="46"/>
                      <a:pt x="234" y="47"/>
                    </a:cubicBezTo>
                    <a:cubicBezTo>
                      <a:pt x="234" y="47"/>
                      <a:pt x="234" y="47"/>
                      <a:pt x="234" y="47"/>
                    </a:cubicBezTo>
                    <a:cubicBezTo>
                      <a:pt x="232" y="47"/>
                      <a:pt x="229" y="47"/>
                      <a:pt x="223" y="47"/>
                    </a:cubicBezTo>
                    <a:cubicBezTo>
                      <a:pt x="222" y="47"/>
                      <a:pt x="222" y="47"/>
                      <a:pt x="222" y="47"/>
                    </a:cubicBezTo>
                    <a:cubicBezTo>
                      <a:pt x="220" y="47"/>
                      <a:pt x="218" y="47"/>
                      <a:pt x="217" y="47"/>
                    </a:cubicBezTo>
                    <a:lnTo>
                      <a:pt x="216" y="47"/>
                    </a:lnTo>
                    <a:close/>
                    <a:moveTo>
                      <a:pt x="160" y="46"/>
                    </a:moveTo>
                    <a:cubicBezTo>
                      <a:pt x="160" y="45"/>
                      <a:pt x="161" y="45"/>
                      <a:pt x="161" y="45"/>
                    </a:cubicBezTo>
                    <a:cubicBezTo>
                      <a:pt x="163" y="45"/>
                      <a:pt x="163" y="45"/>
                      <a:pt x="164" y="45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5" y="43"/>
                      <a:pt x="165" y="42"/>
                      <a:pt x="165" y="41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5"/>
                      <a:pt x="165" y="35"/>
                      <a:pt x="165" y="35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65" y="29"/>
                      <a:pt x="165" y="29"/>
                      <a:pt x="165" y="29"/>
                    </a:cubicBezTo>
                    <a:cubicBezTo>
                      <a:pt x="165" y="28"/>
                      <a:pt x="164" y="27"/>
                      <a:pt x="164" y="26"/>
                    </a:cubicBezTo>
                    <a:cubicBezTo>
                      <a:pt x="164" y="25"/>
                      <a:pt x="164" y="25"/>
                      <a:pt x="163" y="25"/>
                    </a:cubicBezTo>
                    <a:cubicBezTo>
                      <a:pt x="163" y="24"/>
                      <a:pt x="161" y="24"/>
                      <a:pt x="160" y="23"/>
                    </a:cubicBezTo>
                    <a:cubicBezTo>
                      <a:pt x="160" y="22"/>
                      <a:pt x="160" y="22"/>
                      <a:pt x="160" y="22"/>
                    </a:cubicBezTo>
                    <a:cubicBezTo>
                      <a:pt x="160" y="21"/>
                      <a:pt x="160" y="21"/>
                      <a:pt x="161" y="21"/>
                    </a:cubicBezTo>
                    <a:cubicBezTo>
                      <a:pt x="161" y="21"/>
                      <a:pt x="162" y="21"/>
                      <a:pt x="164" y="21"/>
                    </a:cubicBezTo>
                    <a:cubicBezTo>
                      <a:pt x="165" y="20"/>
                      <a:pt x="166" y="20"/>
                      <a:pt x="166" y="20"/>
                    </a:cubicBezTo>
                    <a:cubicBezTo>
                      <a:pt x="166" y="20"/>
                      <a:pt x="166" y="20"/>
                      <a:pt x="167" y="19"/>
                    </a:cubicBezTo>
                    <a:cubicBezTo>
                      <a:pt x="167" y="19"/>
                      <a:pt x="167" y="19"/>
                      <a:pt x="168" y="19"/>
                    </a:cubicBezTo>
                    <a:cubicBezTo>
                      <a:pt x="168" y="18"/>
                      <a:pt x="169" y="17"/>
                      <a:pt x="170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2" y="20"/>
                      <a:pt x="172" y="21"/>
                      <a:pt x="172" y="21"/>
                    </a:cubicBezTo>
                    <a:cubicBezTo>
                      <a:pt x="172" y="21"/>
                      <a:pt x="172" y="22"/>
                      <a:pt x="172" y="23"/>
                    </a:cubicBezTo>
                    <a:cubicBezTo>
                      <a:pt x="174" y="21"/>
                      <a:pt x="176" y="20"/>
                      <a:pt x="177" y="19"/>
                    </a:cubicBezTo>
                    <a:cubicBezTo>
                      <a:pt x="180" y="18"/>
                      <a:pt x="182" y="18"/>
                      <a:pt x="184" y="18"/>
                    </a:cubicBezTo>
                    <a:cubicBezTo>
                      <a:pt x="186" y="18"/>
                      <a:pt x="188" y="18"/>
                      <a:pt x="189" y="19"/>
                    </a:cubicBezTo>
                    <a:cubicBezTo>
                      <a:pt x="191" y="20"/>
                      <a:pt x="192" y="22"/>
                      <a:pt x="193" y="23"/>
                    </a:cubicBezTo>
                    <a:cubicBezTo>
                      <a:pt x="193" y="25"/>
                      <a:pt x="194" y="27"/>
                      <a:pt x="194" y="32"/>
                    </a:cubicBezTo>
                    <a:cubicBezTo>
                      <a:pt x="193" y="43"/>
                      <a:pt x="193" y="43"/>
                      <a:pt x="193" y="43"/>
                    </a:cubicBezTo>
                    <a:cubicBezTo>
                      <a:pt x="193" y="44"/>
                      <a:pt x="194" y="44"/>
                      <a:pt x="194" y="44"/>
                    </a:cubicBezTo>
                    <a:cubicBezTo>
                      <a:pt x="194" y="45"/>
                      <a:pt x="195" y="45"/>
                      <a:pt x="196" y="45"/>
                    </a:cubicBezTo>
                    <a:cubicBezTo>
                      <a:pt x="197" y="45"/>
                      <a:pt x="197" y="45"/>
                      <a:pt x="197" y="45"/>
                    </a:cubicBezTo>
                    <a:cubicBezTo>
                      <a:pt x="198" y="46"/>
                      <a:pt x="198" y="46"/>
                      <a:pt x="198" y="46"/>
                    </a:cubicBezTo>
                    <a:cubicBezTo>
                      <a:pt x="198" y="47"/>
                      <a:pt x="198" y="47"/>
                      <a:pt x="198" y="48"/>
                    </a:cubicBezTo>
                    <a:cubicBezTo>
                      <a:pt x="191" y="47"/>
                      <a:pt x="191" y="47"/>
                      <a:pt x="191" y="47"/>
                    </a:cubicBezTo>
                    <a:cubicBezTo>
                      <a:pt x="189" y="47"/>
                      <a:pt x="189" y="47"/>
                      <a:pt x="189" y="47"/>
                    </a:cubicBezTo>
                    <a:cubicBezTo>
                      <a:pt x="187" y="47"/>
                      <a:pt x="187" y="47"/>
                      <a:pt x="187" y="47"/>
                    </a:cubicBezTo>
                    <a:cubicBezTo>
                      <a:pt x="182" y="48"/>
                      <a:pt x="182" y="48"/>
                      <a:pt x="182" y="48"/>
                    </a:cubicBezTo>
                    <a:cubicBezTo>
                      <a:pt x="181" y="48"/>
                      <a:pt x="181" y="48"/>
                      <a:pt x="181" y="48"/>
                    </a:cubicBezTo>
                    <a:cubicBezTo>
                      <a:pt x="181" y="47"/>
                      <a:pt x="181" y="47"/>
                      <a:pt x="181" y="47"/>
                    </a:cubicBezTo>
                    <a:cubicBezTo>
                      <a:pt x="181" y="46"/>
                      <a:pt x="181" y="46"/>
                      <a:pt x="181" y="45"/>
                    </a:cubicBezTo>
                    <a:cubicBezTo>
                      <a:pt x="181" y="45"/>
                      <a:pt x="182" y="45"/>
                      <a:pt x="184" y="45"/>
                    </a:cubicBezTo>
                    <a:cubicBezTo>
                      <a:pt x="184" y="45"/>
                      <a:pt x="184" y="45"/>
                      <a:pt x="185" y="45"/>
                    </a:cubicBezTo>
                    <a:cubicBezTo>
                      <a:pt x="185" y="45"/>
                      <a:pt x="185" y="44"/>
                      <a:pt x="186" y="44"/>
                    </a:cubicBezTo>
                    <a:cubicBezTo>
                      <a:pt x="186" y="44"/>
                      <a:pt x="186" y="43"/>
                      <a:pt x="186" y="42"/>
                    </a:cubicBezTo>
                    <a:cubicBezTo>
                      <a:pt x="186" y="40"/>
                      <a:pt x="186" y="39"/>
                      <a:pt x="186" y="38"/>
                    </a:cubicBezTo>
                    <a:cubicBezTo>
                      <a:pt x="186" y="33"/>
                      <a:pt x="186" y="33"/>
                      <a:pt x="186" y="33"/>
                    </a:cubicBezTo>
                    <a:cubicBezTo>
                      <a:pt x="186" y="29"/>
                      <a:pt x="186" y="25"/>
                      <a:pt x="185" y="24"/>
                    </a:cubicBezTo>
                    <a:cubicBezTo>
                      <a:pt x="184" y="22"/>
                      <a:pt x="183" y="22"/>
                      <a:pt x="181" y="22"/>
                    </a:cubicBezTo>
                    <a:cubicBezTo>
                      <a:pt x="179" y="22"/>
                      <a:pt x="178" y="22"/>
                      <a:pt x="177" y="23"/>
                    </a:cubicBezTo>
                    <a:cubicBezTo>
                      <a:pt x="175" y="23"/>
                      <a:pt x="174" y="24"/>
                      <a:pt x="172" y="26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72" y="37"/>
                      <a:pt x="172" y="37"/>
                      <a:pt x="172" y="37"/>
                    </a:cubicBezTo>
                    <a:cubicBezTo>
                      <a:pt x="172" y="41"/>
                      <a:pt x="172" y="43"/>
                      <a:pt x="173" y="44"/>
                    </a:cubicBezTo>
                    <a:cubicBezTo>
                      <a:pt x="173" y="44"/>
                      <a:pt x="174" y="45"/>
                      <a:pt x="176" y="45"/>
                    </a:cubicBezTo>
                    <a:cubicBezTo>
                      <a:pt x="176" y="46"/>
                      <a:pt x="176" y="46"/>
                      <a:pt x="176" y="46"/>
                    </a:cubicBezTo>
                    <a:cubicBezTo>
                      <a:pt x="176" y="46"/>
                      <a:pt x="176" y="47"/>
                      <a:pt x="176" y="47"/>
                    </a:cubicBezTo>
                    <a:cubicBezTo>
                      <a:pt x="175" y="48"/>
                      <a:pt x="175" y="48"/>
                      <a:pt x="174" y="48"/>
                    </a:cubicBezTo>
                    <a:cubicBezTo>
                      <a:pt x="174" y="48"/>
                      <a:pt x="173" y="47"/>
                      <a:pt x="172" y="47"/>
                    </a:cubicBezTo>
                    <a:cubicBezTo>
                      <a:pt x="168" y="47"/>
                      <a:pt x="168" y="47"/>
                      <a:pt x="168" y="47"/>
                    </a:cubicBezTo>
                    <a:cubicBezTo>
                      <a:pt x="166" y="47"/>
                      <a:pt x="163" y="47"/>
                      <a:pt x="160" y="47"/>
                    </a:cubicBezTo>
                    <a:cubicBezTo>
                      <a:pt x="160" y="47"/>
                      <a:pt x="160" y="47"/>
                      <a:pt x="160" y="47"/>
                    </a:cubicBezTo>
                    <a:cubicBezTo>
                      <a:pt x="160" y="47"/>
                      <a:pt x="160" y="46"/>
                      <a:pt x="160" y="46"/>
                    </a:cubicBezTo>
                    <a:moveTo>
                      <a:pt x="144" y="33"/>
                    </a:moveTo>
                    <a:cubicBezTo>
                      <a:pt x="143" y="33"/>
                      <a:pt x="142" y="34"/>
                      <a:pt x="140" y="35"/>
                    </a:cubicBezTo>
                    <a:cubicBezTo>
                      <a:pt x="138" y="36"/>
                      <a:pt x="137" y="37"/>
                      <a:pt x="136" y="38"/>
                    </a:cubicBezTo>
                    <a:cubicBezTo>
                      <a:pt x="136" y="39"/>
                      <a:pt x="136" y="40"/>
                      <a:pt x="136" y="41"/>
                    </a:cubicBezTo>
                    <a:cubicBezTo>
                      <a:pt x="136" y="42"/>
                      <a:pt x="136" y="43"/>
                      <a:pt x="136" y="43"/>
                    </a:cubicBezTo>
                    <a:cubicBezTo>
                      <a:pt x="137" y="44"/>
                      <a:pt x="138" y="44"/>
                      <a:pt x="139" y="44"/>
                    </a:cubicBezTo>
                    <a:cubicBezTo>
                      <a:pt x="140" y="44"/>
                      <a:pt x="141" y="44"/>
                      <a:pt x="142" y="43"/>
                    </a:cubicBezTo>
                    <a:cubicBezTo>
                      <a:pt x="143" y="42"/>
                      <a:pt x="144" y="41"/>
                      <a:pt x="144" y="41"/>
                    </a:cubicBezTo>
                    <a:cubicBezTo>
                      <a:pt x="144" y="40"/>
                      <a:pt x="145" y="39"/>
                      <a:pt x="145" y="36"/>
                    </a:cubicBezTo>
                    <a:cubicBezTo>
                      <a:pt x="145" y="35"/>
                      <a:pt x="145" y="34"/>
                      <a:pt x="144" y="33"/>
                    </a:cubicBezTo>
                    <a:moveTo>
                      <a:pt x="156" y="41"/>
                    </a:moveTo>
                    <a:cubicBezTo>
                      <a:pt x="157" y="41"/>
                      <a:pt x="157" y="41"/>
                      <a:pt x="157" y="41"/>
                    </a:cubicBezTo>
                    <a:cubicBezTo>
                      <a:pt x="157" y="42"/>
                      <a:pt x="157" y="42"/>
                      <a:pt x="157" y="42"/>
                    </a:cubicBezTo>
                    <a:cubicBezTo>
                      <a:pt x="157" y="42"/>
                      <a:pt x="157" y="42"/>
                      <a:pt x="157" y="42"/>
                    </a:cubicBezTo>
                    <a:cubicBezTo>
                      <a:pt x="157" y="44"/>
                      <a:pt x="156" y="46"/>
                      <a:pt x="155" y="46"/>
                    </a:cubicBezTo>
                    <a:cubicBezTo>
                      <a:pt x="154" y="47"/>
                      <a:pt x="153" y="48"/>
                      <a:pt x="152" y="48"/>
                    </a:cubicBezTo>
                    <a:cubicBezTo>
                      <a:pt x="150" y="48"/>
                      <a:pt x="149" y="47"/>
                      <a:pt x="148" y="46"/>
                    </a:cubicBezTo>
                    <a:cubicBezTo>
                      <a:pt x="147" y="46"/>
                      <a:pt x="146" y="44"/>
                      <a:pt x="145" y="42"/>
                    </a:cubicBezTo>
                    <a:cubicBezTo>
                      <a:pt x="144" y="44"/>
                      <a:pt x="143" y="46"/>
                      <a:pt x="141" y="46"/>
                    </a:cubicBezTo>
                    <a:cubicBezTo>
                      <a:pt x="139" y="47"/>
                      <a:pt x="137" y="48"/>
                      <a:pt x="134" y="48"/>
                    </a:cubicBezTo>
                    <a:cubicBezTo>
                      <a:pt x="132" y="48"/>
                      <a:pt x="130" y="47"/>
                      <a:pt x="129" y="46"/>
                    </a:cubicBezTo>
                    <a:cubicBezTo>
                      <a:pt x="127" y="45"/>
                      <a:pt x="127" y="44"/>
                      <a:pt x="127" y="42"/>
                    </a:cubicBezTo>
                    <a:cubicBezTo>
                      <a:pt x="127" y="41"/>
                      <a:pt x="127" y="41"/>
                      <a:pt x="127" y="40"/>
                    </a:cubicBezTo>
                    <a:cubicBezTo>
                      <a:pt x="128" y="39"/>
                      <a:pt x="128" y="38"/>
                      <a:pt x="129" y="38"/>
                    </a:cubicBezTo>
                    <a:cubicBezTo>
                      <a:pt x="130" y="37"/>
                      <a:pt x="131" y="36"/>
                      <a:pt x="133" y="35"/>
                    </a:cubicBezTo>
                    <a:cubicBezTo>
                      <a:pt x="133" y="35"/>
                      <a:pt x="134" y="34"/>
                      <a:pt x="136" y="34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45" y="29"/>
                      <a:pt x="145" y="29"/>
                      <a:pt x="145" y="28"/>
                    </a:cubicBezTo>
                    <a:cubicBezTo>
                      <a:pt x="145" y="24"/>
                      <a:pt x="144" y="22"/>
                      <a:pt x="143" y="21"/>
                    </a:cubicBezTo>
                    <a:cubicBezTo>
                      <a:pt x="143" y="20"/>
                      <a:pt x="142" y="20"/>
                      <a:pt x="141" y="20"/>
                    </a:cubicBezTo>
                    <a:cubicBezTo>
                      <a:pt x="140" y="20"/>
                      <a:pt x="139" y="20"/>
                      <a:pt x="138" y="21"/>
                    </a:cubicBezTo>
                    <a:cubicBezTo>
                      <a:pt x="137" y="21"/>
                      <a:pt x="136" y="22"/>
                      <a:pt x="135" y="22"/>
                    </a:cubicBezTo>
                    <a:cubicBezTo>
                      <a:pt x="135" y="23"/>
                      <a:pt x="135" y="24"/>
                      <a:pt x="135" y="25"/>
                    </a:cubicBezTo>
                    <a:cubicBezTo>
                      <a:pt x="134" y="26"/>
                      <a:pt x="134" y="27"/>
                      <a:pt x="134" y="27"/>
                    </a:cubicBezTo>
                    <a:cubicBezTo>
                      <a:pt x="134" y="28"/>
                      <a:pt x="133" y="28"/>
                      <a:pt x="132" y="28"/>
                    </a:cubicBezTo>
                    <a:cubicBezTo>
                      <a:pt x="131" y="29"/>
                      <a:pt x="131" y="29"/>
                      <a:pt x="130" y="29"/>
                    </a:cubicBezTo>
                    <a:cubicBezTo>
                      <a:pt x="129" y="30"/>
                      <a:pt x="128" y="30"/>
                      <a:pt x="127" y="30"/>
                    </a:cubicBezTo>
                    <a:cubicBezTo>
                      <a:pt x="127" y="30"/>
                      <a:pt x="127" y="29"/>
                      <a:pt x="127" y="29"/>
                    </a:cubicBezTo>
                    <a:cubicBezTo>
                      <a:pt x="127" y="28"/>
                      <a:pt x="127" y="26"/>
                      <a:pt x="127" y="25"/>
                    </a:cubicBezTo>
                    <a:cubicBezTo>
                      <a:pt x="128" y="24"/>
                      <a:pt x="130" y="23"/>
                      <a:pt x="131" y="22"/>
                    </a:cubicBezTo>
                    <a:cubicBezTo>
                      <a:pt x="133" y="20"/>
                      <a:pt x="135" y="19"/>
                      <a:pt x="136" y="19"/>
                    </a:cubicBezTo>
                    <a:cubicBezTo>
                      <a:pt x="138" y="18"/>
                      <a:pt x="141" y="18"/>
                      <a:pt x="144" y="18"/>
                    </a:cubicBezTo>
                    <a:cubicBezTo>
                      <a:pt x="146" y="18"/>
                      <a:pt x="147" y="18"/>
                      <a:pt x="149" y="19"/>
                    </a:cubicBezTo>
                    <a:cubicBezTo>
                      <a:pt x="150" y="20"/>
                      <a:pt x="151" y="21"/>
                      <a:pt x="152" y="22"/>
                    </a:cubicBezTo>
                    <a:cubicBezTo>
                      <a:pt x="152" y="23"/>
                      <a:pt x="152" y="26"/>
                      <a:pt x="152" y="29"/>
                    </a:cubicBezTo>
                    <a:cubicBezTo>
                      <a:pt x="152" y="35"/>
                      <a:pt x="152" y="35"/>
                      <a:pt x="152" y="35"/>
                    </a:cubicBezTo>
                    <a:cubicBezTo>
                      <a:pt x="152" y="39"/>
                      <a:pt x="152" y="39"/>
                      <a:pt x="152" y="39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41"/>
                      <a:pt x="152" y="42"/>
                      <a:pt x="153" y="42"/>
                    </a:cubicBezTo>
                    <a:cubicBezTo>
                      <a:pt x="153" y="43"/>
                      <a:pt x="153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6" y="41"/>
                      <a:pt x="156" y="41"/>
                      <a:pt x="156" y="41"/>
                    </a:cubicBezTo>
                    <a:close/>
                    <a:moveTo>
                      <a:pt x="103" y="44"/>
                    </a:moveTo>
                    <a:cubicBezTo>
                      <a:pt x="104" y="44"/>
                      <a:pt x="104" y="44"/>
                      <a:pt x="104" y="44"/>
                    </a:cubicBezTo>
                    <a:cubicBezTo>
                      <a:pt x="105" y="44"/>
                      <a:pt x="106" y="44"/>
                      <a:pt x="107" y="43"/>
                    </a:cubicBezTo>
                    <a:cubicBezTo>
                      <a:pt x="108" y="43"/>
                      <a:pt x="109" y="43"/>
                      <a:pt x="110" y="42"/>
                    </a:cubicBezTo>
                    <a:cubicBezTo>
                      <a:pt x="110" y="41"/>
                      <a:pt x="110" y="41"/>
                      <a:pt x="110" y="40"/>
                    </a:cubicBezTo>
                    <a:cubicBezTo>
                      <a:pt x="110" y="33"/>
                      <a:pt x="110" y="29"/>
                      <a:pt x="109" y="27"/>
                    </a:cubicBezTo>
                    <a:cubicBezTo>
                      <a:pt x="109" y="25"/>
                      <a:pt x="108" y="23"/>
                      <a:pt x="107" y="22"/>
                    </a:cubicBezTo>
                    <a:cubicBezTo>
                      <a:pt x="106" y="21"/>
                      <a:pt x="104" y="21"/>
                      <a:pt x="102" y="21"/>
                    </a:cubicBezTo>
                    <a:cubicBezTo>
                      <a:pt x="101" y="21"/>
                      <a:pt x="100" y="21"/>
                      <a:pt x="99" y="21"/>
                    </a:cubicBezTo>
                    <a:cubicBezTo>
                      <a:pt x="98" y="22"/>
                      <a:pt x="98" y="22"/>
                      <a:pt x="97" y="23"/>
                    </a:cubicBezTo>
                    <a:cubicBezTo>
                      <a:pt x="96" y="24"/>
                      <a:pt x="95" y="25"/>
                      <a:pt x="95" y="26"/>
                    </a:cubicBezTo>
                    <a:cubicBezTo>
                      <a:pt x="94" y="28"/>
                      <a:pt x="94" y="30"/>
                      <a:pt x="94" y="32"/>
                    </a:cubicBezTo>
                    <a:cubicBezTo>
                      <a:pt x="94" y="35"/>
                      <a:pt x="95" y="38"/>
                      <a:pt x="97" y="40"/>
                    </a:cubicBezTo>
                    <a:cubicBezTo>
                      <a:pt x="98" y="42"/>
                      <a:pt x="100" y="43"/>
                      <a:pt x="103" y="44"/>
                    </a:cubicBezTo>
                    <a:moveTo>
                      <a:pt x="92" y="21"/>
                    </a:moveTo>
                    <a:cubicBezTo>
                      <a:pt x="93" y="20"/>
                      <a:pt x="94" y="19"/>
                      <a:pt x="95" y="19"/>
                    </a:cubicBezTo>
                    <a:cubicBezTo>
                      <a:pt x="96" y="19"/>
                      <a:pt x="98" y="18"/>
                      <a:pt x="100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5" y="18"/>
                      <a:pt x="107" y="19"/>
                      <a:pt x="109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10" y="14"/>
                      <a:pt x="110" y="14"/>
                      <a:pt x="110" y="14"/>
                    </a:cubicBezTo>
                    <a:cubicBezTo>
                      <a:pt x="110" y="10"/>
                      <a:pt x="109" y="7"/>
                      <a:pt x="109" y="6"/>
                    </a:cubicBezTo>
                    <a:cubicBezTo>
                      <a:pt x="108" y="6"/>
                      <a:pt x="108" y="5"/>
                      <a:pt x="107" y="5"/>
                    </a:cubicBezTo>
                    <a:cubicBezTo>
                      <a:pt x="106" y="5"/>
                      <a:pt x="105" y="5"/>
                      <a:pt x="105" y="5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3"/>
                      <a:pt x="106" y="3"/>
                      <a:pt x="106" y="3"/>
                    </a:cubicBezTo>
                    <a:cubicBezTo>
                      <a:pt x="107" y="3"/>
                      <a:pt x="109" y="3"/>
                      <a:pt x="111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1"/>
                      <a:pt x="117" y="1"/>
                      <a:pt x="117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7" y="1"/>
                      <a:pt x="117" y="2"/>
                      <a:pt x="117" y="2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7" y="4"/>
                      <a:pt x="117" y="6"/>
                      <a:pt x="118" y="8"/>
                    </a:cubicBezTo>
                    <a:cubicBezTo>
                      <a:pt x="118" y="10"/>
                      <a:pt x="118" y="10"/>
                      <a:pt x="118" y="10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9"/>
                      <a:pt x="118" y="19"/>
                      <a:pt x="118" y="19"/>
                    </a:cubicBezTo>
                    <a:cubicBezTo>
                      <a:pt x="118" y="20"/>
                      <a:pt x="118" y="21"/>
                      <a:pt x="118" y="23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8" y="27"/>
                      <a:pt x="118" y="27"/>
                      <a:pt x="118" y="28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18" y="31"/>
                      <a:pt x="118" y="32"/>
                      <a:pt x="118" y="33"/>
                    </a:cubicBezTo>
                    <a:cubicBezTo>
                      <a:pt x="118" y="34"/>
                      <a:pt x="118" y="36"/>
                      <a:pt x="118" y="36"/>
                    </a:cubicBezTo>
                    <a:cubicBezTo>
                      <a:pt x="118" y="37"/>
                      <a:pt x="118" y="37"/>
                      <a:pt x="118" y="38"/>
                    </a:cubicBezTo>
                    <a:cubicBezTo>
                      <a:pt x="118" y="40"/>
                      <a:pt x="118" y="40"/>
                      <a:pt x="118" y="40"/>
                    </a:cubicBezTo>
                    <a:cubicBezTo>
                      <a:pt x="118" y="41"/>
                      <a:pt x="118" y="42"/>
                      <a:pt x="118" y="43"/>
                    </a:cubicBezTo>
                    <a:cubicBezTo>
                      <a:pt x="118" y="43"/>
                      <a:pt x="119" y="44"/>
                      <a:pt x="121" y="44"/>
                    </a:cubicBezTo>
                    <a:cubicBezTo>
                      <a:pt x="121" y="44"/>
                      <a:pt x="122" y="44"/>
                      <a:pt x="122" y="44"/>
                    </a:cubicBezTo>
                    <a:cubicBezTo>
                      <a:pt x="122" y="44"/>
                      <a:pt x="122" y="45"/>
                      <a:pt x="122" y="45"/>
                    </a:cubicBezTo>
                    <a:cubicBezTo>
                      <a:pt x="122" y="45"/>
                      <a:pt x="122" y="45"/>
                      <a:pt x="122" y="46"/>
                    </a:cubicBezTo>
                    <a:cubicBezTo>
                      <a:pt x="121" y="46"/>
                      <a:pt x="120" y="46"/>
                      <a:pt x="119" y="46"/>
                    </a:cubicBezTo>
                    <a:cubicBezTo>
                      <a:pt x="116" y="47"/>
                      <a:pt x="114" y="47"/>
                      <a:pt x="112" y="48"/>
                    </a:cubicBezTo>
                    <a:cubicBezTo>
                      <a:pt x="111" y="48"/>
                      <a:pt x="111" y="48"/>
                      <a:pt x="111" y="48"/>
                    </a:cubicBezTo>
                    <a:cubicBezTo>
                      <a:pt x="110" y="48"/>
                      <a:pt x="110" y="48"/>
                      <a:pt x="110" y="48"/>
                    </a:cubicBezTo>
                    <a:cubicBezTo>
                      <a:pt x="110" y="48"/>
                      <a:pt x="110" y="48"/>
                      <a:pt x="110" y="48"/>
                    </a:cubicBezTo>
                    <a:cubicBezTo>
                      <a:pt x="110" y="46"/>
                      <a:pt x="110" y="45"/>
                      <a:pt x="110" y="45"/>
                    </a:cubicBezTo>
                    <a:cubicBezTo>
                      <a:pt x="109" y="45"/>
                      <a:pt x="109" y="45"/>
                      <a:pt x="108" y="45"/>
                    </a:cubicBezTo>
                    <a:cubicBezTo>
                      <a:pt x="107" y="46"/>
                      <a:pt x="105" y="47"/>
                      <a:pt x="104" y="47"/>
                    </a:cubicBezTo>
                    <a:cubicBezTo>
                      <a:pt x="103" y="48"/>
                      <a:pt x="101" y="48"/>
                      <a:pt x="100" y="48"/>
                    </a:cubicBezTo>
                    <a:cubicBezTo>
                      <a:pt x="97" y="48"/>
                      <a:pt x="94" y="47"/>
                      <a:pt x="92" y="46"/>
                    </a:cubicBezTo>
                    <a:cubicBezTo>
                      <a:pt x="90" y="44"/>
                      <a:pt x="88" y="42"/>
                      <a:pt x="87" y="40"/>
                    </a:cubicBezTo>
                    <a:cubicBezTo>
                      <a:pt x="86" y="38"/>
                      <a:pt x="85" y="35"/>
                      <a:pt x="85" y="33"/>
                    </a:cubicBezTo>
                    <a:cubicBezTo>
                      <a:pt x="85" y="28"/>
                      <a:pt x="88" y="24"/>
                      <a:pt x="92" y="21"/>
                    </a:cubicBezTo>
                    <a:moveTo>
                      <a:pt x="69" y="33"/>
                    </a:moveTo>
                    <a:cubicBezTo>
                      <a:pt x="67" y="33"/>
                      <a:pt x="66" y="34"/>
                      <a:pt x="64" y="35"/>
                    </a:cubicBezTo>
                    <a:cubicBezTo>
                      <a:pt x="62" y="36"/>
                      <a:pt x="61" y="37"/>
                      <a:pt x="61" y="38"/>
                    </a:cubicBezTo>
                    <a:cubicBezTo>
                      <a:pt x="60" y="39"/>
                      <a:pt x="60" y="40"/>
                      <a:pt x="60" y="41"/>
                    </a:cubicBezTo>
                    <a:cubicBezTo>
                      <a:pt x="60" y="42"/>
                      <a:pt x="60" y="43"/>
                      <a:pt x="61" y="43"/>
                    </a:cubicBezTo>
                    <a:cubicBezTo>
                      <a:pt x="61" y="44"/>
                      <a:pt x="62" y="44"/>
                      <a:pt x="63" y="44"/>
                    </a:cubicBezTo>
                    <a:cubicBezTo>
                      <a:pt x="64" y="44"/>
                      <a:pt x="65" y="44"/>
                      <a:pt x="66" y="43"/>
                    </a:cubicBezTo>
                    <a:cubicBezTo>
                      <a:pt x="68" y="42"/>
                      <a:pt x="68" y="41"/>
                      <a:pt x="69" y="41"/>
                    </a:cubicBezTo>
                    <a:cubicBezTo>
                      <a:pt x="69" y="40"/>
                      <a:pt x="69" y="39"/>
                      <a:pt x="69" y="36"/>
                    </a:cubicBezTo>
                    <a:cubicBezTo>
                      <a:pt x="69" y="35"/>
                      <a:pt x="69" y="34"/>
                      <a:pt x="69" y="33"/>
                    </a:cubicBezTo>
                    <a:moveTo>
                      <a:pt x="81" y="41"/>
                    </a:moveTo>
                    <a:cubicBezTo>
                      <a:pt x="81" y="41"/>
                      <a:pt x="81" y="41"/>
                      <a:pt x="81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1" y="44"/>
                      <a:pt x="80" y="46"/>
                      <a:pt x="80" y="46"/>
                    </a:cubicBezTo>
                    <a:cubicBezTo>
                      <a:pt x="79" y="47"/>
                      <a:pt x="77" y="48"/>
                      <a:pt x="76" y="48"/>
                    </a:cubicBezTo>
                    <a:cubicBezTo>
                      <a:pt x="75" y="48"/>
                      <a:pt x="73" y="47"/>
                      <a:pt x="72" y="46"/>
                    </a:cubicBezTo>
                    <a:cubicBezTo>
                      <a:pt x="71" y="46"/>
                      <a:pt x="70" y="44"/>
                      <a:pt x="70" y="42"/>
                    </a:cubicBezTo>
                    <a:cubicBezTo>
                      <a:pt x="69" y="44"/>
                      <a:pt x="67" y="46"/>
                      <a:pt x="65" y="46"/>
                    </a:cubicBezTo>
                    <a:cubicBezTo>
                      <a:pt x="63" y="47"/>
                      <a:pt x="61" y="48"/>
                      <a:pt x="58" y="48"/>
                    </a:cubicBezTo>
                    <a:cubicBezTo>
                      <a:pt x="56" y="48"/>
                      <a:pt x="54" y="47"/>
                      <a:pt x="53" y="46"/>
                    </a:cubicBezTo>
                    <a:cubicBezTo>
                      <a:pt x="52" y="45"/>
                      <a:pt x="51" y="44"/>
                      <a:pt x="51" y="42"/>
                    </a:cubicBezTo>
                    <a:cubicBezTo>
                      <a:pt x="51" y="41"/>
                      <a:pt x="51" y="41"/>
                      <a:pt x="52" y="40"/>
                    </a:cubicBezTo>
                    <a:cubicBezTo>
                      <a:pt x="52" y="39"/>
                      <a:pt x="53" y="38"/>
                      <a:pt x="53" y="38"/>
                    </a:cubicBezTo>
                    <a:cubicBezTo>
                      <a:pt x="54" y="37"/>
                      <a:pt x="55" y="36"/>
                      <a:pt x="57" y="35"/>
                    </a:cubicBezTo>
                    <a:cubicBezTo>
                      <a:pt x="57" y="35"/>
                      <a:pt x="58" y="34"/>
                      <a:pt x="60" y="34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9" y="29"/>
                      <a:pt x="69" y="29"/>
                      <a:pt x="69" y="28"/>
                    </a:cubicBezTo>
                    <a:cubicBezTo>
                      <a:pt x="69" y="24"/>
                      <a:pt x="69" y="22"/>
                      <a:pt x="68" y="21"/>
                    </a:cubicBezTo>
                    <a:cubicBezTo>
                      <a:pt x="67" y="20"/>
                      <a:pt x="66" y="20"/>
                      <a:pt x="65" y="20"/>
                    </a:cubicBezTo>
                    <a:cubicBezTo>
                      <a:pt x="64" y="20"/>
                      <a:pt x="63" y="20"/>
                      <a:pt x="62" y="21"/>
                    </a:cubicBezTo>
                    <a:cubicBezTo>
                      <a:pt x="61" y="21"/>
                      <a:pt x="60" y="22"/>
                      <a:pt x="60" y="22"/>
                    </a:cubicBezTo>
                    <a:cubicBezTo>
                      <a:pt x="59" y="23"/>
                      <a:pt x="59" y="24"/>
                      <a:pt x="59" y="25"/>
                    </a:cubicBezTo>
                    <a:cubicBezTo>
                      <a:pt x="59" y="26"/>
                      <a:pt x="59" y="27"/>
                      <a:pt x="58" y="27"/>
                    </a:cubicBezTo>
                    <a:cubicBezTo>
                      <a:pt x="58" y="28"/>
                      <a:pt x="57" y="28"/>
                      <a:pt x="56" y="28"/>
                    </a:cubicBezTo>
                    <a:cubicBezTo>
                      <a:pt x="56" y="29"/>
                      <a:pt x="55" y="29"/>
                      <a:pt x="55" y="29"/>
                    </a:cubicBezTo>
                    <a:cubicBezTo>
                      <a:pt x="53" y="30"/>
                      <a:pt x="52" y="30"/>
                      <a:pt x="51" y="30"/>
                    </a:cubicBezTo>
                    <a:cubicBezTo>
                      <a:pt x="51" y="30"/>
                      <a:pt x="51" y="29"/>
                      <a:pt x="51" y="29"/>
                    </a:cubicBezTo>
                    <a:cubicBezTo>
                      <a:pt x="51" y="28"/>
                      <a:pt x="51" y="26"/>
                      <a:pt x="52" y="25"/>
                    </a:cubicBezTo>
                    <a:cubicBezTo>
                      <a:pt x="53" y="24"/>
                      <a:pt x="54" y="23"/>
                      <a:pt x="56" y="22"/>
                    </a:cubicBezTo>
                    <a:cubicBezTo>
                      <a:pt x="57" y="20"/>
                      <a:pt x="59" y="19"/>
                      <a:pt x="61" y="19"/>
                    </a:cubicBezTo>
                    <a:cubicBezTo>
                      <a:pt x="63" y="18"/>
                      <a:pt x="65" y="18"/>
                      <a:pt x="68" y="18"/>
                    </a:cubicBezTo>
                    <a:cubicBezTo>
                      <a:pt x="70" y="18"/>
                      <a:pt x="72" y="18"/>
                      <a:pt x="73" y="19"/>
                    </a:cubicBezTo>
                    <a:cubicBezTo>
                      <a:pt x="74" y="20"/>
                      <a:pt x="75" y="21"/>
                      <a:pt x="76" y="22"/>
                    </a:cubicBezTo>
                    <a:cubicBezTo>
                      <a:pt x="76" y="23"/>
                      <a:pt x="77" y="26"/>
                      <a:pt x="77" y="29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1"/>
                      <a:pt x="77" y="42"/>
                      <a:pt x="77" y="42"/>
                    </a:cubicBezTo>
                    <a:cubicBezTo>
                      <a:pt x="77" y="43"/>
                      <a:pt x="78" y="43"/>
                      <a:pt x="78" y="43"/>
                    </a:cubicBezTo>
                    <a:cubicBezTo>
                      <a:pt x="78" y="43"/>
                      <a:pt x="79" y="43"/>
                      <a:pt x="79" y="43"/>
                    </a:cubicBezTo>
                    <a:cubicBezTo>
                      <a:pt x="80" y="41"/>
                      <a:pt x="80" y="41"/>
                      <a:pt x="80" y="41"/>
                    </a:cubicBezTo>
                    <a:lnTo>
                      <a:pt x="81" y="41"/>
                    </a:lnTo>
                    <a:close/>
                    <a:moveTo>
                      <a:pt x="17" y="43"/>
                    </a:moveTo>
                    <a:cubicBezTo>
                      <a:pt x="19" y="44"/>
                      <a:pt x="20" y="44"/>
                      <a:pt x="22" y="44"/>
                    </a:cubicBezTo>
                    <a:cubicBezTo>
                      <a:pt x="24" y="44"/>
                      <a:pt x="27" y="44"/>
                      <a:pt x="28" y="43"/>
                    </a:cubicBezTo>
                    <a:cubicBezTo>
                      <a:pt x="30" y="42"/>
                      <a:pt x="31" y="41"/>
                      <a:pt x="32" y="40"/>
                    </a:cubicBezTo>
                    <a:cubicBezTo>
                      <a:pt x="33" y="38"/>
                      <a:pt x="33" y="37"/>
                      <a:pt x="33" y="34"/>
                    </a:cubicBezTo>
                    <a:cubicBezTo>
                      <a:pt x="33" y="32"/>
                      <a:pt x="33" y="30"/>
                      <a:pt x="32" y="29"/>
                    </a:cubicBezTo>
                    <a:cubicBezTo>
                      <a:pt x="31" y="27"/>
                      <a:pt x="29" y="26"/>
                      <a:pt x="28" y="25"/>
                    </a:cubicBezTo>
                    <a:cubicBezTo>
                      <a:pt x="26" y="25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3"/>
                      <a:pt x="17" y="43"/>
                    </a:cubicBezTo>
                    <a:moveTo>
                      <a:pt x="17" y="21"/>
                    </a:moveTo>
                    <a:cubicBezTo>
                      <a:pt x="18" y="21"/>
                      <a:pt x="19" y="21"/>
                      <a:pt x="20" y="21"/>
                    </a:cubicBezTo>
                    <a:cubicBezTo>
                      <a:pt x="24" y="21"/>
                      <a:pt x="27" y="21"/>
                      <a:pt x="29" y="19"/>
                    </a:cubicBezTo>
                    <a:cubicBezTo>
                      <a:pt x="30" y="18"/>
                      <a:pt x="31" y="16"/>
                      <a:pt x="31" y="13"/>
                    </a:cubicBezTo>
                    <a:cubicBezTo>
                      <a:pt x="31" y="10"/>
                      <a:pt x="30" y="9"/>
                      <a:pt x="29" y="7"/>
                    </a:cubicBezTo>
                    <a:cubicBezTo>
                      <a:pt x="27" y="6"/>
                      <a:pt x="24" y="5"/>
                      <a:pt x="21" y="5"/>
                    </a:cubicBezTo>
                    <a:cubicBezTo>
                      <a:pt x="20" y="5"/>
                      <a:pt x="18" y="5"/>
                      <a:pt x="17" y="5"/>
                    </a:cubicBezTo>
                    <a:cubicBezTo>
                      <a:pt x="17" y="6"/>
                      <a:pt x="17" y="7"/>
                      <a:pt x="17" y="8"/>
                    </a:cubicBezTo>
                    <a:cubicBezTo>
                      <a:pt x="17" y="10"/>
                      <a:pt x="17" y="12"/>
                      <a:pt x="17" y="1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20"/>
                      <a:pt x="17" y="21"/>
                    </a:cubicBezTo>
                    <a:moveTo>
                      <a:pt x="0" y="48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2" y="45"/>
                      <a:pt x="2" y="45"/>
                    </a:cubicBezTo>
                    <a:cubicBezTo>
                      <a:pt x="4" y="44"/>
                      <a:pt x="5" y="44"/>
                      <a:pt x="6" y="44"/>
                    </a:cubicBezTo>
                    <a:cubicBezTo>
                      <a:pt x="7" y="43"/>
                      <a:pt x="7" y="43"/>
                      <a:pt x="7" y="42"/>
                    </a:cubicBezTo>
                    <a:cubicBezTo>
                      <a:pt x="7" y="41"/>
                      <a:pt x="7" y="39"/>
                      <a:pt x="7" y="3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16"/>
                      <a:pt x="7" y="9"/>
                    </a:cubicBezTo>
                    <a:cubicBezTo>
                      <a:pt x="7" y="8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5" y="5"/>
                      <a:pt x="4" y="5"/>
                    </a:cubicBezTo>
                    <a:cubicBezTo>
                      <a:pt x="4" y="5"/>
                      <a:pt x="2" y="5"/>
                      <a:pt x="0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3" y="2"/>
                      <a:pt x="23" y="2"/>
                      <a:pt x="24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30" y="2"/>
                      <a:pt x="32" y="3"/>
                    </a:cubicBezTo>
                    <a:cubicBezTo>
                      <a:pt x="33" y="3"/>
                      <a:pt x="34" y="3"/>
                      <a:pt x="35" y="4"/>
                    </a:cubicBezTo>
                    <a:cubicBezTo>
                      <a:pt x="37" y="4"/>
                      <a:pt x="38" y="5"/>
                      <a:pt x="39" y="6"/>
                    </a:cubicBezTo>
                    <a:cubicBezTo>
                      <a:pt x="39" y="7"/>
                      <a:pt x="40" y="8"/>
                      <a:pt x="41" y="9"/>
                    </a:cubicBezTo>
                    <a:cubicBezTo>
                      <a:pt x="41" y="10"/>
                      <a:pt x="41" y="12"/>
                      <a:pt x="41" y="13"/>
                    </a:cubicBezTo>
                    <a:cubicBezTo>
                      <a:pt x="41" y="14"/>
                      <a:pt x="41" y="16"/>
                      <a:pt x="40" y="17"/>
                    </a:cubicBezTo>
                    <a:cubicBezTo>
                      <a:pt x="40" y="18"/>
                      <a:pt x="39" y="19"/>
                      <a:pt x="37" y="20"/>
                    </a:cubicBezTo>
                    <a:cubicBezTo>
                      <a:pt x="37" y="20"/>
                      <a:pt x="35" y="21"/>
                      <a:pt x="33" y="22"/>
                    </a:cubicBezTo>
                    <a:cubicBezTo>
                      <a:pt x="36" y="23"/>
                      <a:pt x="39" y="24"/>
                      <a:pt x="41" y="26"/>
                    </a:cubicBezTo>
                    <a:cubicBezTo>
                      <a:pt x="43" y="29"/>
                      <a:pt x="44" y="31"/>
                      <a:pt x="44" y="33"/>
                    </a:cubicBezTo>
                    <a:cubicBezTo>
                      <a:pt x="44" y="35"/>
                      <a:pt x="43" y="37"/>
                      <a:pt x="43" y="38"/>
                    </a:cubicBezTo>
                    <a:cubicBezTo>
                      <a:pt x="42" y="40"/>
                      <a:pt x="42" y="41"/>
                      <a:pt x="41" y="42"/>
                    </a:cubicBezTo>
                    <a:cubicBezTo>
                      <a:pt x="39" y="43"/>
                      <a:pt x="38" y="44"/>
                      <a:pt x="36" y="45"/>
                    </a:cubicBezTo>
                    <a:cubicBezTo>
                      <a:pt x="35" y="46"/>
                      <a:pt x="33" y="46"/>
                      <a:pt x="30" y="47"/>
                    </a:cubicBezTo>
                    <a:cubicBezTo>
                      <a:pt x="29" y="47"/>
                      <a:pt x="27" y="47"/>
                      <a:pt x="24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5" y="47"/>
                      <a:pt x="12" y="47"/>
                      <a:pt x="9" y="47"/>
                    </a:cubicBezTo>
                    <a:cubicBezTo>
                      <a:pt x="8" y="47"/>
                      <a:pt x="5" y="48"/>
                      <a:pt x="0" y="48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31"/>
              <p:cNvSpPr/>
              <p:nvPr/>
            </p:nvSpPr>
            <p:spPr>
              <a:xfrm>
                <a:off x="4954" y="510"/>
                <a:ext cx="47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02" extrusionOk="0">
                    <a:moveTo>
                      <a:pt x="539" y="68"/>
                    </a:moveTo>
                    <a:cubicBezTo>
                      <a:pt x="569" y="66"/>
                      <a:pt x="569" y="66"/>
                      <a:pt x="569" y="66"/>
                    </a:cubicBezTo>
                    <a:cubicBezTo>
                      <a:pt x="569" y="70"/>
                      <a:pt x="571" y="74"/>
                      <a:pt x="573" y="77"/>
                    </a:cubicBezTo>
                    <a:cubicBezTo>
                      <a:pt x="576" y="81"/>
                      <a:pt x="580" y="83"/>
                      <a:pt x="586" y="83"/>
                    </a:cubicBezTo>
                    <a:cubicBezTo>
                      <a:pt x="591" y="83"/>
                      <a:pt x="594" y="82"/>
                      <a:pt x="597" y="79"/>
                    </a:cubicBezTo>
                    <a:cubicBezTo>
                      <a:pt x="599" y="77"/>
                      <a:pt x="600" y="75"/>
                      <a:pt x="600" y="72"/>
                    </a:cubicBezTo>
                    <a:cubicBezTo>
                      <a:pt x="600" y="70"/>
                      <a:pt x="599" y="68"/>
                      <a:pt x="597" y="65"/>
                    </a:cubicBezTo>
                    <a:cubicBezTo>
                      <a:pt x="595" y="63"/>
                      <a:pt x="589" y="62"/>
                      <a:pt x="581" y="60"/>
                    </a:cubicBezTo>
                    <a:cubicBezTo>
                      <a:pt x="567" y="57"/>
                      <a:pt x="557" y="53"/>
                      <a:pt x="552" y="48"/>
                    </a:cubicBezTo>
                    <a:cubicBezTo>
                      <a:pt x="546" y="43"/>
                      <a:pt x="543" y="36"/>
                      <a:pt x="543" y="29"/>
                    </a:cubicBezTo>
                    <a:cubicBezTo>
                      <a:pt x="543" y="24"/>
                      <a:pt x="544" y="19"/>
                      <a:pt x="547" y="14"/>
                    </a:cubicBezTo>
                    <a:cubicBezTo>
                      <a:pt x="550" y="10"/>
                      <a:pt x="555" y="6"/>
                      <a:pt x="561" y="4"/>
                    </a:cubicBezTo>
                    <a:cubicBezTo>
                      <a:pt x="567" y="1"/>
                      <a:pt x="575" y="0"/>
                      <a:pt x="586" y="0"/>
                    </a:cubicBezTo>
                    <a:cubicBezTo>
                      <a:pt x="599" y="0"/>
                      <a:pt x="608" y="2"/>
                      <a:pt x="615" y="7"/>
                    </a:cubicBezTo>
                    <a:cubicBezTo>
                      <a:pt x="622" y="12"/>
                      <a:pt x="626" y="19"/>
                      <a:pt x="627" y="29"/>
                    </a:cubicBezTo>
                    <a:cubicBezTo>
                      <a:pt x="598" y="31"/>
                      <a:pt x="598" y="31"/>
                      <a:pt x="598" y="31"/>
                    </a:cubicBezTo>
                    <a:cubicBezTo>
                      <a:pt x="597" y="27"/>
                      <a:pt x="595" y="23"/>
                      <a:pt x="593" y="21"/>
                    </a:cubicBezTo>
                    <a:cubicBezTo>
                      <a:pt x="590" y="19"/>
                      <a:pt x="587" y="18"/>
                      <a:pt x="583" y="18"/>
                    </a:cubicBezTo>
                    <a:cubicBezTo>
                      <a:pt x="579" y="18"/>
                      <a:pt x="576" y="19"/>
                      <a:pt x="574" y="20"/>
                    </a:cubicBezTo>
                    <a:cubicBezTo>
                      <a:pt x="573" y="22"/>
                      <a:pt x="572" y="24"/>
                      <a:pt x="572" y="26"/>
                    </a:cubicBezTo>
                    <a:cubicBezTo>
                      <a:pt x="572" y="28"/>
                      <a:pt x="572" y="29"/>
                      <a:pt x="574" y="30"/>
                    </a:cubicBezTo>
                    <a:cubicBezTo>
                      <a:pt x="575" y="32"/>
                      <a:pt x="579" y="33"/>
                      <a:pt x="584" y="34"/>
                    </a:cubicBezTo>
                    <a:cubicBezTo>
                      <a:pt x="598" y="37"/>
                      <a:pt x="608" y="40"/>
                      <a:pt x="614" y="43"/>
                    </a:cubicBezTo>
                    <a:cubicBezTo>
                      <a:pt x="620" y="46"/>
                      <a:pt x="624" y="49"/>
                      <a:pt x="627" y="54"/>
                    </a:cubicBezTo>
                    <a:cubicBezTo>
                      <a:pt x="629" y="58"/>
                      <a:pt x="631" y="63"/>
                      <a:pt x="631" y="68"/>
                    </a:cubicBezTo>
                    <a:cubicBezTo>
                      <a:pt x="631" y="74"/>
                      <a:pt x="629" y="80"/>
                      <a:pt x="625" y="86"/>
                    </a:cubicBezTo>
                    <a:cubicBezTo>
                      <a:pt x="622" y="91"/>
                      <a:pt x="617" y="95"/>
                      <a:pt x="610" y="98"/>
                    </a:cubicBezTo>
                    <a:cubicBezTo>
                      <a:pt x="604" y="101"/>
                      <a:pt x="596" y="102"/>
                      <a:pt x="586" y="102"/>
                    </a:cubicBezTo>
                    <a:cubicBezTo>
                      <a:pt x="569" y="102"/>
                      <a:pt x="557" y="99"/>
                      <a:pt x="550" y="92"/>
                    </a:cubicBezTo>
                    <a:cubicBezTo>
                      <a:pt x="544" y="86"/>
                      <a:pt x="540" y="78"/>
                      <a:pt x="539" y="68"/>
                    </a:cubicBezTo>
                    <a:moveTo>
                      <a:pt x="490" y="63"/>
                    </a:moveTo>
                    <a:cubicBezTo>
                      <a:pt x="479" y="27"/>
                      <a:pt x="479" y="27"/>
                      <a:pt x="479" y="27"/>
                    </a:cubicBezTo>
                    <a:cubicBezTo>
                      <a:pt x="468" y="63"/>
                      <a:pt x="468" y="63"/>
                      <a:pt x="468" y="63"/>
                    </a:cubicBezTo>
                    <a:lnTo>
                      <a:pt x="490" y="63"/>
                    </a:lnTo>
                    <a:close/>
                    <a:moveTo>
                      <a:pt x="497" y="84"/>
                    </a:moveTo>
                    <a:cubicBezTo>
                      <a:pt x="461" y="84"/>
                      <a:pt x="461" y="84"/>
                      <a:pt x="461" y="84"/>
                    </a:cubicBezTo>
                    <a:cubicBezTo>
                      <a:pt x="456" y="100"/>
                      <a:pt x="456" y="100"/>
                      <a:pt x="456" y="100"/>
                    </a:cubicBezTo>
                    <a:cubicBezTo>
                      <a:pt x="424" y="100"/>
                      <a:pt x="424" y="100"/>
                      <a:pt x="424" y="100"/>
                    </a:cubicBezTo>
                    <a:cubicBezTo>
                      <a:pt x="462" y="2"/>
                      <a:pt x="462" y="2"/>
                      <a:pt x="462" y="2"/>
                    </a:cubicBezTo>
                    <a:cubicBezTo>
                      <a:pt x="496" y="2"/>
                      <a:pt x="496" y="2"/>
                      <a:pt x="496" y="2"/>
                    </a:cubicBezTo>
                    <a:cubicBezTo>
                      <a:pt x="534" y="100"/>
                      <a:pt x="534" y="100"/>
                      <a:pt x="534" y="100"/>
                    </a:cubicBezTo>
                    <a:cubicBezTo>
                      <a:pt x="502" y="100"/>
                      <a:pt x="502" y="100"/>
                      <a:pt x="502" y="100"/>
                    </a:cubicBezTo>
                    <a:lnTo>
                      <a:pt x="497" y="84"/>
                    </a:lnTo>
                    <a:close/>
                    <a:moveTo>
                      <a:pt x="319" y="2"/>
                    </a:moveTo>
                    <a:cubicBezTo>
                      <a:pt x="348" y="2"/>
                      <a:pt x="348" y="2"/>
                      <a:pt x="348" y="2"/>
                    </a:cubicBezTo>
                    <a:cubicBezTo>
                      <a:pt x="386" y="56"/>
                      <a:pt x="386" y="56"/>
                      <a:pt x="386" y="56"/>
                    </a:cubicBezTo>
                    <a:cubicBezTo>
                      <a:pt x="386" y="2"/>
                      <a:pt x="386" y="2"/>
                      <a:pt x="386" y="2"/>
                    </a:cubicBezTo>
                    <a:cubicBezTo>
                      <a:pt x="415" y="2"/>
                      <a:pt x="415" y="2"/>
                      <a:pt x="415" y="2"/>
                    </a:cubicBezTo>
                    <a:cubicBezTo>
                      <a:pt x="415" y="100"/>
                      <a:pt x="415" y="100"/>
                      <a:pt x="415" y="100"/>
                    </a:cubicBezTo>
                    <a:cubicBezTo>
                      <a:pt x="386" y="100"/>
                      <a:pt x="386" y="100"/>
                      <a:pt x="386" y="100"/>
                    </a:cubicBezTo>
                    <a:cubicBezTo>
                      <a:pt x="348" y="46"/>
                      <a:pt x="348" y="46"/>
                      <a:pt x="348" y="46"/>
                    </a:cubicBezTo>
                    <a:cubicBezTo>
                      <a:pt x="348" y="100"/>
                      <a:pt x="348" y="100"/>
                      <a:pt x="348" y="100"/>
                    </a:cubicBezTo>
                    <a:cubicBezTo>
                      <a:pt x="319" y="100"/>
                      <a:pt x="319" y="100"/>
                      <a:pt x="319" y="100"/>
                    </a:cubicBezTo>
                    <a:lnTo>
                      <a:pt x="319" y="2"/>
                    </a:lnTo>
                    <a:close/>
                    <a:moveTo>
                      <a:pt x="214" y="2"/>
                    </a:moveTo>
                    <a:cubicBezTo>
                      <a:pt x="302" y="2"/>
                      <a:pt x="302" y="2"/>
                      <a:pt x="302" y="2"/>
                    </a:cubicBezTo>
                    <a:cubicBezTo>
                      <a:pt x="302" y="21"/>
                      <a:pt x="302" y="21"/>
                      <a:pt x="302" y="21"/>
                    </a:cubicBezTo>
                    <a:cubicBezTo>
                      <a:pt x="246" y="79"/>
                      <a:pt x="246" y="79"/>
                      <a:pt x="246" y="79"/>
                    </a:cubicBezTo>
                    <a:cubicBezTo>
                      <a:pt x="305" y="79"/>
                      <a:pt x="305" y="79"/>
                      <a:pt x="305" y="79"/>
                    </a:cubicBezTo>
                    <a:cubicBezTo>
                      <a:pt x="305" y="100"/>
                      <a:pt x="305" y="100"/>
                      <a:pt x="305" y="100"/>
                    </a:cubicBezTo>
                    <a:cubicBezTo>
                      <a:pt x="209" y="100"/>
                      <a:pt x="209" y="100"/>
                      <a:pt x="209" y="100"/>
                    </a:cubicBezTo>
                    <a:cubicBezTo>
                      <a:pt x="209" y="80"/>
                      <a:pt x="209" y="80"/>
                      <a:pt x="209" y="80"/>
                    </a:cubicBezTo>
                    <a:cubicBezTo>
                      <a:pt x="265" y="23"/>
                      <a:pt x="265" y="23"/>
                      <a:pt x="265" y="23"/>
                    </a:cubicBezTo>
                    <a:cubicBezTo>
                      <a:pt x="214" y="23"/>
                      <a:pt x="214" y="23"/>
                      <a:pt x="214" y="23"/>
                    </a:cubicBezTo>
                    <a:lnTo>
                      <a:pt x="214" y="2"/>
                    </a:lnTo>
                    <a:close/>
                    <a:moveTo>
                      <a:pt x="163" y="63"/>
                    </a:moveTo>
                    <a:cubicBezTo>
                      <a:pt x="151" y="27"/>
                      <a:pt x="151" y="27"/>
                      <a:pt x="151" y="27"/>
                    </a:cubicBezTo>
                    <a:cubicBezTo>
                      <a:pt x="140" y="63"/>
                      <a:pt x="140" y="63"/>
                      <a:pt x="140" y="63"/>
                    </a:cubicBezTo>
                    <a:lnTo>
                      <a:pt x="163" y="63"/>
                    </a:lnTo>
                    <a:close/>
                    <a:moveTo>
                      <a:pt x="169" y="84"/>
                    </a:moveTo>
                    <a:cubicBezTo>
                      <a:pt x="134" y="84"/>
                      <a:pt x="134" y="84"/>
                      <a:pt x="134" y="84"/>
                    </a:cubicBezTo>
                    <a:cubicBezTo>
                      <a:pt x="129" y="100"/>
                      <a:pt x="129" y="100"/>
                      <a:pt x="129" y="100"/>
                    </a:cubicBezTo>
                    <a:cubicBezTo>
                      <a:pt x="97" y="100"/>
                      <a:pt x="97" y="100"/>
                      <a:pt x="97" y="100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207" y="100"/>
                      <a:pt x="207" y="100"/>
                      <a:pt x="207" y="100"/>
                    </a:cubicBezTo>
                    <a:cubicBezTo>
                      <a:pt x="174" y="100"/>
                      <a:pt x="174" y="100"/>
                      <a:pt x="174" y="100"/>
                    </a:cubicBezTo>
                    <a:lnTo>
                      <a:pt x="169" y="84"/>
                    </a:lnTo>
                    <a:close/>
                    <a:moveTo>
                      <a:pt x="31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53" y="79"/>
                      <a:pt x="56" y="78"/>
                      <a:pt x="58" y="76"/>
                    </a:cubicBezTo>
                    <a:cubicBezTo>
                      <a:pt x="61" y="74"/>
                      <a:pt x="62" y="72"/>
                      <a:pt x="62" y="69"/>
                    </a:cubicBezTo>
                    <a:cubicBezTo>
                      <a:pt x="62" y="66"/>
                      <a:pt x="61" y="63"/>
                      <a:pt x="59" y="62"/>
                    </a:cubicBezTo>
                    <a:cubicBezTo>
                      <a:pt x="56" y="60"/>
                      <a:pt x="53" y="59"/>
                      <a:pt x="47" y="5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31" y="79"/>
                    </a:lnTo>
                    <a:close/>
                    <a:moveTo>
                      <a:pt x="31" y="40"/>
                    </a:moveTo>
                    <a:cubicBezTo>
                      <a:pt x="45" y="40"/>
                      <a:pt x="45" y="40"/>
                      <a:pt x="45" y="40"/>
                    </a:cubicBezTo>
                    <a:cubicBezTo>
                      <a:pt x="50" y="40"/>
                      <a:pt x="53" y="39"/>
                      <a:pt x="55" y="38"/>
                    </a:cubicBezTo>
                    <a:cubicBezTo>
                      <a:pt x="57" y="36"/>
                      <a:pt x="58" y="34"/>
                      <a:pt x="58" y="31"/>
                    </a:cubicBezTo>
                    <a:cubicBezTo>
                      <a:pt x="58" y="28"/>
                      <a:pt x="57" y="26"/>
                      <a:pt x="55" y="24"/>
                    </a:cubicBezTo>
                    <a:cubicBezTo>
                      <a:pt x="53" y="22"/>
                      <a:pt x="50" y="22"/>
                      <a:pt x="45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40"/>
                    </a:lnTo>
                    <a:close/>
                    <a:moveTo>
                      <a:pt x="0" y="2"/>
                    </a:moveTo>
                    <a:cubicBezTo>
                      <a:pt x="58" y="2"/>
                      <a:pt x="58" y="2"/>
                      <a:pt x="58" y="2"/>
                    </a:cubicBezTo>
                    <a:cubicBezTo>
                      <a:pt x="68" y="2"/>
                      <a:pt x="75" y="4"/>
                      <a:pt x="81" y="9"/>
                    </a:cubicBezTo>
                    <a:cubicBezTo>
                      <a:pt x="86" y="13"/>
                      <a:pt x="88" y="19"/>
                      <a:pt x="88" y="26"/>
                    </a:cubicBezTo>
                    <a:cubicBezTo>
                      <a:pt x="88" y="32"/>
                      <a:pt x="87" y="37"/>
                      <a:pt x="83" y="41"/>
                    </a:cubicBezTo>
                    <a:cubicBezTo>
                      <a:pt x="80" y="44"/>
                      <a:pt x="77" y="46"/>
                      <a:pt x="72" y="48"/>
                    </a:cubicBezTo>
                    <a:cubicBezTo>
                      <a:pt x="79" y="49"/>
                      <a:pt x="84" y="52"/>
                      <a:pt x="88" y="57"/>
                    </a:cubicBezTo>
                    <a:cubicBezTo>
                      <a:pt x="91" y="61"/>
                      <a:pt x="93" y="66"/>
                      <a:pt x="93" y="72"/>
                    </a:cubicBezTo>
                    <a:cubicBezTo>
                      <a:pt x="93" y="77"/>
                      <a:pt x="92" y="82"/>
                      <a:pt x="89" y="86"/>
                    </a:cubicBezTo>
                    <a:cubicBezTo>
                      <a:pt x="87" y="90"/>
                      <a:pt x="84" y="93"/>
                      <a:pt x="79" y="96"/>
                    </a:cubicBezTo>
                    <a:cubicBezTo>
                      <a:pt x="77" y="97"/>
                      <a:pt x="73" y="98"/>
                      <a:pt x="68" y="99"/>
                    </a:cubicBezTo>
                    <a:cubicBezTo>
                      <a:pt x="61" y="100"/>
                      <a:pt x="56" y="100"/>
                      <a:pt x="54" y="100"/>
                    </a:cubicBezTo>
                    <a:cubicBezTo>
                      <a:pt x="0" y="100"/>
                      <a:pt x="0" y="100"/>
                      <a:pt x="0" y="10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15635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31"/>
              <p:cNvSpPr/>
              <p:nvPr/>
            </p:nvSpPr>
            <p:spPr>
              <a:xfrm>
                <a:off x="5057" y="185"/>
                <a:ext cx="107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43" h="268" extrusionOk="0">
                    <a:moveTo>
                      <a:pt x="143" y="129"/>
                    </a:moveTo>
                    <a:cubicBezTo>
                      <a:pt x="143" y="129"/>
                      <a:pt x="128" y="113"/>
                      <a:pt x="112" y="106"/>
                    </a:cubicBezTo>
                    <a:cubicBezTo>
                      <a:pt x="96" y="98"/>
                      <a:pt x="96" y="98"/>
                      <a:pt x="96" y="98"/>
                    </a:cubicBezTo>
                    <a:cubicBezTo>
                      <a:pt x="96" y="98"/>
                      <a:pt x="77" y="94"/>
                      <a:pt x="63" y="74"/>
                    </a:cubicBezTo>
                    <a:cubicBezTo>
                      <a:pt x="50" y="53"/>
                      <a:pt x="45" y="16"/>
                      <a:pt x="49" y="0"/>
                    </a:cubicBezTo>
                    <a:cubicBezTo>
                      <a:pt x="49" y="0"/>
                      <a:pt x="37" y="9"/>
                      <a:pt x="35" y="26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27" y="27"/>
                      <a:pt x="25" y="42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17" y="46"/>
                      <a:pt x="18" y="63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0" y="70"/>
                      <a:pt x="12" y="81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9" y="76"/>
                      <a:pt x="5" y="88"/>
                      <a:pt x="10" y="104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4" y="95"/>
                      <a:pt x="2" y="111"/>
                      <a:pt x="9" y="121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1" y="125"/>
                      <a:pt x="9" y="13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0"/>
                      <a:pt x="2" y="144"/>
                      <a:pt x="10" y="152"/>
                    </a:cubicBezTo>
                    <a:cubicBezTo>
                      <a:pt x="1" y="145"/>
                      <a:pt x="1" y="145"/>
                      <a:pt x="1" y="145"/>
                    </a:cubicBezTo>
                    <a:cubicBezTo>
                      <a:pt x="1" y="145"/>
                      <a:pt x="4" y="159"/>
                      <a:pt x="12" y="168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6" y="175"/>
                      <a:pt x="15" y="183"/>
                    </a:cubicBezTo>
                    <a:cubicBezTo>
                      <a:pt x="6" y="178"/>
                      <a:pt x="6" y="178"/>
                      <a:pt x="6" y="178"/>
                    </a:cubicBezTo>
                    <a:cubicBezTo>
                      <a:pt x="6" y="178"/>
                      <a:pt x="14" y="194"/>
                      <a:pt x="24" y="199"/>
                    </a:cubicBezTo>
                    <a:cubicBezTo>
                      <a:pt x="13" y="195"/>
                      <a:pt x="13" y="195"/>
                      <a:pt x="13" y="195"/>
                    </a:cubicBezTo>
                    <a:cubicBezTo>
                      <a:pt x="13" y="195"/>
                      <a:pt x="18" y="208"/>
                      <a:pt x="32" y="216"/>
                    </a:cubicBezTo>
                    <a:cubicBezTo>
                      <a:pt x="24" y="215"/>
                      <a:pt x="24" y="215"/>
                      <a:pt x="24" y="215"/>
                    </a:cubicBezTo>
                    <a:cubicBezTo>
                      <a:pt x="24" y="215"/>
                      <a:pt x="33" y="226"/>
                      <a:pt x="43" y="232"/>
                    </a:cubicBezTo>
                    <a:cubicBezTo>
                      <a:pt x="36" y="231"/>
                      <a:pt x="36" y="231"/>
                      <a:pt x="36" y="231"/>
                    </a:cubicBezTo>
                    <a:cubicBezTo>
                      <a:pt x="36" y="231"/>
                      <a:pt x="47" y="241"/>
                      <a:pt x="59" y="244"/>
                    </a:cubicBezTo>
                    <a:cubicBezTo>
                      <a:pt x="51" y="245"/>
                      <a:pt x="51" y="245"/>
                      <a:pt x="51" y="245"/>
                    </a:cubicBezTo>
                    <a:cubicBezTo>
                      <a:pt x="51" y="245"/>
                      <a:pt x="64" y="252"/>
                      <a:pt x="73" y="253"/>
                    </a:cubicBezTo>
                    <a:cubicBezTo>
                      <a:pt x="66" y="254"/>
                      <a:pt x="66" y="254"/>
                      <a:pt x="66" y="254"/>
                    </a:cubicBezTo>
                    <a:cubicBezTo>
                      <a:pt x="66" y="254"/>
                      <a:pt x="81" y="260"/>
                      <a:pt x="91" y="259"/>
                    </a:cubicBezTo>
                    <a:cubicBezTo>
                      <a:pt x="85" y="264"/>
                      <a:pt x="85" y="264"/>
                      <a:pt x="85" y="264"/>
                    </a:cubicBezTo>
                    <a:cubicBezTo>
                      <a:pt x="85" y="264"/>
                      <a:pt x="103" y="268"/>
                      <a:pt x="115" y="260"/>
                    </a:cubicBezTo>
                    <a:cubicBezTo>
                      <a:pt x="118" y="258"/>
                      <a:pt x="118" y="258"/>
                      <a:pt x="118" y="258"/>
                    </a:cubicBezTo>
                    <a:cubicBezTo>
                      <a:pt x="128" y="241"/>
                      <a:pt x="128" y="241"/>
                      <a:pt x="128" y="241"/>
                    </a:cubicBezTo>
                    <a:lnTo>
                      <a:pt x="143" y="129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31"/>
              <p:cNvSpPr/>
              <p:nvPr/>
            </p:nvSpPr>
            <p:spPr>
              <a:xfrm>
                <a:off x="5055" y="180"/>
                <a:ext cx="112" cy="207"/>
              </a:xfrm>
              <a:custGeom>
                <a:avLst/>
                <a:gdLst/>
                <a:ahLst/>
                <a:cxnLst/>
                <a:rect l="l" t="t" r="r" b="b"/>
                <a:pathLst>
                  <a:path w="149" h="276" extrusionOk="0">
                    <a:moveTo>
                      <a:pt x="50" y="4"/>
                    </a:moveTo>
                    <a:cubicBezTo>
                      <a:pt x="50" y="4"/>
                      <a:pt x="43" y="10"/>
                      <a:pt x="38" y="21"/>
                    </a:cubicBezTo>
                    <a:cubicBezTo>
                      <a:pt x="38" y="20"/>
                      <a:pt x="38" y="17"/>
                      <a:pt x="38" y="17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0" y="28"/>
                      <a:pt x="28" y="37"/>
                    </a:cubicBezTo>
                    <a:cubicBezTo>
                      <a:pt x="27" y="36"/>
                      <a:pt x="27" y="34"/>
                      <a:pt x="27" y="34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0" y="48"/>
                      <a:pt x="19" y="61"/>
                    </a:cubicBezTo>
                    <a:cubicBezTo>
                      <a:pt x="18" y="59"/>
                      <a:pt x="17" y="57"/>
                      <a:pt x="17" y="57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2" y="70"/>
                      <a:pt x="12" y="79"/>
                    </a:cubicBezTo>
                    <a:cubicBezTo>
                      <a:pt x="12" y="78"/>
                      <a:pt x="11" y="77"/>
                      <a:pt x="11" y="77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9" y="81"/>
                      <a:pt x="8" y="86"/>
                      <a:pt x="8" y="93"/>
                    </a:cubicBezTo>
                    <a:cubicBezTo>
                      <a:pt x="8" y="95"/>
                      <a:pt x="8" y="98"/>
                      <a:pt x="9" y="101"/>
                    </a:cubicBezTo>
                    <a:cubicBezTo>
                      <a:pt x="9" y="101"/>
                      <a:pt x="5" y="95"/>
                      <a:pt x="5" y="95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1"/>
                      <a:pt x="4" y="103"/>
                      <a:pt x="4" y="105"/>
                    </a:cubicBezTo>
                    <a:cubicBezTo>
                      <a:pt x="4" y="108"/>
                      <a:pt x="4" y="112"/>
                      <a:pt x="5" y="117"/>
                    </a:cubicBezTo>
                    <a:cubicBezTo>
                      <a:pt x="5" y="116"/>
                      <a:pt x="2" y="114"/>
                      <a:pt x="2" y="114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20"/>
                      <a:pt x="2" y="126"/>
                      <a:pt x="5" y="135"/>
                    </a:cubicBezTo>
                    <a:cubicBezTo>
                      <a:pt x="5" y="135"/>
                      <a:pt x="0" y="131"/>
                      <a:pt x="0" y="131"/>
                    </a:cubicBezTo>
                    <a:cubicBezTo>
                      <a:pt x="1" y="136"/>
                      <a:pt x="1" y="136"/>
                      <a:pt x="1" y="136"/>
                    </a:cubicBezTo>
                    <a:cubicBezTo>
                      <a:pt x="1" y="137"/>
                      <a:pt x="2" y="143"/>
                      <a:pt x="5" y="149"/>
                    </a:cubicBezTo>
                    <a:cubicBezTo>
                      <a:pt x="4" y="149"/>
                      <a:pt x="0" y="146"/>
                      <a:pt x="0" y="146"/>
                    </a:cubicBezTo>
                    <a:cubicBezTo>
                      <a:pt x="1" y="152"/>
                      <a:pt x="1" y="152"/>
                      <a:pt x="1" y="152"/>
                    </a:cubicBezTo>
                    <a:cubicBezTo>
                      <a:pt x="2" y="152"/>
                      <a:pt x="3" y="160"/>
                      <a:pt x="7" y="167"/>
                    </a:cubicBezTo>
                    <a:cubicBezTo>
                      <a:pt x="3" y="164"/>
                      <a:pt x="3" y="164"/>
                      <a:pt x="3" y="164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70"/>
                      <a:pt x="5" y="175"/>
                      <a:pt x="9" y="181"/>
                    </a:cubicBezTo>
                    <a:cubicBezTo>
                      <a:pt x="8" y="181"/>
                      <a:pt x="4" y="179"/>
                      <a:pt x="4" y="179"/>
                    </a:cubicBezTo>
                    <a:cubicBezTo>
                      <a:pt x="7" y="185"/>
                      <a:pt x="7" y="185"/>
                      <a:pt x="7" y="185"/>
                    </a:cubicBezTo>
                    <a:cubicBezTo>
                      <a:pt x="7" y="185"/>
                      <a:pt x="11" y="192"/>
                      <a:pt x="16" y="199"/>
                    </a:cubicBezTo>
                    <a:cubicBezTo>
                      <a:pt x="15" y="198"/>
                      <a:pt x="13" y="198"/>
                      <a:pt x="13" y="198"/>
                    </a:cubicBezTo>
                    <a:cubicBezTo>
                      <a:pt x="14" y="202"/>
                      <a:pt x="14" y="202"/>
                      <a:pt x="14" y="202"/>
                    </a:cubicBezTo>
                    <a:cubicBezTo>
                      <a:pt x="14" y="202"/>
                      <a:pt x="18" y="211"/>
                      <a:pt x="27" y="219"/>
                    </a:cubicBezTo>
                    <a:cubicBezTo>
                      <a:pt x="26" y="219"/>
                      <a:pt x="23" y="219"/>
                      <a:pt x="23" y="219"/>
                    </a:cubicBezTo>
                    <a:cubicBezTo>
                      <a:pt x="26" y="223"/>
                      <a:pt x="26" y="223"/>
                      <a:pt x="26" y="223"/>
                    </a:cubicBezTo>
                    <a:cubicBezTo>
                      <a:pt x="26" y="223"/>
                      <a:pt x="30" y="229"/>
                      <a:pt x="37" y="234"/>
                    </a:cubicBezTo>
                    <a:cubicBezTo>
                      <a:pt x="35" y="234"/>
                      <a:pt x="33" y="234"/>
                      <a:pt x="33" y="234"/>
                    </a:cubicBezTo>
                    <a:cubicBezTo>
                      <a:pt x="38" y="238"/>
                      <a:pt x="38" y="238"/>
                      <a:pt x="38" y="238"/>
                    </a:cubicBezTo>
                    <a:cubicBezTo>
                      <a:pt x="38" y="239"/>
                      <a:pt x="45" y="245"/>
                      <a:pt x="53" y="249"/>
                    </a:cubicBezTo>
                    <a:cubicBezTo>
                      <a:pt x="52" y="249"/>
                      <a:pt x="47" y="250"/>
                      <a:pt x="47" y="250"/>
                    </a:cubicBezTo>
                    <a:cubicBezTo>
                      <a:pt x="53" y="253"/>
                      <a:pt x="53" y="253"/>
                      <a:pt x="53" y="253"/>
                    </a:cubicBezTo>
                    <a:cubicBezTo>
                      <a:pt x="54" y="253"/>
                      <a:pt x="60" y="256"/>
                      <a:pt x="66" y="259"/>
                    </a:cubicBezTo>
                    <a:cubicBezTo>
                      <a:pt x="64" y="259"/>
                      <a:pt x="61" y="260"/>
                      <a:pt x="61" y="260"/>
                    </a:cubicBezTo>
                    <a:cubicBezTo>
                      <a:pt x="68" y="262"/>
                      <a:pt x="68" y="262"/>
                      <a:pt x="68" y="262"/>
                    </a:cubicBezTo>
                    <a:cubicBezTo>
                      <a:pt x="69" y="263"/>
                      <a:pt x="78" y="266"/>
                      <a:pt x="88" y="267"/>
                    </a:cubicBezTo>
                    <a:cubicBezTo>
                      <a:pt x="87" y="267"/>
                      <a:pt x="83" y="271"/>
                      <a:pt x="83" y="271"/>
                    </a:cubicBezTo>
                    <a:cubicBezTo>
                      <a:pt x="87" y="272"/>
                      <a:pt x="87" y="272"/>
                      <a:pt x="87" y="272"/>
                    </a:cubicBezTo>
                    <a:cubicBezTo>
                      <a:pt x="88" y="272"/>
                      <a:pt x="107" y="276"/>
                      <a:pt x="119" y="268"/>
                    </a:cubicBezTo>
                    <a:cubicBezTo>
                      <a:pt x="123" y="266"/>
                      <a:pt x="123" y="266"/>
                      <a:pt x="123" y="266"/>
                    </a:cubicBezTo>
                    <a:cubicBezTo>
                      <a:pt x="134" y="246"/>
                      <a:pt x="134" y="246"/>
                      <a:pt x="134" y="246"/>
                    </a:cubicBezTo>
                    <a:cubicBezTo>
                      <a:pt x="130" y="244"/>
                      <a:pt x="130" y="244"/>
                      <a:pt x="130" y="244"/>
                    </a:cubicBezTo>
                    <a:cubicBezTo>
                      <a:pt x="130" y="244"/>
                      <a:pt x="120" y="262"/>
                      <a:pt x="119" y="262"/>
                    </a:cubicBezTo>
                    <a:cubicBezTo>
                      <a:pt x="119" y="263"/>
                      <a:pt x="117" y="264"/>
                      <a:pt x="117" y="264"/>
                    </a:cubicBezTo>
                    <a:cubicBezTo>
                      <a:pt x="110" y="269"/>
                      <a:pt x="100" y="269"/>
                      <a:pt x="94" y="268"/>
                    </a:cubicBezTo>
                    <a:cubicBezTo>
                      <a:pt x="94" y="268"/>
                      <a:pt x="101" y="263"/>
                      <a:pt x="101" y="263"/>
                    </a:cubicBezTo>
                    <a:cubicBezTo>
                      <a:pt x="94" y="263"/>
                      <a:pt x="94" y="263"/>
                      <a:pt x="94" y="263"/>
                    </a:cubicBezTo>
                    <a:cubicBezTo>
                      <a:pt x="89" y="263"/>
                      <a:pt x="82" y="262"/>
                      <a:pt x="77" y="260"/>
                    </a:cubicBezTo>
                    <a:cubicBezTo>
                      <a:pt x="77" y="260"/>
                      <a:pt x="77" y="257"/>
                      <a:pt x="76" y="257"/>
                    </a:cubicBezTo>
                    <a:cubicBezTo>
                      <a:pt x="72" y="257"/>
                      <a:pt x="66" y="254"/>
                      <a:pt x="62" y="252"/>
                    </a:cubicBezTo>
                    <a:cubicBezTo>
                      <a:pt x="62" y="252"/>
                      <a:pt x="73" y="250"/>
                      <a:pt x="73" y="250"/>
                    </a:cubicBezTo>
                    <a:cubicBezTo>
                      <a:pt x="62" y="248"/>
                      <a:pt x="62" y="248"/>
                      <a:pt x="62" y="248"/>
                    </a:cubicBezTo>
                    <a:cubicBezTo>
                      <a:pt x="57" y="246"/>
                      <a:pt x="51" y="243"/>
                      <a:pt x="47" y="240"/>
                    </a:cubicBezTo>
                    <a:cubicBezTo>
                      <a:pt x="49" y="240"/>
                      <a:pt x="60" y="240"/>
                      <a:pt x="60" y="240"/>
                    </a:cubicBezTo>
                    <a:cubicBezTo>
                      <a:pt x="49" y="236"/>
                      <a:pt x="41" y="233"/>
                      <a:pt x="33" y="224"/>
                    </a:cubicBezTo>
                    <a:cubicBezTo>
                      <a:pt x="33" y="224"/>
                      <a:pt x="44" y="225"/>
                      <a:pt x="44" y="225"/>
                    </a:cubicBezTo>
                    <a:cubicBezTo>
                      <a:pt x="36" y="220"/>
                      <a:pt x="36" y="220"/>
                      <a:pt x="36" y="220"/>
                    </a:cubicBezTo>
                    <a:cubicBezTo>
                      <a:pt x="28" y="215"/>
                      <a:pt x="23" y="209"/>
                      <a:pt x="21" y="205"/>
                    </a:cubicBezTo>
                    <a:cubicBezTo>
                      <a:pt x="23" y="206"/>
                      <a:pt x="27" y="206"/>
                      <a:pt x="27" y="206"/>
                    </a:cubicBezTo>
                    <a:cubicBezTo>
                      <a:pt x="28" y="204"/>
                      <a:pt x="28" y="204"/>
                      <a:pt x="28" y="204"/>
                    </a:cubicBezTo>
                    <a:cubicBezTo>
                      <a:pt x="24" y="202"/>
                      <a:pt x="18" y="194"/>
                      <a:pt x="15" y="189"/>
                    </a:cubicBezTo>
                    <a:cubicBezTo>
                      <a:pt x="16" y="190"/>
                      <a:pt x="21" y="191"/>
                      <a:pt x="21" y="191"/>
                    </a:cubicBezTo>
                    <a:cubicBezTo>
                      <a:pt x="20" y="188"/>
                      <a:pt x="20" y="188"/>
                      <a:pt x="20" y="188"/>
                    </a:cubicBezTo>
                    <a:cubicBezTo>
                      <a:pt x="15" y="184"/>
                      <a:pt x="12" y="178"/>
                      <a:pt x="10" y="174"/>
                    </a:cubicBezTo>
                    <a:cubicBezTo>
                      <a:pt x="12" y="175"/>
                      <a:pt x="26" y="183"/>
                      <a:pt x="26" y="183"/>
                    </a:cubicBezTo>
                    <a:cubicBezTo>
                      <a:pt x="16" y="172"/>
                      <a:pt x="16" y="172"/>
                      <a:pt x="16" y="172"/>
                    </a:cubicBezTo>
                    <a:cubicBezTo>
                      <a:pt x="12" y="168"/>
                      <a:pt x="10" y="162"/>
                      <a:pt x="8" y="157"/>
                    </a:cubicBezTo>
                    <a:cubicBezTo>
                      <a:pt x="10" y="159"/>
                      <a:pt x="14" y="161"/>
                      <a:pt x="14" y="161"/>
                    </a:cubicBezTo>
                    <a:cubicBezTo>
                      <a:pt x="14" y="158"/>
                      <a:pt x="14" y="158"/>
                      <a:pt x="14" y="158"/>
                    </a:cubicBezTo>
                    <a:cubicBezTo>
                      <a:pt x="11" y="153"/>
                      <a:pt x="8" y="147"/>
                      <a:pt x="7" y="142"/>
                    </a:cubicBezTo>
                    <a:cubicBezTo>
                      <a:pt x="8" y="143"/>
                      <a:pt x="21" y="153"/>
                      <a:pt x="21" y="153"/>
                    </a:cubicBezTo>
                    <a:cubicBezTo>
                      <a:pt x="14" y="142"/>
                      <a:pt x="14" y="142"/>
                      <a:pt x="14" y="142"/>
                    </a:cubicBezTo>
                    <a:cubicBezTo>
                      <a:pt x="10" y="136"/>
                      <a:pt x="8" y="130"/>
                      <a:pt x="7" y="126"/>
                    </a:cubicBezTo>
                    <a:cubicBezTo>
                      <a:pt x="9" y="127"/>
                      <a:pt x="12" y="129"/>
                      <a:pt x="12" y="129"/>
                    </a:cubicBezTo>
                    <a:cubicBezTo>
                      <a:pt x="13" y="127"/>
                      <a:pt x="13" y="127"/>
                      <a:pt x="13" y="127"/>
                    </a:cubicBezTo>
                    <a:cubicBezTo>
                      <a:pt x="10" y="122"/>
                      <a:pt x="9" y="113"/>
                      <a:pt x="9" y="108"/>
                    </a:cubicBezTo>
                    <a:cubicBezTo>
                      <a:pt x="10" y="110"/>
                      <a:pt x="19" y="122"/>
                      <a:pt x="19" y="122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3" y="103"/>
                      <a:pt x="13" y="97"/>
                      <a:pt x="13" y="93"/>
                    </a:cubicBezTo>
                    <a:cubicBezTo>
                      <a:pt x="13" y="91"/>
                      <a:pt x="13" y="89"/>
                      <a:pt x="13" y="88"/>
                    </a:cubicBezTo>
                    <a:cubicBezTo>
                      <a:pt x="13" y="88"/>
                      <a:pt x="21" y="99"/>
                      <a:pt x="21" y="99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7" y="84"/>
                      <a:pt x="17" y="82"/>
                      <a:pt x="17" y="79"/>
                    </a:cubicBezTo>
                    <a:cubicBezTo>
                      <a:pt x="17" y="75"/>
                      <a:pt x="17" y="72"/>
                      <a:pt x="18" y="69"/>
                    </a:cubicBezTo>
                    <a:cubicBezTo>
                      <a:pt x="18" y="70"/>
                      <a:pt x="23" y="80"/>
                      <a:pt x="23" y="80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68"/>
                      <a:pt x="23" y="67"/>
                      <a:pt x="23" y="66"/>
                    </a:cubicBezTo>
                    <a:cubicBezTo>
                      <a:pt x="23" y="58"/>
                      <a:pt x="24" y="51"/>
                      <a:pt x="26" y="47"/>
                    </a:cubicBezTo>
                    <a:cubicBezTo>
                      <a:pt x="26" y="47"/>
                      <a:pt x="29" y="60"/>
                      <a:pt x="29" y="6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1" y="40"/>
                      <a:pt x="33" y="34"/>
                      <a:pt x="35" y="30"/>
                    </a:cubicBezTo>
                    <a:cubicBezTo>
                      <a:pt x="35" y="31"/>
                      <a:pt x="38" y="48"/>
                      <a:pt x="38" y="48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1" y="23"/>
                      <a:pt x="45" y="16"/>
                      <a:pt x="49" y="12"/>
                    </a:cubicBezTo>
                    <a:cubicBezTo>
                      <a:pt x="48" y="14"/>
                      <a:pt x="48" y="16"/>
                      <a:pt x="48" y="19"/>
                    </a:cubicBezTo>
                    <a:cubicBezTo>
                      <a:pt x="48" y="38"/>
                      <a:pt x="53" y="64"/>
                      <a:pt x="64" y="81"/>
                    </a:cubicBezTo>
                    <a:cubicBezTo>
                      <a:pt x="78" y="101"/>
                      <a:pt x="96" y="106"/>
                      <a:pt x="99" y="107"/>
                    </a:cubicBezTo>
                    <a:cubicBezTo>
                      <a:pt x="99" y="107"/>
                      <a:pt x="114" y="114"/>
                      <a:pt x="114" y="114"/>
                    </a:cubicBezTo>
                    <a:cubicBezTo>
                      <a:pt x="129" y="121"/>
                      <a:pt x="144" y="137"/>
                      <a:pt x="144" y="137"/>
                    </a:cubicBezTo>
                    <a:cubicBezTo>
                      <a:pt x="146" y="139"/>
                      <a:pt x="146" y="139"/>
                      <a:pt x="146" y="139"/>
                    </a:cubicBezTo>
                    <a:cubicBezTo>
                      <a:pt x="149" y="135"/>
                      <a:pt x="149" y="135"/>
                      <a:pt x="149" y="135"/>
                    </a:cubicBezTo>
                    <a:cubicBezTo>
                      <a:pt x="147" y="134"/>
                      <a:pt x="147" y="134"/>
                      <a:pt x="147" y="134"/>
                    </a:cubicBezTo>
                    <a:cubicBezTo>
                      <a:pt x="147" y="133"/>
                      <a:pt x="132" y="117"/>
                      <a:pt x="116" y="110"/>
                    </a:cubicBezTo>
                    <a:cubicBezTo>
                      <a:pt x="100" y="102"/>
                      <a:pt x="100" y="102"/>
                      <a:pt x="100" y="102"/>
                    </a:cubicBezTo>
                    <a:cubicBezTo>
                      <a:pt x="100" y="102"/>
                      <a:pt x="100" y="102"/>
                      <a:pt x="100" y="102"/>
                    </a:cubicBezTo>
                    <a:cubicBezTo>
                      <a:pt x="100" y="102"/>
                      <a:pt x="81" y="98"/>
                      <a:pt x="68" y="78"/>
                    </a:cubicBezTo>
                    <a:cubicBezTo>
                      <a:pt x="54" y="58"/>
                      <a:pt x="51" y="22"/>
                      <a:pt x="54" y="6"/>
                    </a:cubicBezTo>
                    <a:cubicBezTo>
                      <a:pt x="55" y="0"/>
                      <a:pt x="55" y="0"/>
                      <a:pt x="55" y="0"/>
                    </a:cubicBezTo>
                    <a:lnTo>
                      <a:pt x="50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31"/>
              <p:cNvSpPr/>
              <p:nvPr/>
            </p:nvSpPr>
            <p:spPr>
              <a:xfrm>
                <a:off x="5216" y="185"/>
                <a:ext cx="108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44" h="268" extrusionOk="0">
                    <a:moveTo>
                      <a:pt x="0" y="131"/>
                    </a:moveTo>
                    <a:cubicBezTo>
                      <a:pt x="0" y="131"/>
                      <a:pt x="16" y="113"/>
                      <a:pt x="32" y="106"/>
                    </a:cubicBezTo>
                    <a:cubicBezTo>
                      <a:pt x="48" y="98"/>
                      <a:pt x="48" y="99"/>
                      <a:pt x="48" y="99"/>
                    </a:cubicBezTo>
                    <a:cubicBezTo>
                      <a:pt x="48" y="98"/>
                      <a:pt x="68" y="94"/>
                      <a:pt x="81" y="74"/>
                    </a:cubicBezTo>
                    <a:cubicBezTo>
                      <a:pt x="95" y="53"/>
                      <a:pt x="99" y="16"/>
                      <a:pt x="96" y="0"/>
                    </a:cubicBezTo>
                    <a:cubicBezTo>
                      <a:pt x="96" y="0"/>
                      <a:pt x="107" y="9"/>
                      <a:pt x="110" y="26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8" y="27"/>
                      <a:pt x="119" y="42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1" y="34"/>
                      <a:pt x="128" y="46"/>
                      <a:pt x="127" y="64"/>
                    </a:cubicBezTo>
                    <a:cubicBezTo>
                      <a:pt x="130" y="57"/>
                      <a:pt x="130" y="57"/>
                      <a:pt x="130" y="57"/>
                    </a:cubicBezTo>
                    <a:cubicBezTo>
                      <a:pt x="130" y="57"/>
                      <a:pt x="135" y="70"/>
                      <a:pt x="132" y="81"/>
                    </a:cubicBez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6"/>
                      <a:pt x="139" y="88"/>
                      <a:pt x="134" y="104"/>
                    </a:cubicBezTo>
                    <a:cubicBezTo>
                      <a:pt x="141" y="95"/>
                      <a:pt x="141" y="95"/>
                      <a:pt x="141" y="95"/>
                    </a:cubicBezTo>
                    <a:cubicBezTo>
                      <a:pt x="141" y="95"/>
                      <a:pt x="142" y="111"/>
                      <a:pt x="136" y="121"/>
                    </a:cubicBezTo>
                    <a:cubicBezTo>
                      <a:pt x="143" y="113"/>
                      <a:pt x="143" y="113"/>
                      <a:pt x="143" y="113"/>
                    </a:cubicBezTo>
                    <a:cubicBezTo>
                      <a:pt x="143" y="113"/>
                      <a:pt x="143" y="125"/>
                      <a:pt x="136" y="137"/>
                    </a:cubicBezTo>
                    <a:cubicBezTo>
                      <a:pt x="144" y="130"/>
                      <a:pt x="144" y="130"/>
                      <a:pt x="144" y="130"/>
                    </a:cubicBezTo>
                    <a:cubicBezTo>
                      <a:pt x="144" y="130"/>
                      <a:pt x="142" y="144"/>
                      <a:pt x="134" y="152"/>
                    </a:cubicBezTo>
                    <a:cubicBezTo>
                      <a:pt x="144" y="145"/>
                      <a:pt x="144" y="145"/>
                      <a:pt x="144" y="145"/>
                    </a:cubicBezTo>
                    <a:cubicBezTo>
                      <a:pt x="144" y="145"/>
                      <a:pt x="140" y="159"/>
                      <a:pt x="133" y="168"/>
                    </a:cubicBezTo>
                    <a:cubicBezTo>
                      <a:pt x="141" y="163"/>
                      <a:pt x="141" y="163"/>
                      <a:pt x="141" y="163"/>
                    </a:cubicBezTo>
                    <a:cubicBezTo>
                      <a:pt x="141" y="163"/>
                      <a:pt x="138" y="175"/>
                      <a:pt x="129" y="183"/>
                    </a:cubicBezTo>
                    <a:cubicBezTo>
                      <a:pt x="138" y="178"/>
                      <a:pt x="138" y="178"/>
                      <a:pt x="138" y="178"/>
                    </a:cubicBezTo>
                    <a:cubicBezTo>
                      <a:pt x="138" y="178"/>
                      <a:pt x="130" y="194"/>
                      <a:pt x="121" y="199"/>
                    </a:cubicBezTo>
                    <a:cubicBezTo>
                      <a:pt x="131" y="195"/>
                      <a:pt x="131" y="195"/>
                      <a:pt x="131" y="195"/>
                    </a:cubicBezTo>
                    <a:cubicBezTo>
                      <a:pt x="131" y="195"/>
                      <a:pt x="127" y="208"/>
                      <a:pt x="113" y="216"/>
                    </a:cubicBezTo>
                    <a:cubicBezTo>
                      <a:pt x="120" y="215"/>
                      <a:pt x="120" y="215"/>
                      <a:pt x="120" y="215"/>
                    </a:cubicBezTo>
                    <a:cubicBezTo>
                      <a:pt x="120" y="215"/>
                      <a:pt x="112" y="226"/>
                      <a:pt x="101" y="232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8" y="231"/>
                      <a:pt x="97" y="241"/>
                      <a:pt x="85" y="244"/>
                    </a:cubicBezTo>
                    <a:cubicBezTo>
                      <a:pt x="93" y="245"/>
                      <a:pt x="93" y="245"/>
                      <a:pt x="93" y="245"/>
                    </a:cubicBezTo>
                    <a:cubicBezTo>
                      <a:pt x="93" y="245"/>
                      <a:pt x="80" y="252"/>
                      <a:pt x="71" y="253"/>
                    </a:cubicBezTo>
                    <a:cubicBezTo>
                      <a:pt x="78" y="254"/>
                      <a:pt x="78" y="254"/>
                      <a:pt x="78" y="254"/>
                    </a:cubicBezTo>
                    <a:cubicBezTo>
                      <a:pt x="78" y="254"/>
                      <a:pt x="64" y="260"/>
                      <a:pt x="53" y="259"/>
                    </a:cubicBezTo>
                    <a:cubicBezTo>
                      <a:pt x="59" y="264"/>
                      <a:pt x="59" y="264"/>
                      <a:pt x="59" y="264"/>
                    </a:cubicBezTo>
                    <a:cubicBezTo>
                      <a:pt x="59" y="264"/>
                      <a:pt x="45" y="268"/>
                      <a:pt x="33" y="260"/>
                    </a:cubicBezTo>
                    <a:cubicBezTo>
                      <a:pt x="23" y="250"/>
                      <a:pt x="23" y="250"/>
                      <a:pt x="23" y="250"/>
                    </a:cubicBezTo>
                    <a:cubicBezTo>
                      <a:pt x="16" y="240"/>
                      <a:pt x="16" y="240"/>
                      <a:pt x="16" y="240"/>
                    </a:cubicBezTo>
                    <a:lnTo>
                      <a:pt x="0" y="131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31"/>
              <p:cNvSpPr/>
              <p:nvPr/>
            </p:nvSpPr>
            <p:spPr>
              <a:xfrm>
                <a:off x="5214" y="180"/>
                <a:ext cx="112" cy="208"/>
              </a:xfrm>
              <a:custGeom>
                <a:avLst/>
                <a:gdLst/>
                <a:ahLst/>
                <a:cxnLst/>
                <a:rect l="l" t="t" r="r" b="b"/>
                <a:pathLst>
                  <a:path w="150" h="277" extrusionOk="0">
                    <a:moveTo>
                      <a:pt x="96" y="6"/>
                    </a:moveTo>
                    <a:cubicBezTo>
                      <a:pt x="100" y="22"/>
                      <a:pt x="96" y="58"/>
                      <a:pt x="82" y="78"/>
                    </a:cubicBezTo>
                    <a:cubicBezTo>
                      <a:pt x="69" y="98"/>
                      <a:pt x="51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18" y="117"/>
                      <a:pt x="2" y="134"/>
                      <a:pt x="2" y="135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5" y="138"/>
                      <a:pt x="21" y="121"/>
                      <a:pt x="36" y="114"/>
                    </a:cubicBezTo>
                    <a:cubicBezTo>
                      <a:pt x="36" y="114"/>
                      <a:pt x="51" y="107"/>
                      <a:pt x="52" y="107"/>
                    </a:cubicBezTo>
                    <a:cubicBezTo>
                      <a:pt x="54" y="106"/>
                      <a:pt x="73" y="101"/>
                      <a:pt x="86" y="81"/>
                    </a:cubicBezTo>
                    <a:cubicBezTo>
                      <a:pt x="97" y="64"/>
                      <a:pt x="102" y="38"/>
                      <a:pt x="102" y="19"/>
                    </a:cubicBezTo>
                    <a:cubicBezTo>
                      <a:pt x="102" y="16"/>
                      <a:pt x="102" y="14"/>
                      <a:pt x="102" y="12"/>
                    </a:cubicBezTo>
                    <a:cubicBezTo>
                      <a:pt x="105" y="16"/>
                      <a:pt x="109" y="23"/>
                      <a:pt x="110" y="33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3" y="48"/>
                      <a:pt x="115" y="31"/>
                      <a:pt x="115" y="30"/>
                    </a:cubicBezTo>
                    <a:cubicBezTo>
                      <a:pt x="117" y="34"/>
                      <a:pt x="119" y="40"/>
                      <a:pt x="120" y="48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4" y="47"/>
                      <a:pt x="125" y="47"/>
                    </a:cubicBezTo>
                    <a:cubicBezTo>
                      <a:pt x="126" y="51"/>
                      <a:pt x="128" y="58"/>
                      <a:pt x="128" y="66"/>
                    </a:cubicBezTo>
                    <a:cubicBezTo>
                      <a:pt x="128" y="67"/>
                      <a:pt x="128" y="68"/>
                      <a:pt x="127" y="69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27" y="80"/>
                      <a:pt x="132" y="70"/>
                      <a:pt x="132" y="69"/>
                    </a:cubicBezTo>
                    <a:cubicBezTo>
                      <a:pt x="133" y="72"/>
                      <a:pt x="134" y="75"/>
                      <a:pt x="134" y="79"/>
                    </a:cubicBezTo>
                    <a:cubicBezTo>
                      <a:pt x="134" y="82"/>
                      <a:pt x="133" y="84"/>
                      <a:pt x="133" y="87"/>
                    </a:cubicBezTo>
                    <a:cubicBezTo>
                      <a:pt x="130" y="99"/>
                      <a:pt x="130" y="99"/>
                      <a:pt x="130" y="99"/>
                    </a:cubicBezTo>
                    <a:cubicBezTo>
                      <a:pt x="130" y="99"/>
                      <a:pt x="137" y="88"/>
                      <a:pt x="137" y="88"/>
                    </a:cubicBezTo>
                    <a:cubicBezTo>
                      <a:pt x="138" y="89"/>
                      <a:pt x="138" y="91"/>
                      <a:pt x="138" y="93"/>
                    </a:cubicBezTo>
                    <a:cubicBezTo>
                      <a:pt x="138" y="97"/>
                      <a:pt x="137" y="103"/>
                      <a:pt x="135" y="110"/>
                    </a:cubicBezTo>
                    <a:cubicBezTo>
                      <a:pt x="131" y="122"/>
                      <a:pt x="131" y="122"/>
                      <a:pt x="131" y="122"/>
                    </a:cubicBezTo>
                    <a:cubicBezTo>
                      <a:pt x="131" y="122"/>
                      <a:pt x="140" y="110"/>
                      <a:pt x="142" y="108"/>
                    </a:cubicBezTo>
                    <a:cubicBezTo>
                      <a:pt x="141" y="113"/>
                      <a:pt x="141" y="122"/>
                      <a:pt x="137" y="127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30"/>
                      <a:pt x="142" y="127"/>
                      <a:pt x="143" y="126"/>
                    </a:cubicBezTo>
                    <a:cubicBezTo>
                      <a:pt x="142" y="130"/>
                      <a:pt x="140" y="136"/>
                      <a:pt x="137" y="142"/>
                    </a:cubicBezTo>
                    <a:cubicBezTo>
                      <a:pt x="130" y="153"/>
                      <a:pt x="130" y="153"/>
                      <a:pt x="130" y="153"/>
                    </a:cubicBezTo>
                    <a:cubicBezTo>
                      <a:pt x="130" y="153"/>
                      <a:pt x="142" y="143"/>
                      <a:pt x="144" y="142"/>
                    </a:cubicBezTo>
                    <a:cubicBezTo>
                      <a:pt x="142" y="147"/>
                      <a:pt x="140" y="153"/>
                      <a:pt x="137" y="157"/>
                    </a:cubicBezTo>
                    <a:cubicBezTo>
                      <a:pt x="136" y="161"/>
                      <a:pt x="136" y="161"/>
                      <a:pt x="136" y="161"/>
                    </a:cubicBezTo>
                    <a:cubicBezTo>
                      <a:pt x="136" y="161"/>
                      <a:pt x="141" y="159"/>
                      <a:pt x="142" y="157"/>
                    </a:cubicBezTo>
                    <a:cubicBezTo>
                      <a:pt x="141" y="162"/>
                      <a:pt x="138" y="168"/>
                      <a:pt x="134" y="172"/>
                    </a:cubicBezTo>
                    <a:cubicBezTo>
                      <a:pt x="124" y="183"/>
                      <a:pt x="124" y="183"/>
                      <a:pt x="124" y="183"/>
                    </a:cubicBezTo>
                    <a:cubicBezTo>
                      <a:pt x="124" y="183"/>
                      <a:pt x="138" y="175"/>
                      <a:pt x="140" y="174"/>
                    </a:cubicBezTo>
                    <a:cubicBezTo>
                      <a:pt x="138" y="178"/>
                      <a:pt x="135" y="184"/>
                      <a:pt x="131" y="188"/>
                    </a:cubicBezTo>
                    <a:cubicBezTo>
                      <a:pt x="132" y="190"/>
                      <a:pt x="132" y="190"/>
                      <a:pt x="132" y="190"/>
                    </a:cubicBezTo>
                    <a:cubicBezTo>
                      <a:pt x="132" y="190"/>
                      <a:pt x="134" y="190"/>
                      <a:pt x="136" y="189"/>
                    </a:cubicBezTo>
                    <a:cubicBezTo>
                      <a:pt x="132" y="194"/>
                      <a:pt x="128" y="200"/>
                      <a:pt x="124" y="203"/>
                    </a:cubicBezTo>
                    <a:cubicBezTo>
                      <a:pt x="116" y="210"/>
                      <a:pt x="116" y="210"/>
                      <a:pt x="116" y="210"/>
                    </a:cubicBezTo>
                    <a:cubicBezTo>
                      <a:pt x="116" y="210"/>
                      <a:pt x="127" y="206"/>
                      <a:pt x="130" y="205"/>
                    </a:cubicBezTo>
                    <a:cubicBezTo>
                      <a:pt x="127" y="209"/>
                      <a:pt x="122" y="215"/>
                      <a:pt x="115" y="220"/>
                    </a:cubicBezTo>
                    <a:cubicBezTo>
                      <a:pt x="106" y="225"/>
                      <a:pt x="106" y="225"/>
                      <a:pt x="106" y="225"/>
                    </a:cubicBezTo>
                    <a:cubicBezTo>
                      <a:pt x="106" y="225"/>
                      <a:pt x="117" y="224"/>
                      <a:pt x="118" y="224"/>
                    </a:cubicBezTo>
                    <a:cubicBezTo>
                      <a:pt x="115" y="227"/>
                      <a:pt x="109" y="232"/>
                      <a:pt x="103" y="235"/>
                    </a:cubicBezTo>
                    <a:cubicBezTo>
                      <a:pt x="90" y="240"/>
                      <a:pt x="90" y="240"/>
                      <a:pt x="90" y="240"/>
                    </a:cubicBezTo>
                    <a:cubicBezTo>
                      <a:pt x="90" y="240"/>
                      <a:pt x="101" y="240"/>
                      <a:pt x="103" y="240"/>
                    </a:cubicBezTo>
                    <a:cubicBezTo>
                      <a:pt x="99" y="243"/>
                      <a:pt x="94" y="246"/>
                      <a:pt x="88" y="248"/>
                    </a:cubicBezTo>
                    <a:cubicBezTo>
                      <a:pt x="77" y="250"/>
                      <a:pt x="77" y="250"/>
                      <a:pt x="77" y="250"/>
                    </a:cubicBezTo>
                    <a:cubicBezTo>
                      <a:pt x="77" y="250"/>
                      <a:pt x="88" y="252"/>
                      <a:pt x="89" y="252"/>
                    </a:cubicBezTo>
                    <a:cubicBezTo>
                      <a:pt x="85" y="256"/>
                      <a:pt x="76" y="258"/>
                      <a:pt x="70" y="257"/>
                    </a:cubicBezTo>
                    <a:cubicBezTo>
                      <a:pt x="70" y="257"/>
                      <a:pt x="74" y="260"/>
                      <a:pt x="73" y="260"/>
                    </a:cubicBezTo>
                    <a:cubicBezTo>
                      <a:pt x="68" y="262"/>
                      <a:pt x="62" y="263"/>
                      <a:pt x="56" y="263"/>
                    </a:cubicBezTo>
                    <a:cubicBezTo>
                      <a:pt x="49" y="263"/>
                      <a:pt x="49" y="263"/>
                      <a:pt x="49" y="263"/>
                    </a:cubicBezTo>
                    <a:cubicBezTo>
                      <a:pt x="49" y="263"/>
                      <a:pt x="56" y="268"/>
                      <a:pt x="57" y="269"/>
                    </a:cubicBezTo>
                    <a:cubicBezTo>
                      <a:pt x="52" y="269"/>
                      <a:pt x="44" y="269"/>
                      <a:pt x="37" y="265"/>
                    </a:cubicBezTo>
                    <a:cubicBezTo>
                      <a:pt x="37" y="264"/>
                      <a:pt x="28" y="255"/>
                      <a:pt x="27" y="254"/>
                    </a:cubicBezTo>
                    <a:cubicBezTo>
                      <a:pt x="27" y="254"/>
                      <a:pt x="19" y="242"/>
                      <a:pt x="19" y="242"/>
                    </a:cubicBezTo>
                    <a:cubicBezTo>
                      <a:pt x="16" y="245"/>
                      <a:pt x="16" y="245"/>
                      <a:pt x="16" y="245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34" y="268"/>
                      <a:pt x="34" y="268"/>
                      <a:pt x="34" y="268"/>
                    </a:cubicBezTo>
                    <a:cubicBezTo>
                      <a:pt x="34" y="268"/>
                      <a:pt x="34" y="268"/>
                      <a:pt x="34" y="268"/>
                    </a:cubicBezTo>
                    <a:cubicBezTo>
                      <a:pt x="47" y="277"/>
                      <a:pt x="62" y="272"/>
                      <a:pt x="63" y="272"/>
                    </a:cubicBezTo>
                    <a:cubicBezTo>
                      <a:pt x="67" y="271"/>
                      <a:pt x="67" y="271"/>
                      <a:pt x="67" y="271"/>
                    </a:cubicBezTo>
                    <a:cubicBezTo>
                      <a:pt x="67" y="271"/>
                      <a:pt x="63" y="267"/>
                      <a:pt x="62" y="267"/>
                    </a:cubicBezTo>
                    <a:cubicBezTo>
                      <a:pt x="72" y="266"/>
                      <a:pt x="81" y="263"/>
                      <a:pt x="82" y="262"/>
                    </a:cubicBezTo>
                    <a:cubicBezTo>
                      <a:pt x="89" y="260"/>
                      <a:pt x="89" y="260"/>
                      <a:pt x="89" y="260"/>
                    </a:cubicBezTo>
                    <a:cubicBezTo>
                      <a:pt x="89" y="260"/>
                      <a:pt x="86" y="259"/>
                      <a:pt x="84" y="259"/>
                    </a:cubicBezTo>
                    <a:cubicBezTo>
                      <a:pt x="91" y="256"/>
                      <a:pt x="97" y="253"/>
                      <a:pt x="97" y="253"/>
                    </a:cubicBezTo>
                    <a:cubicBezTo>
                      <a:pt x="103" y="250"/>
                      <a:pt x="103" y="250"/>
                      <a:pt x="103" y="250"/>
                    </a:cubicBezTo>
                    <a:cubicBezTo>
                      <a:pt x="103" y="250"/>
                      <a:pt x="98" y="249"/>
                      <a:pt x="97" y="249"/>
                    </a:cubicBezTo>
                    <a:cubicBezTo>
                      <a:pt x="106" y="245"/>
                      <a:pt x="112" y="239"/>
                      <a:pt x="112" y="238"/>
                    </a:cubicBezTo>
                    <a:cubicBezTo>
                      <a:pt x="118" y="234"/>
                      <a:pt x="118" y="234"/>
                      <a:pt x="118" y="234"/>
                    </a:cubicBezTo>
                    <a:cubicBezTo>
                      <a:pt x="118" y="234"/>
                      <a:pt x="116" y="234"/>
                      <a:pt x="114" y="234"/>
                    </a:cubicBezTo>
                    <a:cubicBezTo>
                      <a:pt x="120" y="229"/>
                      <a:pt x="124" y="223"/>
                      <a:pt x="125" y="223"/>
                    </a:cubicBezTo>
                    <a:cubicBezTo>
                      <a:pt x="128" y="219"/>
                      <a:pt x="128" y="219"/>
                      <a:pt x="128" y="219"/>
                    </a:cubicBezTo>
                    <a:cubicBezTo>
                      <a:pt x="128" y="219"/>
                      <a:pt x="125" y="219"/>
                      <a:pt x="124" y="219"/>
                    </a:cubicBezTo>
                    <a:cubicBezTo>
                      <a:pt x="133" y="211"/>
                      <a:pt x="136" y="202"/>
                      <a:pt x="136" y="202"/>
                    </a:cubicBezTo>
                    <a:cubicBezTo>
                      <a:pt x="138" y="198"/>
                      <a:pt x="138" y="198"/>
                      <a:pt x="138" y="198"/>
                    </a:cubicBezTo>
                    <a:cubicBezTo>
                      <a:pt x="138" y="198"/>
                      <a:pt x="135" y="198"/>
                      <a:pt x="134" y="199"/>
                    </a:cubicBezTo>
                    <a:cubicBezTo>
                      <a:pt x="139" y="192"/>
                      <a:pt x="143" y="185"/>
                      <a:pt x="143" y="185"/>
                    </a:cubicBezTo>
                    <a:cubicBezTo>
                      <a:pt x="146" y="179"/>
                      <a:pt x="146" y="179"/>
                      <a:pt x="146" y="179"/>
                    </a:cubicBezTo>
                    <a:cubicBezTo>
                      <a:pt x="146" y="179"/>
                      <a:pt x="142" y="181"/>
                      <a:pt x="141" y="181"/>
                    </a:cubicBezTo>
                    <a:cubicBezTo>
                      <a:pt x="145" y="175"/>
                      <a:pt x="146" y="170"/>
                      <a:pt x="146" y="169"/>
                    </a:cubicBezTo>
                    <a:cubicBezTo>
                      <a:pt x="148" y="164"/>
                      <a:pt x="148" y="164"/>
                      <a:pt x="148" y="164"/>
                    </a:cubicBezTo>
                    <a:cubicBezTo>
                      <a:pt x="143" y="167"/>
                      <a:pt x="143" y="167"/>
                      <a:pt x="143" y="167"/>
                    </a:cubicBezTo>
                    <a:cubicBezTo>
                      <a:pt x="147" y="160"/>
                      <a:pt x="149" y="152"/>
                      <a:pt x="149" y="152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50" y="146"/>
                      <a:pt x="146" y="149"/>
                      <a:pt x="146" y="149"/>
                    </a:cubicBezTo>
                    <a:cubicBezTo>
                      <a:pt x="148" y="143"/>
                      <a:pt x="149" y="137"/>
                      <a:pt x="149" y="136"/>
                    </a:cubicBezTo>
                    <a:cubicBezTo>
                      <a:pt x="150" y="131"/>
                      <a:pt x="150" y="131"/>
                      <a:pt x="150" y="131"/>
                    </a:cubicBezTo>
                    <a:cubicBezTo>
                      <a:pt x="150" y="131"/>
                      <a:pt x="145" y="135"/>
                      <a:pt x="145" y="135"/>
                    </a:cubicBezTo>
                    <a:cubicBezTo>
                      <a:pt x="148" y="126"/>
                      <a:pt x="148" y="120"/>
                      <a:pt x="148" y="119"/>
                    </a:cubicBezTo>
                    <a:cubicBezTo>
                      <a:pt x="148" y="114"/>
                      <a:pt x="148" y="114"/>
                      <a:pt x="148" y="114"/>
                    </a:cubicBezTo>
                    <a:cubicBezTo>
                      <a:pt x="148" y="114"/>
                      <a:pt x="146" y="116"/>
                      <a:pt x="145" y="117"/>
                    </a:cubicBezTo>
                    <a:cubicBezTo>
                      <a:pt x="146" y="112"/>
                      <a:pt x="146" y="108"/>
                      <a:pt x="146" y="105"/>
                    </a:cubicBezTo>
                    <a:cubicBezTo>
                      <a:pt x="146" y="103"/>
                      <a:pt x="146" y="101"/>
                      <a:pt x="146" y="101"/>
                    </a:cubicBezTo>
                    <a:cubicBezTo>
                      <a:pt x="145" y="95"/>
                      <a:pt x="145" y="95"/>
                      <a:pt x="145" y="95"/>
                    </a:cubicBezTo>
                    <a:cubicBezTo>
                      <a:pt x="145" y="95"/>
                      <a:pt x="142" y="101"/>
                      <a:pt x="142" y="101"/>
                    </a:cubicBezTo>
                    <a:cubicBezTo>
                      <a:pt x="142" y="98"/>
                      <a:pt x="142" y="95"/>
                      <a:pt x="142" y="93"/>
                    </a:cubicBezTo>
                    <a:cubicBezTo>
                      <a:pt x="142" y="86"/>
                      <a:pt x="141" y="81"/>
                      <a:pt x="141" y="81"/>
                    </a:cubicBezTo>
                    <a:cubicBezTo>
                      <a:pt x="139" y="76"/>
                      <a:pt x="139" y="76"/>
                      <a:pt x="139" y="76"/>
                    </a:cubicBezTo>
                    <a:cubicBezTo>
                      <a:pt x="139" y="76"/>
                      <a:pt x="139" y="78"/>
                      <a:pt x="138" y="79"/>
                    </a:cubicBezTo>
                    <a:cubicBezTo>
                      <a:pt x="138" y="70"/>
                      <a:pt x="135" y="63"/>
                      <a:pt x="135" y="62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3" y="57"/>
                      <a:pt x="132" y="59"/>
                      <a:pt x="132" y="61"/>
                    </a:cubicBezTo>
                    <a:cubicBezTo>
                      <a:pt x="131" y="48"/>
                      <a:pt x="126" y="39"/>
                      <a:pt x="126" y="39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3" y="36"/>
                      <a:pt x="122" y="37"/>
                    </a:cubicBezTo>
                    <a:cubicBezTo>
                      <a:pt x="120" y="28"/>
                      <a:pt x="116" y="22"/>
                      <a:pt x="116" y="22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3" y="17"/>
                      <a:pt x="112" y="20"/>
                      <a:pt x="112" y="21"/>
                    </a:cubicBezTo>
                    <a:cubicBezTo>
                      <a:pt x="108" y="10"/>
                      <a:pt x="100" y="4"/>
                      <a:pt x="100" y="4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96" y="6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31"/>
              <p:cNvSpPr/>
              <p:nvPr/>
            </p:nvSpPr>
            <p:spPr>
              <a:xfrm>
                <a:off x="5071" y="364"/>
                <a:ext cx="241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56" extrusionOk="0">
                    <a:moveTo>
                      <a:pt x="272" y="82"/>
                    </a:moveTo>
                    <a:cubicBezTo>
                      <a:pt x="271" y="86"/>
                      <a:pt x="269" y="89"/>
                      <a:pt x="264" y="90"/>
                    </a:cubicBezTo>
                    <a:cubicBezTo>
                      <a:pt x="262" y="96"/>
                      <a:pt x="255" y="94"/>
                      <a:pt x="255" y="98"/>
                    </a:cubicBezTo>
                    <a:cubicBezTo>
                      <a:pt x="254" y="99"/>
                      <a:pt x="252" y="100"/>
                      <a:pt x="249" y="101"/>
                    </a:cubicBezTo>
                    <a:cubicBezTo>
                      <a:pt x="247" y="101"/>
                      <a:pt x="240" y="100"/>
                      <a:pt x="240" y="100"/>
                    </a:cubicBezTo>
                    <a:cubicBezTo>
                      <a:pt x="240" y="100"/>
                      <a:pt x="231" y="108"/>
                      <a:pt x="215" y="116"/>
                    </a:cubicBezTo>
                    <a:cubicBezTo>
                      <a:pt x="215" y="116"/>
                      <a:pt x="225" y="141"/>
                      <a:pt x="225" y="141"/>
                    </a:cubicBezTo>
                    <a:cubicBezTo>
                      <a:pt x="216" y="141"/>
                      <a:pt x="207" y="136"/>
                      <a:pt x="207" y="136"/>
                    </a:cubicBezTo>
                    <a:cubicBezTo>
                      <a:pt x="211" y="148"/>
                      <a:pt x="211" y="148"/>
                      <a:pt x="211" y="148"/>
                    </a:cubicBezTo>
                    <a:cubicBezTo>
                      <a:pt x="201" y="146"/>
                      <a:pt x="194" y="142"/>
                      <a:pt x="194" y="142"/>
                    </a:cubicBezTo>
                    <a:cubicBezTo>
                      <a:pt x="196" y="153"/>
                      <a:pt x="196" y="153"/>
                      <a:pt x="196" y="153"/>
                    </a:cubicBezTo>
                    <a:cubicBezTo>
                      <a:pt x="187" y="152"/>
                      <a:pt x="180" y="145"/>
                      <a:pt x="180" y="14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0" y="155"/>
                      <a:pt x="159" y="142"/>
                      <a:pt x="159" y="142"/>
                    </a:cubicBezTo>
                    <a:cubicBezTo>
                      <a:pt x="159" y="142"/>
                      <a:pt x="149" y="155"/>
                      <a:pt x="137" y="156"/>
                    </a:cubicBezTo>
                    <a:cubicBezTo>
                      <a:pt x="139" y="145"/>
                      <a:pt x="139" y="145"/>
                      <a:pt x="139" y="145"/>
                    </a:cubicBezTo>
                    <a:cubicBezTo>
                      <a:pt x="139" y="145"/>
                      <a:pt x="132" y="152"/>
                      <a:pt x="122" y="153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5" y="142"/>
                      <a:pt x="117" y="146"/>
                      <a:pt x="108" y="148"/>
                    </a:cubicBezTo>
                    <a:cubicBezTo>
                      <a:pt x="112" y="136"/>
                      <a:pt x="112" y="136"/>
                      <a:pt x="112" y="136"/>
                    </a:cubicBezTo>
                    <a:cubicBezTo>
                      <a:pt x="112" y="136"/>
                      <a:pt x="102" y="141"/>
                      <a:pt x="93" y="141"/>
                    </a:cubicBezTo>
                    <a:cubicBezTo>
                      <a:pt x="93" y="141"/>
                      <a:pt x="103" y="115"/>
                      <a:pt x="103" y="115"/>
                    </a:cubicBezTo>
                    <a:cubicBezTo>
                      <a:pt x="103" y="115"/>
                      <a:pt x="93" y="111"/>
                      <a:pt x="85" y="105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3" y="104"/>
                      <a:pt x="73" y="105"/>
                      <a:pt x="73" y="104"/>
                    </a:cubicBezTo>
                    <a:cubicBezTo>
                      <a:pt x="70" y="101"/>
                      <a:pt x="67" y="102"/>
                      <a:pt x="64" y="101"/>
                    </a:cubicBezTo>
                    <a:cubicBezTo>
                      <a:pt x="61" y="101"/>
                      <a:pt x="58" y="94"/>
                      <a:pt x="59" y="95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0"/>
                      <a:pt x="54" y="87"/>
                      <a:pt x="53" y="86"/>
                    </a:cubicBezTo>
                    <a:cubicBezTo>
                      <a:pt x="50" y="89"/>
                      <a:pt x="46" y="87"/>
                      <a:pt x="42" y="86"/>
                    </a:cubicBezTo>
                    <a:cubicBezTo>
                      <a:pt x="33" y="76"/>
                      <a:pt x="24" y="65"/>
                      <a:pt x="11" y="57"/>
                    </a:cubicBezTo>
                    <a:cubicBezTo>
                      <a:pt x="7" y="54"/>
                      <a:pt x="4" y="52"/>
                      <a:pt x="0" y="51"/>
                    </a:cubicBezTo>
                    <a:cubicBezTo>
                      <a:pt x="9" y="50"/>
                      <a:pt x="19" y="50"/>
                      <a:pt x="28" y="52"/>
                    </a:cubicBezTo>
                    <a:cubicBezTo>
                      <a:pt x="24" y="44"/>
                      <a:pt x="19" y="38"/>
                      <a:pt x="14" y="31"/>
                    </a:cubicBezTo>
                    <a:cubicBezTo>
                      <a:pt x="12" y="30"/>
                      <a:pt x="11" y="27"/>
                      <a:pt x="10" y="27"/>
                    </a:cubicBezTo>
                    <a:cubicBezTo>
                      <a:pt x="28" y="31"/>
                      <a:pt x="42" y="43"/>
                      <a:pt x="53" y="54"/>
                    </a:cubicBezTo>
                    <a:cubicBezTo>
                      <a:pt x="57" y="64"/>
                      <a:pt x="66" y="51"/>
                      <a:pt x="72" y="57"/>
                    </a:cubicBezTo>
                    <a:cubicBezTo>
                      <a:pt x="73" y="58"/>
                      <a:pt x="73" y="58"/>
                      <a:pt x="73" y="58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6" y="59"/>
                      <a:pt x="90" y="47"/>
                      <a:pt x="90" y="47"/>
                    </a:cubicBezTo>
                    <a:cubicBezTo>
                      <a:pt x="90" y="47"/>
                      <a:pt x="91" y="48"/>
                      <a:pt x="87" y="47"/>
                    </a:cubicBezTo>
                    <a:cubicBezTo>
                      <a:pt x="83" y="47"/>
                      <a:pt x="83" y="46"/>
                      <a:pt x="83" y="46"/>
                    </a:cubicBezTo>
                    <a:cubicBezTo>
                      <a:pt x="83" y="46"/>
                      <a:pt x="92" y="40"/>
                      <a:pt x="89" y="39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3" y="38"/>
                      <a:pt x="94" y="30"/>
                      <a:pt x="90" y="31"/>
                    </a:cubicBezTo>
                    <a:cubicBezTo>
                      <a:pt x="86" y="32"/>
                      <a:pt x="85" y="31"/>
                      <a:pt x="85" y="31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11" y="11"/>
                      <a:pt x="116" y="19"/>
                    </a:cubicBezTo>
                    <a:cubicBezTo>
                      <a:pt x="120" y="28"/>
                      <a:pt x="126" y="35"/>
                      <a:pt x="128" y="35"/>
                    </a:cubicBezTo>
                    <a:cubicBezTo>
                      <a:pt x="130" y="36"/>
                      <a:pt x="123" y="45"/>
                      <a:pt x="123" y="45"/>
                    </a:cubicBezTo>
                    <a:cubicBezTo>
                      <a:pt x="123" y="45"/>
                      <a:pt x="122" y="43"/>
                      <a:pt x="121" y="42"/>
                    </a:cubicBezTo>
                    <a:cubicBezTo>
                      <a:pt x="121" y="40"/>
                      <a:pt x="120" y="51"/>
                      <a:pt x="120" y="51"/>
                    </a:cubicBezTo>
                    <a:cubicBezTo>
                      <a:pt x="120" y="51"/>
                      <a:pt x="117" y="50"/>
                      <a:pt x="116" y="48"/>
                    </a:cubicBezTo>
                    <a:cubicBezTo>
                      <a:pt x="114" y="59"/>
                      <a:pt x="114" y="59"/>
                      <a:pt x="114" y="59"/>
                    </a:cubicBezTo>
                    <a:cubicBezTo>
                      <a:pt x="114" y="59"/>
                      <a:pt x="111" y="57"/>
                      <a:pt x="110" y="55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95" y="71"/>
                      <a:pt x="100" y="69"/>
                      <a:pt x="104" y="71"/>
                    </a:cubicBezTo>
                    <a:cubicBezTo>
                      <a:pt x="108" y="73"/>
                      <a:pt x="106" y="78"/>
                      <a:pt x="106" y="78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34" y="41"/>
                      <a:pt x="134" y="41"/>
                      <a:pt x="134" y="41"/>
                    </a:cubicBezTo>
                    <a:cubicBezTo>
                      <a:pt x="134" y="41"/>
                      <a:pt x="149" y="52"/>
                      <a:pt x="159" y="52"/>
                    </a:cubicBezTo>
                    <a:cubicBezTo>
                      <a:pt x="170" y="52"/>
                      <a:pt x="184" y="40"/>
                      <a:pt x="184" y="40"/>
                    </a:cubicBezTo>
                    <a:cubicBezTo>
                      <a:pt x="202" y="85"/>
                      <a:pt x="202" y="85"/>
                      <a:pt x="202" y="85"/>
                    </a:cubicBezTo>
                    <a:cubicBezTo>
                      <a:pt x="202" y="85"/>
                      <a:pt x="208" y="83"/>
                      <a:pt x="216" y="77"/>
                    </a:cubicBezTo>
                    <a:cubicBezTo>
                      <a:pt x="216" y="77"/>
                      <a:pt x="216" y="68"/>
                      <a:pt x="224" y="66"/>
                    </a:cubicBezTo>
                    <a:cubicBezTo>
                      <a:pt x="212" y="52"/>
                      <a:pt x="212" y="52"/>
                      <a:pt x="212" y="52"/>
                    </a:cubicBezTo>
                    <a:cubicBezTo>
                      <a:pt x="208" y="56"/>
                      <a:pt x="208" y="56"/>
                      <a:pt x="208" y="56"/>
                    </a:cubicBezTo>
                    <a:cubicBezTo>
                      <a:pt x="208" y="56"/>
                      <a:pt x="204" y="53"/>
                      <a:pt x="204" y="46"/>
                    </a:cubicBezTo>
                    <a:cubicBezTo>
                      <a:pt x="203" y="40"/>
                      <a:pt x="201" y="50"/>
                      <a:pt x="201" y="50"/>
                    </a:cubicBezTo>
                    <a:cubicBezTo>
                      <a:pt x="201" y="50"/>
                      <a:pt x="197" y="47"/>
                      <a:pt x="197" y="43"/>
                    </a:cubicBezTo>
                    <a:cubicBezTo>
                      <a:pt x="196" y="39"/>
                      <a:pt x="194" y="46"/>
                      <a:pt x="194" y="46"/>
                    </a:cubicBezTo>
                    <a:cubicBezTo>
                      <a:pt x="191" y="35"/>
                      <a:pt x="191" y="35"/>
                      <a:pt x="191" y="35"/>
                    </a:cubicBezTo>
                    <a:cubicBezTo>
                      <a:pt x="191" y="35"/>
                      <a:pt x="205" y="20"/>
                      <a:pt x="210" y="1"/>
                    </a:cubicBezTo>
                    <a:cubicBezTo>
                      <a:pt x="223" y="18"/>
                      <a:pt x="223" y="18"/>
                      <a:pt x="223" y="18"/>
                    </a:cubicBezTo>
                    <a:cubicBezTo>
                      <a:pt x="234" y="31"/>
                      <a:pt x="234" y="31"/>
                      <a:pt x="234" y="31"/>
                    </a:cubicBezTo>
                    <a:cubicBezTo>
                      <a:pt x="234" y="31"/>
                      <a:pt x="231" y="31"/>
                      <a:pt x="228" y="31"/>
                    </a:cubicBezTo>
                    <a:cubicBezTo>
                      <a:pt x="226" y="31"/>
                      <a:pt x="235" y="38"/>
                      <a:pt x="235" y="38"/>
                    </a:cubicBezTo>
                    <a:cubicBezTo>
                      <a:pt x="235" y="38"/>
                      <a:pt x="232" y="40"/>
                      <a:pt x="229" y="39"/>
                    </a:cubicBezTo>
                    <a:cubicBezTo>
                      <a:pt x="226" y="38"/>
                      <a:pt x="236" y="45"/>
                      <a:pt x="236" y="45"/>
                    </a:cubicBezTo>
                    <a:cubicBezTo>
                      <a:pt x="231" y="47"/>
                      <a:pt x="231" y="47"/>
                      <a:pt x="231" y="47"/>
                    </a:cubicBezTo>
                    <a:cubicBezTo>
                      <a:pt x="231" y="47"/>
                      <a:pt x="237" y="57"/>
                      <a:pt x="240" y="60"/>
                    </a:cubicBezTo>
                    <a:cubicBezTo>
                      <a:pt x="242" y="59"/>
                      <a:pt x="242" y="59"/>
                      <a:pt x="242" y="59"/>
                    </a:cubicBezTo>
                    <a:cubicBezTo>
                      <a:pt x="242" y="59"/>
                      <a:pt x="245" y="57"/>
                      <a:pt x="250" y="53"/>
                    </a:cubicBezTo>
                    <a:cubicBezTo>
                      <a:pt x="254" y="47"/>
                      <a:pt x="260" y="52"/>
                      <a:pt x="265" y="53"/>
                    </a:cubicBezTo>
                    <a:cubicBezTo>
                      <a:pt x="266" y="52"/>
                      <a:pt x="267" y="51"/>
                      <a:pt x="268" y="51"/>
                    </a:cubicBezTo>
                    <a:cubicBezTo>
                      <a:pt x="278" y="36"/>
                      <a:pt x="292" y="20"/>
                      <a:pt x="315" y="19"/>
                    </a:cubicBezTo>
                    <a:cubicBezTo>
                      <a:pt x="306" y="25"/>
                      <a:pt x="302" y="31"/>
                      <a:pt x="297" y="43"/>
                    </a:cubicBezTo>
                    <a:cubicBezTo>
                      <a:pt x="304" y="42"/>
                      <a:pt x="313" y="40"/>
                      <a:pt x="320" y="42"/>
                    </a:cubicBezTo>
                    <a:cubicBezTo>
                      <a:pt x="321" y="42"/>
                      <a:pt x="321" y="42"/>
                      <a:pt x="321" y="42"/>
                    </a:cubicBezTo>
                    <a:cubicBezTo>
                      <a:pt x="313" y="47"/>
                      <a:pt x="308" y="51"/>
                      <a:pt x="300" y="60"/>
                    </a:cubicBezTo>
                    <a:cubicBezTo>
                      <a:pt x="290" y="70"/>
                      <a:pt x="281" y="86"/>
                      <a:pt x="272" y="82"/>
                    </a:cubicBezTo>
                    <a:cubicBezTo>
                      <a:pt x="270" y="83"/>
                      <a:pt x="272" y="82"/>
                      <a:pt x="272" y="82"/>
                    </a:cubicBezTo>
                    <a:cubicBezTo>
                      <a:pt x="272" y="82"/>
                      <a:pt x="279" y="83"/>
                      <a:pt x="272" y="8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31"/>
              <p:cNvSpPr/>
              <p:nvPr/>
            </p:nvSpPr>
            <p:spPr>
              <a:xfrm>
                <a:off x="5148" y="219"/>
                <a:ext cx="70" cy="74"/>
              </a:xfrm>
              <a:custGeom>
                <a:avLst/>
                <a:gdLst/>
                <a:ahLst/>
                <a:cxnLst/>
                <a:rect l="l" t="t" r="r" b="b"/>
                <a:pathLst>
                  <a:path w="93" h="99" extrusionOk="0">
                    <a:moveTo>
                      <a:pt x="93" y="99"/>
                    </a:moveTo>
                    <a:cubicBezTo>
                      <a:pt x="18" y="99"/>
                      <a:pt x="18" y="99"/>
                      <a:pt x="18" y="99"/>
                    </a:cubicBezTo>
                    <a:cubicBezTo>
                      <a:pt x="18" y="99"/>
                      <a:pt x="21" y="72"/>
                      <a:pt x="32" y="49"/>
                    </a:cubicBezTo>
                    <a:cubicBezTo>
                      <a:pt x="35" y="43"/>
                      <a:pt x="39" y="42"/>
                      <a:pt x="35" y="42"/>
                    </a:cubicBezTo>
                    <a:cubicBezTo>
                      <a:pt x="31" y="42"/>
                      <a:pt x="16" y="50"/>
                      <a:pt x="12" y="4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8" y="31"/>
                      <a:pt x="10" y="26"/>
                      <a:pt x="4" y="36"/>
                    </a:cubicBezTo>
                    <a:cubicBezTo>
                      <a:pt x="4" y="36"/>
                      <a:pt x="0" y="24"/>
                      <a:pt x="15" y="17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7"/>
                      <a:pt x="33" y="0"/>
                      <a:pt x="52" y="4"/>
                    </a:cubicBezTo>
                    <a:cubicBezTo>
                      <a:pt x="66" y="7"/>
                      <a:pt x="72" y="3"/>
                      <a:pt x="76" y="1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14"/>
                      <a:pt x="79" y="20"/>
                      <a:pt x="75" y="21"/>
                    </a:cubicBezTo>
                    <a:cubicBezTo>
                      <a:pt x="75" y="21"/>
                      <a:pt x="78" y="28"/>
                      <a:pt x="81" y="30"/>
                    </a:cubicBezTo>
                    <a:cubicBezTo>
                      <a:pt x="81" y="30"/>
                      <a:pt x="84" y="34"/>
                      <a:pt x="78" y="36"/>
                    </a:cubicBezTo>
                    <a:cubicBezTo>
                      <a:pt x="78" y="36"/>
                      <a:pt x="83" y="47"/>
                      <a:pt x="86" y="62"/>
                    </a:cubicBezTo>
                    <a:cubicBezTo>
                      <a:pt x="88" y="72"/>
                      <a:pt x="91" y="81"/>
                      <a:pt x="93" y="99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31"/>
              <p:cNvSpPr/>
              <p:nvPr/>
            </p:nvSpPr>
            <p:spPr>
              <a:xfrm>
                <a:off x="5155" y="220"/>
                <a:ext cx="51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9" h="48" extrusionOk="0">
                    <a:moveTo>
                      <a:pt x="64" y="6"/>
                    </a:moveTo>
                    <a:cubicBezTo>
                      <a:pt x="64" y="6"/>
                      <a:pt x="64" y="9"/>
                      <a:pt x="64" y="9"/>
                    </a:cubicBezTo>
                    <a:cubicBezTo>
                      <a:pt x="64" y="9"/>
                      <a:pt x="68" y="9"/>
                      <a:pt x="68" y="8"/>
                    </a:cubicBezTo>
                    <a:cubicBezTo>
                      <a:pt x="67" y="11"/>
                      <a:pt x="64" y="13"/>
                      <a:pt x="64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7" y="16"/>
                      <a:pt x="64" y="17"/>
                      <a:pt x="61" y="17"/>
                    </a:cubicBezTo>
                    <a:cubicBezTo>
                      <a:pt x="64" y="22"/>
                      <a:pt x="64" y="28"/>
                      <a:pt x="69" y="31"/>
                    </a:cubicBezTo>
                    <a:cubicBezTo>
                      <a:pt x="69" y="32"/>
                      <a:pt x="64" y="32"/>
                      <a:pt x="62" y="32"/>
                    </a:cubicBezTo>
                    <a:cubicBezTo>
                      <a:pt x="58" y="32"/>
                      <a:pt x="55" y="29"/>
                      <a:pt x="54" y="26"/>
                    </a:cubicBezTo>
                    <a:cubicBezTo>
                      <a:pt x="53" y="28"/>
                      <a:pt x="52" y="31"/>
                      <a:pt x="49" y="32"/>
                    </a:cubicBezTo>
                    <a:cubicBezTo>
                      <a:pt x="49" y="32"/>
                      <a:pt x="49" y="30"/>
                      <a:pt x="47" y="30"/>
                    </a:cubicBezTo>
                    <a:cubicBezTo>
                      <a:pt x="48" y="34"/>
                      <a:pt x="47" y="37"/>
                      <a:pt x="45" y="40"/>
                    </a:cubicBezTo>
                    <a:cubicBezTo>
                      <a:pt x="43" y="39"/>
                      <a:pt x="42" y="35"/>
                      <a:pt x="39" y="35"/>
                    </a:cubicBezTo>
                    <a:cubicBezTo>
                      <a:pt x="37" y="36"/>
                      <a:pt x="37" y="39"/>
                      <a:pt x="34" y="37"/>
                    </a:cubicBezTo>
                    <a:cubicBezTo>
                      <a:pt x="36" y="39"/>
                      <a:pt x="35" y="43"/>
                      <a:pt x="33" y="45"/>
                    </a:cubicBezTo>
                    <a:cubicBezTo>
                      <a:pt x="31" y="47"/>
                      <a:pt x="29" y="48"/>
                      <a:pt x="27" y="46"/>
                    </a:cubicBezTo>
                    <a:cubicBezTo>
                      <a:pt x="29" y="44"/>
                      <a:pt x="32" y="43"/>
                      <a:pt x="32" y="40"/>
                    </a:cubicBezTo>
                    <a:cubicBezTo>
                      <a:pt x="31" y="31"/>
                      <a:pt x="11" y="43"/>
                      <a:pt x="10" y="40"/>
                    </a:cubicBezTo>
                    <a:cubicBezTo>
                      <a:pt x="10" y="40"/>
                      <a:pt x="19" y="34"/>
                      <a:pt x="22" y="31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2" y="27"/>
                      <a:pt x="8" y="22"/>
                      <a:pt x="0" y="27"/>
                    </a:cubicBezTo>
                    <a:cubicBezTo>
                      <a:pt x="1" y="22"/>
                      <a:pt x="7" y="20"/>
                      <a:pt x="10" y="18"/>
                    </a:cubicBezTo>
                    <a:cubicBezTo>
                      <a:pt x="10" y="18"/>
                      <a:pt x="9" y="15"/>
                      <a:pt x="9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4"/>
                      <a:pt x="10" y="13"/>
                      <a:pt x="11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1"/>
                      <a:pt x="13" y="1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7" y="9"/>
                      <a:pt x="17" y="9"/>
                    </a:cubicBezTo>
                    <a:cubicBezTo>
                      <a:pt x="17" y="11"/>
                      <a:pt x="18" y="14"/>
                      <a:pt x="20" y="15"/>
                    </a:cubicBezTo>
                    <a:cubicBezTo>
                      <a:pt x="19" y="12"/>
                      <a:pt x="21" y="11"/>
                      <a:pt x="22" y="9"/>
                    </a:cubicBezTo>
                    <a:cubicBezTo>
                      <a:pt x="33" y="0"/>
                      <a:pt x="49" y="14"/>
                      <a:pt x="64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31"/>
              <p:cNvSpPr/>
              <p:nvPr/>
            </p:nvSpPr>
            <p:spPr>
              <a:xfrm>
                <a:off x="5170" y="225"/>
                <a:ext cx="20" cy="11"/>
              </a:xfrm>
              <a:custGeom>
                <a:avLst/>
                <a:gdLst/>
                <a:ahLst/>
                <a:cxnLst/>
                <a:rect l="l" t="t" r="r" b="b"/>
                <a:pathLst>
                  <a:path w="26" h="14" extrusionOk="0">
                    <a:moveTo>
                      <a:pt x="26" y="3"/>
                    </a:moveTo>
                    <a:cubicBezTo>
                      <a:pt x="23" y="6"/>
                      <a:pt x="18" y="8"/>
                      <a:pt x="14" y="11"/>
                    </a:cubicBezTo>
                    <a:cubicBezTo>
                      <a:pt x="14" y="9"/>
                      <a:pt x="16" y="8"/>
                      <a:pt x="14" y="7"/>
                    </a:cubicBezTo>
                    <a:cubicBezTo>
                      <a:pt x="12" y="7"/>
                      <a:pt x="13" y="9"/>
                      <a:pt x="12" y="10"/>
                    </a:cubicBezTo>
                    <a:cubicBezTo>
                      <a:pt x="10" y="13"/>
                      <a:pt x="6" y="12"/>
                      <a:pt x="3" y="12"/>
                    </a:cubicBezTo>
                    <a:cubicBezTo>
                      <a:pt x="3" y="12"/>
                      <a:pt x="3" y="13"/>
                      <a:pt x="3" y="14"/>
                    </a:cubicBezTo>
                    <a:cubicBezTo>
                      <a:pt x="1" y="12"/>
                      <a:pt x="2" y="9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6"/>
                      <a:pt x="2" y="7"/>
                      <a:pt x="4" y="7"/>
                    </a:cubicBezTo>
                    <a:cubicBezTo>
                      <a:pt x="9" y="0"/>
                      <a:pt x="20" y="8"/>
                      <a:pt x="26" y="3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31"/>
              <p:cNvSpPr/>
              <p:nvPr/>
            </p:nvSpPr>
            <p:spPr>
              <a:xfrm>
                <a:off x="5185" y="230"/>
                <a:ext cx="9" cy="15"/>
              </a:xfrm>
              <a:custGeom>
                <a:avLst/>
                <a:gdLst/>
                <a:ahLst/>
                <a:cxnLst/>
                <a:rect l="l" t="t" r="r" b="b"/>
                <a:pathLst>
                  <a:path w="12" h="20" extrusionOk="0">
                    <a:moveTo>
                      <a:pt x="10" y="4"/>
                    </a:moveTo>
                    <a:cubicBezTo>
                      <a:pt x="7" y="6"/>
                      <a:pt x="12" y="9"/>
                      <a:pt x="9" y="12"/>
                    </a:cubicBezTo>
                    <a:cubicBezTo>
                      <a:pt x="7" y="14"/>
                      <a:pt x="3" y="16"/>
                      <a:pt x="2" y="20"/>
                    </a:cubicBezTo>
                    <a:cubicBezTo>
                      <a:pt x="0" y="15"/>
                      <a:pt x="5" y="13"/>
                      <a:pt x="5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5" y="6"/>
                      <a:pt x="5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1"/>
                      <a:pt x="10" y="0"/>
                      <a:pt x="10" y="4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31"/>
              <p:cNvSpPr/>
              <p:nvPr/>
            </p:nvSpPr>
            <p:spPr>
              <a:xfrm>
                <a:off x="5163" y="233"/>
                <a:ext cx="7" cy="4"/>
              </a:xfrm>
              <a:custGeom>
                <a:avLst/>
                <a:gdLst/>
                <a:ahLst/>
                <a:cxnLst/>
                <a:rect l="l" t="t" r="r" b="b"/>
                <a:pathLst>
                  <a:path w="9" h="5" extrusionOk="0">
                    <a:moveTo>
                      <a:pt x="9" y="0"/>
                    </a:moveTo>
                    <a:cubicBezTo>
                      <a:pt x="9" y="3"/>
                      <a:pt x="6" y="3"/>
                      <a:pt x="4" y="3"/>
                    </a:cubicBezTo>
                    <a:cubicBezTo>
                      <a:pt x="2" y="5"/>
                      <a:pt x="1" y="1"/>
                      <a:pt x="0" y="1"/>
                    </a:cubicBezTo>
                    <a:cubicBezTo>
                      <a:pt x="1" y="1"/>
                      <a:pt x="3" y="2"/>
                      <a:pt x="4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31"/>
              <p:cNvSpPr/>
              <p:nvPr/>
            </p:nvSpPr>
            <p:spPr>
              <a:xfrm>
                <a:off x="5174" y="23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1" h="12" extrusionOk="0">
                    <a:moveTo>
                      <a:pt x="11" y="2"/>
                    </a:moveTo>
                    <a:cubicBezTo>
                      <a:pt x="10" y="6"/>
                      <a:pt x="7" y="8"/>
                      <a:pt x="10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1"/>
                      <a:pt x="6" y="8"/>
                      <a:pt x="7" y="6"/>
                    </a:cubicBezTo>
                    <a:cubicBezTo>
                      <a:pt x="8" y="5"/>
                      <a:pt x="8" y="3"/>
                      <a:pt x="7" y="3"/>
                    </a:cubicBezTo>
                    <a:cubicBezTo>
                      <a:pt x="4" y="2"/>
                      <a:pt x="2" y="4"/>
                      <a:pt x="0" y="2"/>
                    </a:cubicBezTo>
                    <a:cubicBezTo>
                      <a:pt x="1" y="2"/>
                      <a:pt x="4" y="1"/>
                      <a:pt x="6" y="0"/>
                    </a:cubicBezTo>
                    <a:cubicBezTo>
                      <a:pt x="8" y="0"/>
                      <a:pt x="10" y="1"/>
                      <a:pt x="11" y="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31"/>
              <p:cNvSpPr/>
              <p:nvPr/>
            </p:nvSpPr>
            <p:spPr>
              <a:xfrm>
                <a:off x="5273" y="383"/>
                <a:ext cx="29" cy="36"/>
              </a:xfrm>
              <a:custGeom>
                <a:avLst/>
                <a:gdLst/>
                <a:ahLst/>
                <a:cxnLst/>
                <a:rect l="l" t="t" r="r" b="b"/>
                <a:pathLst>
                  <a:path w="39" h="48" extrusionOk="0">
                    <a:moveTo>
                      <a:pt x="33" y="0"/>
                    </a:moveTo>
                    <a:cubicBezTo>
                      <a:pt x="29" y="4"/>
                      <a:pt x="29" y="4"/>
                      <a:pt x="26" y="9"/>
                    </a:cubicBezTo>
                    <a:cubicBezTo>
                      <a:pt x="24" y="13"/>
                      <a:pt x="21" y="19"/>
                      <a:pt x="19" y="25"/>
                    </a:cubicBezTo>
                    <a:cubicBezTo>
                      <a:pt x="24" y="22"/>
                      <a:pt x="31" y="21"/>
                      <a:pt x="39" y="20"/>
                    </a:cubicBezTo>
                    <a:cubicBezTo>
                      <a:pt x="29" y="28"/>
                      <a:pt x="19" y="40"/>
                      <a:pt x="14" y="48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2" y="43"/>
                      <a:pt x="15" y="42"/>
                      <a:pt x="15" y="39"/>
                    </a:cubicBezTo>
                    <a:cubicBezTo>
                      <a:pt x="13" y="38"/>
                      <a:pt x="12" y="41"/>
                      <a:pt x="11" y="41"/>
                    </a:cubicBezTo>
                    <a:cubicBezTo>
                      <a:pt x="11" y="39"/>
                      <a:pt x="13" y="38"/>
                      <a:pt x="11" y="36"/>
                    </a:cubicBezTo>
                    <a:cubicBezTo>
                      <a:pt x="9" y="36"/>
                      <a:pt x="9" y="38"/>
                      <a:pt x="8" y="39"/>
                    </a:cubicBezTo>
                    <a:cubicBezTo>
                      <a:pt x="8" y="37"/>
                      <a:pt x="9" y="35"/>
                      <a:pt x="9" y="33"/>
                    </a:cubicBezTo>
                    <a:cubicBezTo>
                      <a:pt x="8" y="32"/>
                      <a:pt x="7" y="35"/>
                      <a:pt x="6" y="34"/>
                    </a:cubicBezTo>
                    <a:cubicBezTo>
                      <a:pt x="7" y="34"/>
                      <a:pt x="6" y="32"/>
                      <a:pt x="6" y="31"/>
                    </a:cubicBezTo>
                    <a:cubicBezTo>
                      <a:pt x="5" y="31"/>
                      <a:pt x="4" y="32"/>
                      <a:pt x="3" y="33"/>
                    </a:cubicBezTo>
                    <a:cubicBezTo>
                      <a:pt x="0" y="27"/>
                      <a:pt x="7" y="23"/>
                      <a:pt x="8" y="19"/>
                    </a:cubicBezTo>
                    <a:cubicBezTo>
                      <a:pt x="15" y="12"/>
                      <a:pt x="20" y="5"/>
                      <a:pt x="3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31"/>
              <p:cNvSpPr/>
              <p:nvPr/>
            </p:nvSpPr>
            <p:spPr>
              <a:xfrm>
                <a:off x="5083" y="390"/>
                <a:ext cx="29" cy="35"/>
              </a:xfrm>
              <a:custGeom>
                <a:avLst/>
                <a:gdLst/>
                <a:ahLst/>
                <a:cxnLst/>
                <a:rect l="l" t="t" r="r" b="b"/>
                <a:pathLst>
                  <a:path w="39" h="46" extrusionOk="0">
                    <a:moveTo>
                      <a:pt x="39" y="29"/>
                    </a:moveTo>
                    <a:cubicBezTo>
                      <a:pt x="37" y="30"/>
                      <a:pt x="36" y="28"/>
                      <a:pt x="34" y="28"/>
                    </a:cubicBezTo>
                    <a:cubicBezTo>
                      <a:pt x="34" y="30"/>
                      <a:pt x="35" y="31"/>
                      <a:pt x="35" y="32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0" y="33"/>
                      <a:pt x="33" y="34"/>
                      <a:pt x="32" y="36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7"/>
                      <a:pt x="30" y="38"/>
                      <a:pt x="30" y="40"/>
                    </a:cubicBezTo>
                    <a:cubicBezTo>
                      <a:pt x="27" y="40"/>
                      <a:pt x="26" y="38"/>
                      <a:pt x="24" y="37"/>
                    </a:cubicBezTo>
                    <a:cubicBezTo>
                      <a:pt x="25" y="40"/>
                      <a:pt x="28" y="42"/>
                      <a:pt x="29" y="45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1" y="37"/>
                      <a:pt x="11" y="25"/>
                      <a:pt x="0" y="19"/>
                    </a:cubicBezTo>
                    <a:cubicBezTo>
                      <a:pt x="8" y="19"/>
                      <a:pt x="15" y="20"/>
                      <a:pt x="21" y="24"/>
                    </a:cubicBezTo>
                    <a:cubicBezTo>
                      <a:pt x="19" y="18"/>
                      <a:pt x="17" y="15"/>
                      <a:pt x="14" y="9"/>
                    </a:cubicBezTo>
                    <a:cubicBezTo>
                      <a:pt x="12" y="6"/>
                      <a:pt x="9" y="3"/>
                      <a:pt x="7" y="0"/>
                    </a:cubicBezTo>
                    <a:cubicBezTo>
                      <a:pt x="20" y="8"/>
                      <a:pt x="33" y="16"/>
                      <a:pt x="39" y="2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31"/>
              <p:cNvSpPr/>
              <p:nvPr/>
            </p:nvSpPr>
            <p:spPr>
              <a:xfrm>
                <a:off x="5234" y="393"/>
                <a:ext cx="38" cy="44"/>
              </a:xfrm>
              <a:custGeom>
                <a:avLst/>
                <a:gdLst/>
                <a:ahLst/>
                <a:cxnLst/>
                <a:rect l="l" t="t" r="r" b="b"/>
                <a:pathLst>
                  <a:path w="51" h="59" extrusionOk="0">
                    <a:moveTo>
                      <a:pt x="10" y="4"/>
                    </a:moveTo>
                    <a:cubicBezTo>
                      <a:pt x="10" y="8"/>
                      <a:pt x="13" y="9"/>
                      <a:pt x="14" y="13"/>
                    </a:cubicBezTo>
                    <a:cubicBezTo>
                      <a:pt x="15" y="13"/>
                      <a:pt x="14" y="15"/>
                      <a:pt x="15" y="16"/>
                    </a:cubicBezTo>
                    <a:cubicBezTo>
                      <a:pt x="17" y="18"/>
                      <a:pt x="18" y="20"/>
                      <a:pt x="20" y="22"/>
                    </a:cubicBezTo>
                    <a:cubicBezTo>
                      <a:pt x="19" y="25"/>
                      <a:pt x="23" y="24"/>
                      <a:pt x="22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8" y="32"/>
                      <a:pt x="35" y="32"/>
                      <a:pt x="38" y="36"/>
                    </a:cubicBezTo>
                    <a:cubicBezTo>
                      <a:pt x="41" y="37"/>
                      <a:pt x="47" y="37"/>
                      <a:pt x="48" y="39"/>
                    </a:cubicBezTo>
                    <a:cubicBezTo>
                      <a:pt x="49" y="42"/>
                      <a:pt x="51" y="43"/>
                      <a:pt x="49" y="46"/>
                    </a:cubicBezTo>
                    <a:cubicBezTo>
                      <a:pt x="49" y="47"/>
                      <a:pt x="48" y="47"/>
                      <a:pt x="47" y="47"/>
                    </a:cubicBezTo>
                    <a:cubicBezTo>
                      <a:pt x="48" y="43"/>
                      <a:pt x="46" y="42"/>
                      <a:pt x="43" y="40"/>
                    </a:cubicBezTo>
                    <a:cubicBezTo>
                      <a:pt x="41" y="38"/>
                      <a:pt x="37" y="40"/>
                      <a:pt x="34" y="38"/>
                    </a:cubicBezTo>
                    <a:cubicBezTo>
                      <a:pt x="35" y="42"/>
                      <a:pt x="43" y="40"/>
                      <a:pt x="44" y="45"/>
                    </a:cubicBezTo>
                    <a:cubicBezTo>
                      <a:pt x="44" y="48"/>
                      <a:pt x="44" y="51"/>
                      <a:pt x="42" y="52"/>
                    </a:cubicBezTo>
                    <a:cubicBezTo>
                      <a:pt x="42" y="52"/>
                      <a:pt x="41" y="53"/>
                      <a:pt x="40" y="53"/>
                    </a:cubicBezTo>
                    <a:cubicBezTo>
                      <a:pt x="39" y="51"/>
                      <a:pt x="42" y="46"/>
                      <a:pt x="39" y="45"/>
                    </a:cubicBezTo>
                    <a:cubicBezTo>
                      <a:pt x="36" y="43"/>
                      <a:pt x="34" y="42"/>
                      <a:pt x="31" y="40"/>
                    </a:cubicBezTo>
                    <a:cubicBezTo>
                      <a:pt x="32" y="44"/>
                      <a:pt x="38" y="45"/>
                      <a:pt x="38" y="49"/>
                    </a:cubicBezTo>
                    <a:cubicBezTo>
                      <a:pt x="36" y="53"/>
                      <a:pt x="35" y="57"/>
                      <a:pt x="31" y="58"/>
                    </a:cubicBezTo>
                    <a:cubicBezTo>
                      <a:pt x="29" y="58"/>
                      <a:pt x="26" y="59"/>
                      <a:pt x="26" y="57"/>
                    </a:cubicBezTo>
                    <a:cubicBezTo>
                      <a:pt x="25" y="55"/>
                      <a:pt x="28" y="56"/>
                      <a:pt x="29" y="55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55"/>
                      <a:pt x="31" y="54"/>
                      <a:pt x="31" y="53"/>
                    </a:cubicBezTo>
                    <a:cubicBezTo>
                      <a:pt x="33" y="54"/>
                      <a:pt x="33" y="54"/>
                      <a:pt x="33" y="54"/>
                    </a:cubicBezTo>
                    <a:cubicBezTo>
                      <a:pt x="32" y="53"/>
                      <a:pt x="32" y="51"/>
                      <a:pt x="34" y="50"/>
                    </a:cubicBezTo>
                    <a:cubicBezTo>
                      <a:pt x="32" y="48"/>
                      <a:pt x="31" y="46"/>
                      <a:pt x="30" y="44"/>
                    </a:cubicBezTo>
                    <a:cubicBezTo>
                      <a:pt x="27" y="42"/>
                      <a:pt x="27" y="39"/>
                      <a:pt x="25" y="37"/>
                    </a:cubicBezTo>
                    <a:cubicBezTo>
                      <a:pt x="20" y="36"/>
                      <a:pt x="13" y="34"/>
                      <a:pt x="9" y="37"/>
                    </a:cubicBezTo>
                    <a:cubicBezTo>
                      <a:pt x="7" y="37"/>
                      <a:pt x="6" y="36"/>
                      <a:pt x="7" y="34"/>
                    </a:cubicBezTo>
                    <a:cubicBezTo>
                      <a:pt x="7" y="30"/>
                      <a:pt x="8" y="32"/>
                      <a:pt x="9" y="31"/>
                    </a:cubicBezTo>
                    <a:cubicBezTo>
                      <a:pt x="15" y="30"/>
                      <a:pt x="19" y="35"/>
                      <a:pt x="24" y="33"/>
                    </a:cubicBezTo>
                    <a:cubicBezTo>
                      <a:pt x="22" y="31"/>
                      <a:pt x="20" y="30"/>
                      <a:pt x="19" y="27"/>
                    </a:cubicBezTo>
                    <a:cubicBezTo>
                      <a:pt x="18" y="27"/>
                      <a:pt x="18" y="26"/>
                      <a:pt x="18" y="25"/>
                    </a:cubicBezTo>
                    <a:cubicBezTo>
                      <a:pt x="17" y="25"/>
                      <a:pt x="15" y="26"/>
                      <a:pt x="15" y="25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0"/>
                      <a:pt x="14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7"/>
                      <a:pt x="10" y="18"/>
                      <a:pt x="9" y="17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9" y="14"/>
                      <a:pt x="8" y="15"/>
                      <a:pt x="7" y="14"/>
                    </a:cubicBezTo>
                    <a:cubicBezTo>
                      <a:pt x="6" y="12"/>
                      <a:pt x="8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1"/>
                      <a:pt x="4" y="13"/>
                      <a:pt x="5" y="11"/>
                    </a:cubicBezTo>
                    <a:cubicBezTo>
                      <a:pt x="5" y="9"/>
                      <a:pt x="7" y="9"/>
                      <a:pt x="7" y="7"/>
                    </a:cubicBezTo>
                    <a:cubicBezTo>
                      <a:pt x="6" y="7"/>
                      <a:pt x="4" y="9"/>
                      <a:pt x="3" y="9"/>
                    </a:cubicBezTo>
                    <a:cubicBezTo>
                      <a:pt x="2" y="7"/>
                      <a:pt x="5" y="6"/>
                      <a:pt x="5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0" y="2"/>
                      <a:pt x="2" y="0"/>
                    </a:cubicBezTo>
                    <a:cubicBezTo>
                      <a:pt x="4" y="2"/>
                      <a:pt x="7" y="4"/>
                      <a:pt x="10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31"/>
              <p:cNvSpPr/>
              <p:nvPr/>
            </p:nvSpPr>
            <p:spPr>
              <a:xfrm>
                <a:off x="5113" y="395"/>
                <a:ext cx="36" cy="45"/>
              </a:xfrm>
              <a:custGeom>
                <a:avLst/>
                <a:gdLst/>
                <a:ahLst/>
                <a:cxnLst/>
                <a:rect l="l" t="t" r="r" b="b"/>
                <a:pathLst>
                  <a:path w="47" h="61" extrusionOk="0">
                    <a:moveTo>
                      <a:pt x="46" y="4"/>
                    </a:moveTo>
                    <a:cubicBezTo>
                      <a:pt x="45" y="4"/>
                      <a:pt x="45" y="3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6" y="9"/>
                      <a:pt x="45" y="8"/>
                      <a:pt x="43" y="7"/>
                    </a:cubicBezTo>
                    <a:cubicBezTo>
                      <a:pt x="43" y="9"/>
                      <a:pt x="45" y="9"/>
                      <a:pt x="45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11"/>
                      <a:pt x="43" y="12"/>
                      <a:pt x="43" y="13"/>
                    </a:cubicBezTo>
                    <a:cubicBezTo>
                      <a:pt x="42" y="15"/>
                      <a:pt x="40" y="13"/>
                      <a:pt x="39" y="15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8"/>
                      <a:pt x="41" y="19"/>
                      <a:pt x="39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2"/>
                      <a:pt x="39" y="20"/>
                      <a:pt x="39" y="22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7" y="24"/>
                      <a:pt x="34" y="25"/>
                      <a:pt x="34" y="26"/>
                    </a:cubicBezTo>
                    <a:cubicBezTo>
                      <a:pt x="34" y="26"/>
                      <a:pt x="34" y="26"/>
                      <a:pt x="34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8"/>
                      <a:pt x="33" y="29"/>
                      <a:pt x="33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0" y="31"/>
                      <a:pt x="31" y="31"/>
                      <a:pt x="32" y="31"/>
                    </a:cubicBezTo>
                    <a:cubicBezTo>
                      <a:pt x="30" y="34"/>
                      <a:pt x="27" y="33"/>
                      <a:pt x="26" y="35"/>
                    </a:cubicBezTo>
                    <a:cubicBezTo>
                      <a:pt x="32" y="36"/>
                      <a:pt x="38" y="32"/>
                      <a:pt x="45" y="34"/>
                    </a:cubicBezTo>
                    <a:cubicBezTo>
                      <a:pt x="46" y="35"/>
                      <a:pt x="45" y="37"/>
                      <a:pt x="45" y="38"/>
                    </a:cubicBezTo>
                    <a:cubicBezTo>
                      <a:pt x="42" y="39"/>
                      <a:pt x="40" y="38"/>
                      <a:pt x="37" y="37"/>
                    </a:cubicBezTo>
                    <a:cubicBezTo>
                      <a:pt x="33" y="39"/>
                      <a:pt x="28" y="37"/>
                      <a:pt x="25" y="40"/>
                    </a:cubicBezTo>
                    <a:cubicBezTo>
                      <a:pt x="26" y="44"/>
                      <a:pt x="22" y="44"/>
                      <a:pt x="22" y="47"/>
                    </a:cubicBezTo>
                    <a:cubicBezTo>
                      <a:pt x="20" y="48"/>
                      <a:pt x="19" y="50"/>
                      <a:pt x="18" y="52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9" y="56"/>
                      <a:pt x="23" y="56"/>
                      <a:pt x="26" y="57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1" y="61"/>
                      <a:pt x="19" y="60"/>
                      <a:pt x="16" y="58"/>
                    </a:cubicBezTo>
                    <a:cubicBezTo>
                      <a:pt x="14" y="56"/>
                      <a:pt x="14" y="53"/>
                      <a:pt x="14" y="50"/>
                    </a:cubicBezTo>
                    <a:cubicBezTo>
                      <a:pt x="15" y="47"/>
                      <a:pt x="20" y="47"/>
                      <a:pt x="20" y="44"/>
                    </a:cubicBezTo>
                    <a:cubicBezTo>
                      <a:pt x="18" y="45"/>
                      <a:pt x="14" y="46"/>
                      <a:pt x="12" y="47"/>
                    </a:cubicBezTo>
                    <a:cubicBezTo>
                      <a:pt x="10" y="50"/>
                      <a:pt x="12" y="52"/>
                      <a:pt x="12" y="55"/>
                    </a:cubicBezTo>
                    <a:cubicBezTo>
                      <a:pt x="12" y="57"/>
                      <a:pt x="9" y="56"/>
                      <a:pt x="8" y="55"/>
                    </a:cubicBezTo>
                    <a:cubicBezTo>
                      <a:pt x="6" y="54"/>
                      <a:pt x="6" y="53"/>
                      <a:pt x="6" y="51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8" y="45"/>
                      <a:pt x="13" y="45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2" y="43"/>
                      <a:pt x="6" y="42"/>
                      <a:pt x="4" y="46"/>
                    </a:cubicBezTo>
                    <a:cubicBezTo>
                      <a:pt x="4" y="47"/>
                      <a:pt x="3" y="50"/>
                      <a:pt x="2" y="48"/>
                    </a:cubicBezTo>
                    <a:cubicBezTo>
                      <a:pt x="0" y="46"/>
                      <a:pt x="1" y="45"/>
                      <a:pt x="0" y="43"/>
                    </a:cubicBezTo>
                    <a:cubicBezTo>
                      <a:pt x="0" y="43"/>
                      <a:pt x="1" y="43"/>
                      <a:pt x="0" y="43"/>
                    </a:cubicBezTo>
                    <a:cubicBezTo>
                      <a:pt x="2" y="39"/>
                      <a:pt x="8" y="40"/>
                      <a:pt x="11" y="39"/>
                    </a:cubicBezTo>
                    <a:cubicBezTo>
                      <a:pt x="16" y="34"/>
                      <a:pt x="24" y="34"/>
                      <a:pt x="27" y="29"/>
                    </a:cubicBezTo>
                    <a:cubicBezTo>
                      <a:pt x="29" y="27"/>
                      <a:pt x="31" y="25"/>
                      <a:pt x="32" y="23"/>
                    </a:cubicBezTo>
                    <a:cubicBezTo>
                      <a:pt x="34" y="22"/>
                      <a:pt x="32" y="18"/>
                      <a:pt x="35" y="18"/>
                    </a:cubicBezTo>
                    <a:cubicBezTo>
                      <a:pt x="34" y="14"/>
                      <a:pt x="38" y="14"/>
                      <a:pt x="37" y="11"/>
                    </a:cubicBezTo>
                    <a:cubicBezTo>
                      <a:pt x="41" y="8"/>
                      <a:pt x="39" y="0"/>
                      <a:pt x="46" y="1"/>
                    </a:cubicBezTo>
                    <a:cubicBezTo>
                      <a:pt x="47" y="1"/>
                      <a:pt x="46" y="3"/>
                      <a:pt x="46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31"/>
              <p:cNvSpPr/>
              <p:nvPr/>
            </p:nvSpPr>
            <p:spPr>
              <a:xfrm>
                <a:off x="5145" y="402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7" y="1"/>
                    </a:moveTo>
                    <a:cubicBezTo>
                      <a:pt x="5" y="3"/>
                      <a:pt x="6" y="9"/>
                      <a:pt x="2" y="8"/>
                    </a:cubicBezTo>
                    <a:cubicBezTo>
                      <a:pt x="0" y="5"/>
                      <a:pt x="5" y="6"/>
                      <a:pt x="4" y="3"/>
                    </a:cubicBezTo>
                    <a:cubicBezTo>
                      <a:pt x="5" y="3"/>
                      <a:pt x="5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31"/>
              <p:cNvSpPr/>
              <p:nvPr/>
            </p:nvSpPr>
            <p:spPr>
              <a:xfrm>
                <a:off x="5254" y="404"/>
                <a:ext cx="21" cy="15"/>
              </a:xfrm>
              <a:custGeom>
                <a:avLst/>
                <a:gdLst/>
                <a:ahLst/>
                <a:cxnLst/>
                <a:rect l="l" t="t" r="r" b="b"/>
                <a:pathLst>
                  <a:path w="29" h="20" extrusionOk="0">
                    <a:moveTo>
                      <a:pt x="14" y="1"/>
                    </a:moveTo>
                    <a:cubicBezTo>
                      <a:pt x="14" y="3"/>
                      <a:pt x="12" y="4"/>
                      <a:pt x="12" y="6"/>
                    </a:cubicBezTo>
                    <a:cubicBezTo>
                      <a:pt x="14" y="7"/>
                      <a:pt x="16" y="4"/>
                      <a:pt x="19" y="4"/>
                    </a:cubicBezTo>
                    <a:cubicBezTo>
                      <a:pt x="19" y="6"/>
                      <a:pt x="17" y="6"/>
                      <a:pt x="17" y="8"/>
                    </a:cubicBezTo>
                    <a:cubicBezTo>
                      <a:pt x="19" y="9"/>
                      <a:pt x="20" y="7"/>
                      <a:pt x="22" y="7"/>
                    </a:cubicBezTo>
                    <a:cubicBezTo>
                      <a:pt x="22" y="9"/>
                      <a:pt x="20" y="9"/>
                      <a:pt x="20" y="11"/>
                    </a:cubicBezTo>
                    <a:cubicBezTo>
                      <a:pt x="22" y="12"/>
                      <a:pt x="23" y="10"/>
                      <a:pt x="25" y="10"/>
                    </a:cubicBezTo>
                    <a:cubicBezTo>
                      <a:pt x="25" y="12"/>
                      <a:pt x="24" y="14"/>
                      <a:pt x="23" y="15"/>
                    </a:cubicBezTo>
                    <a:cubicBezTo>
                      <a:pt x="24" y="14"/>
                      <a:pt x="27" y="13"/>
                      <a:pt x="29" y="14"/>
                    </a:cubicBezTo>
                    <a:cubicBezTo>
                      <a:pt x="29" y="17"/>
                      <a:pt x="23" y="17"/>
                      <a:pt x="22" y="19"/>
                    </a:cubicBezTo>
                    <a:cubicBezTo>
                      <a:pt x="21" y="19"/>
                      <a:pt x="22" y="20"/>
                      <a:pt x="22" y="19"/>
                    </a:cubicBezTo>
                    <a:cubicBezTo>
                      <a:pt x="15" y="18"/>
                      <a:pt x="10" y="14"/>
                      <a:pt x="4" y="13"/>
                    </a:cubicBezTo>
                    <a:cubicBezTo>
                      <a:pt x="2" y="12"/>
                      <a:pt x="1" y="11"/>
                      <a:pt x="0" y="10"/>
                    </a:cubicBezTo>
                    <a:cubicBezTo>
                      <a:pt x="4" y="6"/>
                      <a:pt x="7" y="4"/>
                      <a:pt x="11" y="0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31"/>
              <p:cNvSpPr/>
              <p:nvPr/>
            </p:nvSpPr>
            <p:spPr>
              <a:xfrm>
                <a:off x="5192" y="407"/>
                <a:ext cx="1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31"/>
              <p:cNvSpPr/>
              <p:nvPr/>
            </p:nvSpPr>
            <p:spPr>
              <a:xfrm>
                <a:off x="5110" y="409"/>
                <a:ext cx="21" cy="13"/>
              </a:xfrm>
              <a:custGeom>
                <a:avLst/>
                <a:gdLst/>
                <a:ahLst/>
                <a:cxnLst/>
                <a:rect l="l" t="t" r="r" b="b"/>
                <a:pathLst>
                  <a:path w="28" h="18" extrusionOk="0">
                    <a:moveTo>
                      <a:pt x="28" y="7"/>
                    </a:moveTo>
                    <a:cubicBezTo>
                      <a:pt x="22" y="13"/>
                      <a:pt x="15" y="15"/>
                      <a:pt x="7" y="18"/>
                    </a:cubicBezTo>
                    <a:cubicBezTo>
                      <a:pt x="5" y="16"/>
                      <a:pt x="0" y="17"/>
                      <a:pt x="0" y="13"/>
                    </a:cubicBezTo>
                    <a:cubicBezTo>
                      <a:pt x="3" y="12"/>
                      <a:pt x="5" y="15"/>
                      <a:pt x="8" y="14"/>
                    </a:cubicBezTo>
                    <a:cubicBezTo>
                      <a:pt x="8" y="13"/>
                      <a:pt x="4" y="11"/>
                      <a:pt x="6" y="9"/>
                    </a:cubicBezTo>
                    <a:cubicBezTo>
                      <a:pt x="7" y="9"/>
                      <a:pt x="9" y="11"/>
                      <a:pt x="10" y="10"/>
                    </a:cubicBezTo>
                    <a:cubicBezTo>
                      <a:pt x="10" y="9"/>
                      <a:pt x="8" y="7"/>
                      <a:pt x="9" y="6"/>
                    </a:cubicBezTo>
                    <a:cubicBezTo>
                      <a:pt x="11" y="5"/>
                      <a:pt x="13" y="8"/>
                      <a:pt x="14" y="6"/>
                    </a:cubicBezTo>
                    <a:cubicBezTo>
                      <a:pt x="13" y="5"/>
                      <a:pt x="12" y="4"/>
                      <a:pt x="12" y="3"/>
                    </a:cubicBezTo>
                    <a:cubicBezTo>
                      <a:pt x="13" y="3"/>
                      <a:pt x="14" y="4"/>
                      <a:pt x="16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8" y="1"/>
                      <a:pt x="20" y="1"/>
                    </a:cubicBezTo>
                    <a:lnTo>
                      <a:pt x="2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31"/>
              <p:cNvSpPr/>
              <p:nvPr/>
            </p:nvSpPr>
            <p:spPr>
              <a:xfrm>
                <a:off x="5239" y="413"/>
                <a:ext cx="0" cy="0"/>
              </a:xfrm>
              <a:prstGeom prst="rect">
                <a:avLst/>
              </a:prstGeom>
              <a:solidFill>
                <a:srgbClr val="CCE7D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31"/>
              <p:cNvSpPr/>
              <p:nvPr/>
            </p:nvSpPr>
            <p:spPr>
              <a:xfrm>
                <a:off x="5176" y="39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4"/>
                    </a:moveTo>
                    <a:cubicBezTo>
                      <a:pt x="3" y="3"/>
                      <a:pt x="4" y="0"/>
                      <a:pt x="5" y="2"/>
                    </a:cubicBezTo>
                    <a:cubicBezTo>
                      <a:pt x="6" y="4"/>
                      <a:pt x="4" y="6"/>
                      <a:pt x="3" y="7"/>
                    </a:cubicBezTo>
                    <a:cubicBezTo>
                      <a:pt x="2" y="8"/>
                      <a:pt x="2" y="7"/>
                      <a:pt x="1" y="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1" y="3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31"/>
              <p:cNvSpPr/>
              <p:nvPr/>
            </p:nvSpPr>
            <p:spPr>
              <a:xfrm>
                <a:off x="5201" y="398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6" y="1"/>
                    </a:moveTo>
                    <a:cubicBezTo>
                      <a:pt x="7" y="4"/>
                      <a:pt x="5" y="5"/>
                      <a:pt x="5" y="8"/>
                    </a:cubicBezTo>
                    <a:cubicBezTo>
                      <a:pt x="2" y="8"/>
                      <a:pt x="2" y="5"/>
                      <a:pt x="0" y="4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3" y="2"/>
                      <a:pt x="4" y="3"/>
                      <a:pt x="4" y="4"/>
                    </a:cubicBezTo>
                    <a:cubicBezTo>
                      <a:pt x="5" y="4"/>
                      <a:pt x="4" y="0"/>
                      <a:pt x="6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31"/>
              <p:cNvSpPr/>
              <p:nvPr/>
            </p:nvSpPr>
            <p:spPr>
              <a:xfrm>
                <a:off x="5195" y="40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7" y="1"/>
                    </a:moveTo>
                    <a:cubicBezTo>
                      <a:pt x="6" y="2"/>
                      <a:pt x="6" y="5"/>
                      <a:pt x="4" y="6"/>
                    </a:cubicBezTo>
                    <a:cubicBezTo>
                      <a:pt x="2" y="6"/>
                      <a:pt x="1" y="5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2"/>
                      <a:pt x="5" y="4"/>
                      <a:pt x="4" y="1"/>
                    </a:cubicBezTo>
                    <a:cubicBezTo>
                      <a:pt x="5" y="1"/>
                      <a:pt x="6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31"/>
              <p:cNvSpPr/>
              <p:nvPr/>
            </p:nvSpPr>
            <p:spPr>
              <a:xfrm>
                <a:off x="5182" y="402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3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5"/>
                      <a:pt x="4" y="5"/>
                    </a:cubicBezTo>
                    <a:cubicBezTo>
                      <a:pt x="2" y="8"/>
                      <a:pt x="1" y="5"/>
                      <a:pt x="0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2" y="2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31"/>
              <p:cNvSpPr/>
              <p:nvPr/>
            </p:nvSpPr>
            <p:spPr>
              <a:xfrm>
                <a:off x="5176" y="404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3"/>
                    </a:moveTo>
                    <a:cubicBezTo>
                      <a:pt x="6" y="4"/>
                      <a:pt x="7" y="6"/>
                      <a:pt x="7" y="6"/>
                    </a:cubicBezTo>
                    <a:cubicBezTo>
                      <a:pt x="5" y="5"/>
                      <a:pt x="5" y="9"/>
                      <a:pt x="3" y="7"/>
                    </a:cubicBezTo>
                    <a:cubicBezTo>
                      <a:pt x="3" y="5"/>
                      <a:pt x="0" y="2"/>
                      <a:pt x="3" y="1"/>
                    </a:cubicBezTo>
                    <a:cubicBezTo>
                      <a:pt x="5" y="0"/>
                      <a:pt x="2" y="5"/>
                      <a:pt x="5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31"/>
              <p:cNvSpPr/>
              <p:nvPr/>
            </p:nvSpPr>
            <p:spPr>
              <a:xfrm>
                <a:off x="5200" y="405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6" y="2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3" y="6"/>
                      <a:pt x="1" y="5"/>
                      <a:pt x="0" y="3"/>
                    </a:cubicBezTo>
                    <a:cubicBezTo>
                      <a:pt x="1" y="2"/>
                      <a:pt x="1" y="0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3"/>
                      <a:pt x="3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31"/>
              <p:cNvSpPr/>
              <p:nvPr/>
            </p:nvSpPr>
            <p:spPr>
              <a:xfrm>
                <a:off x="5189" y="405"/>
                <a:ext cx="4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2"/>
                      <a:pt x="4" y="3"/>
                      <a:pt x="3" y="5"/>
                    </a:cubicBezTo>
                    <a:cubicBezTo>
                      <a:pt x="2" y="4"/>
                      <a:pt x="2" y="2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4" y="3"/>
                      <a:pt x="5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31"/>
              <p:cNvSpPr/>
              <p:nvPr/>
            </p:nvSpPr>
            <p:spPr>
              <a:xfrm>
                <a:off x="5193" y="406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1"/>
                    </a:moveTo>
                    <a:cubicBezTo>
                      <a:pt x="6" y="4"/>
                      <a:pt x="5" y="6"/>
                      <a:pt x="4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4"/>
                      <a:pt x="1" y="1"/>
                      <a:pt x="3" y="2"/>
                    </a:cubicBezTo>
                    <a:cubicBezTo>
                      <a:pt x="4" y="2"/>
                      <a:pt x="4" y="0"/>
                      <a:pt x="6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31"/>
              <p:cNvSpPr/>
              <p:nvPr/>
            </p:nvSpPr>
            <p:spPr>
              <a:xfrm>
                <a:off x="5185" y="40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2" y="4"/>
                    </a:moveTo>
                    <a:cubicBezTo>
                      <a:pt x="3" y="4"/>
                      <a:pt x="5" y="2"/>
                      <a:pt x="6" y="4"/>
                    </a:cubicBezTo>
                    <a:cubicBezTo>
                      <a:pt x="6" y="6"/>
                      <a:pt x="4" y="7"/>
                      <a:pt x="2" y="8"/>
                    </a:cubicBezTo>
                    <a:cubicBezTo>
                      <a:pt x="0" y="6"/>
                      <a:pt x="0" y="3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31"/>
              <p:cNvSpPr/>
              <p:nvPr/>
            </p:nvSpPr>
            <p:spPr>
              <a:xfrm>
                <a:off x="5197" y="410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7"/>
                    </a:moveTo>
                    <a:cubicBezTo>
                      <a:pt x="3" y="6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0"/>
                      <a:pt x="6" y="1"/>
                    </a:cubicBez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31"/>
              <p:cNvSpPr/>
              <p:nvPr/>
            </p:nvSpPr>
            <p:spPr>
              <a:xfrm>
                <a:off x="5181" y="411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4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2"/>
                      <a:pt x="5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31"/>
              <p:cNvSpPr/>
              <p:nvPr/>
            </p:nvSpPr>
            <p:spPr>
              <a:xfrm>
                <a:off x="5190" y="411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3"/>
                    </a:moveTo>
                    <a:cubicBezTo>
                      <a:pt x="3" y="3"/>
                      <a:pt x="2" y="5"/>
                      <a:pt x="3" y="4"/>
                    </a:cubicBezTo>
                    <a:cubicBezTo>
                      <a:pt x="4" y="4"/>
                      <a:pt x="3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7"/>
                      <a:pt x="3" y="9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0"/>
                      <a:pt x="1" y="3"/>
                      <a:pt x="2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31"/>
              <p:cNvSpPr/>
              <p:nvPr/>
            </p:nvSpPr>
            <p:spPr>
              <a:xfrm>
                <a:off x="5194" y="416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4" y="2"/>
                    </a:moveTo>
                    <a:cubicBezTo>
                      <a:pt x="4" y="4"/>
                      <a:pt x="3" y="3"/>
                      <a:pt x="2" y="7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2" y="1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31"/>
              <p:cNvSpPr/>
              <p:nvPr/>
            </p:nvSpPr>
            <p:spPr>
              <a:xfrm>
                <a:off x="5185" y="416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6" y="2"/>
                    </a:moveTo>
                    <a:cubicBezTo>
                      <a:pt x="6" y="4"/>
                      <a:pt x="5" y="6"/>
                      <a:pt x="3" y="7"/>
                    </a:cubicBezTo>
                    <a:cubicBezTo>
                      <a:pt x="1" y="7"/>
                      <a:pt x="1" y="3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5" y="0"/>
                      <a:pt x="6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31"/>
              <p:cNvSpPr/>
              <p:nvPr/>
            </p:nvSpPr>
            <p:spPr>
              <a:xfrm>
                <a:off x="5189" y="420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6"/>
                    </a:moveTo>
                    <a:cubicBezTo>
                      <a:pt x="4" y="7"/>
                      <a:pt x="2" y="7"/>
                      <a:pt x="1" y="6"/>
                    </a:cubicBezTo>
                    <a:cubicBezTo>
                      <a:pt x="0" y="5"/>
                      <a:pt x="0" y="2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5" y="5"/>
                      <a:pt x="5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31"/>
              <p:cNvSpPr/>
              <p:nvPr/>
            </p:nvSpPr>
            <p:spPr>
              <a:xfrm>
                <a:off x="5273" y="418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5"/>
                    </a:moveTo>
                    <a:cubicBezTo>
                      <a:pt x="7" y="6"/>
                      <a:pt x="3" y="7"/>
                      <a:pt x="2" y="6"/>
                    </a:cubicBezTo>
                    <a:cubicBezTo>
                      <a:pt x="0" y="3"/>
                      <a:pt x="1" y="2"/>
                      <a:pt x="3" y="0"/>
                    </a:cubicBezTo>
                    <a:cubicBezTo>
                      <a:pt x="4" y="1"/>
                      <a:pt x="8" y="1"/>
                      <a:pt x="7" y="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31"/>
              <p:cNvSpPr/>
              <p:nvPr/>
            </p:nvSpPr>
            <p:spPr>
              <a:xfrm>
                <a:off x="5131" y="421"/>
                <a:ext cx="125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67" h="50" extrusionOk="0">
                    <a:moveTo>
                      <a:pt x="160" y="4"/>
                    </a:moveTo>
                    <a:cubicBezTo>
                      <a:pt x="163" y="7"/>
                      <a:pt x="165" y="10"/>
                      <a:pt x="167" y="13"/>
                    </a:cubicBezTo>
                    <a:cubicBezTo>
                      <a:pt x="154" y="26"/>
                      <a:pt x="136" y="37"/>
                      <a:pt x="117" y="42"/>
                    </a:cubicBezTo>
                    <a:cubicBezTo>
                      <a:pt x="88" y="50"/>
                      <a:pt x="51" y="47"/>
                      <a:pt x="27" y="36"/>
                    </a:cubicBezTo>
                    <a:cubicBezTo>
                      <a:pt x="18" y="31"/>
                      <a:pt x="8" y="25"/>
                      <a:pt x="1" y="19"/>
                    </a:cubicBezTo>
                    <a:cubicBezTo>
                      <a:pt x="0" y="13"/>
                      <a:pt x="5" y="13"/>
                      <a:pt x="5" y="8"/>
                    </a:cubicBezTo>
                    <a:cubicBezTo>
                      <a:pt x="14" y="4"/>
                      <a:pt x="17" y="9"/>
                      <a:pt x="27" y="8"/>
                    </a:cubicBezTo>
                    <a:cubicBezTo>
                      <a:pt x="49" y="19"/>
                      <a:pt x="80" y="24"/>
                      <a:pt x="108" y="17"/>
                    </a:cubicBezTo>
                    <a:cubicBezTo>
                      <a:pt x="121" y="14"/>
                      <a:pt x="130" y="11"/>
                      <a:pt x="140" y="4"/>
                    </a:cubicBezTo>
                    <a:cubicBezTo>
                      <a:pt x="145" y="6"/>
                      <a:pt x="150" y="0"/>
                      <a:pt x="157" y="3"/>
                    </a:cubicBezTo>
                    <a:lnTo>
                      <a:pt x="16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31"/>
              <p:cNvSpPr/>
              <p:nvPr/>
            </p:nvSpPr>
            <p:spPr>
              <a:xfrm>
                <a:off x="5107" y="422"/>
                <a:ext cx="4" cy="4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1"/>
                    </a:moveTo>
                    <a:cubicBezTo>
                      <a:pt x="6" y="3"/>
                      <a:pt x="5" y="4"/>
                      <a:pt x="4" y="5"/>
                    </a:cubicBezTo>
                    <a:cubicBezTo>
                      <a:pt x="2" y="5"/>
                      <a:pt x="0" y="4"/>
                      <a:pt x="1" y="2"/>
                    </a:cubicBezTo>
                    <a:cubicBezTo>
                      <a:pt x="2" y="0"/>
                      <a:pt x="5" y="0"/>
                      <a:pt x="6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31"/>
              <p:cNvSpPr/>
              <p:nvPr/>
            </p:nvSpPr>
            <p:spPr>
              <a:xfrm>
                <a:off x="5148" y="422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2" y="3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1" y="0"/>
                      <a:pt x="3" y="2"/>
                      <a:pt x="2" y="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31"/>
              <p:cNvSpPr/>
              <p:nvPr/>
            </p:nvSpPr>
            <p:spPr>
              <a:xfrm>
                <a:off x="5110" y="254"/>
                <a:ext cx="4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53" h="133" extrusionOk="0">
                    <a:moveTo>
                      <a:pt x="13" y="2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18" y="3"/>
                      <a:pt x="15" y="9"/>
                    </a:cubicBezTo>
                    <a:cubicBezTo>
                      <a:pt x="14" y="11"/>
                      <a:pt x="17" y="14"/>
                      <a:pt x="17" y="14"/>
                    </a:cubicBezTo>
                    <a:cubicBezTo>
                      <a:pt x="17" y="14"/>
                      <a:pt x="12" y="13"/>
                      <a:pt x="10" y="17"/>
                    </a:cubicBezTo>
                    <a:cubicBezTo>
                      <a:pt x="9" y="19"/>
                      <a:pt x="12" y="23"/>
                      <a:pt x="12" y="23"/>
                    </a:cubicBezTo>
                    <a:cubicBezTo>
                      <a:pt x="12" y="23"/>
                      <a:pt x="8" y="24"/>
                      <a:pt x="8" y="27"/>
                    </a:cubicBezTo>
                    <a:cubicBezTo>
                      <a:pt x="7" y="31"/>
                      <a:pt x="10" y="34"/>
                      <a:pt x="10" y="34"/>
                    </a:cubicBezTo>
                    <a:cubicBezTo>
                      <a:pt x="10" y="34"/>
                      <a:pt x="5" y="37"/>
                      <a:pt x="5" y="41"/>
                    </a:cubicBezTo>
                    <a:cubicBezTo>
                      <a:pt x="6" y="45"/>
                      <a:pt x="10" y="46"/>
                      <a:pt x="10" y="46"/>
                    </a:cubicBezTo>
                    <a:cubicBezTo>
                      <a:pt x="10" y="46"/>
                      <a:pt x="5" y="48"/>
                      <a:pt x="5" y="52"/>
                    </a:cubicBezTo>
                    <a:cubicBezTo>
                      <a:pt x="6" y="56"/>
                      <a:pt x="10" y="58"/>
                      <a:pt x="10" y="58"/>
                    </a:cubicBezTo>
                    <a:cubicBezTo>
                      <a:pt x="10" y="58"/>
                      <a:pt x="7" y="60"/>
                      <a:pt x="7" y="62"/>
                    </a:cubicBezTo>
                    <a:cubicBezTo>
                      <a:pt x="8" y="66"/>
                      <a:pt x="13" y="67"/>
                      <a:pt x="13" y="67"/>
                    </a:cubicBezTo>
                    <a:cubicBezTo>
                      <a:pt x="13" y="67"/>
                      <a:pt x="9" y="69"/>
                      <a:pt x="10" y="73"/>
                    </a:cubicBezTo>
                    <a:cubicBezTo>
                      <a:pt x="10" y="76"/>
                      <a:pt x="17" y="76"/>
                      <a:pt x="17" y="76"/>
                    </a:cubicBezTo>
                    <a:cubicBezTo>
                      <a:pt x="17" y="76"/>
                      <a:pt x="13" y="78"/>
                      <a:pt x="14" y="81"/>
                    </a:cubicBezTo>
                    <a:cubicBezTo>
                      <a:pt x="15" y="84"/>
                      <a:pt x="20" y="85"/>
                      <a:pt x="20" y="85"/>
                    </a:cubicBezTo>
                    <a:cubicBezTo>
                      <a:pt x="20" y="85"/>
                      <a:pt x="16" y="87"/>
                      <a:pt x="18" y="90"/>
                    </a:cubicBezTo>
                    <a:cubicBezTo>
                      <a:pt x="19" y="93"/>
                      <a:pt x="24" y="93"/>
                      <a:pt x="24" y="93"/>
                    </a:cubicBezTo>
                    <a:cubicBezTo>
                      <a:pt x="24" y="93"/>
                      <a:pt x="19" y="95"/>
                      <a:pt x="22" y="98"/>
                    </a:cubicBezTo>
                    <a:cubicBezTo>
                      <a:pt x="24" y="101"/>
                      <a:pt x="30" y="100"/>
                      <a:pt x="30" y="100"/>
                    </a:cubicBezTo>
                    <a:cubicBezTo>
                      <a:pt x="30" y="100"/>
                      <a:pt x="27" y="101"/>
                      <a:pt x="28" y="104"/>
                    </a:cubicBezTo>
                    <a:cubicBezTo>
                      <a:pt x="30" y="107"/>
                      <a:pt x="36" y="106"/>
                      <a:pt x="36" y="106"/>
                    </a:cubicBezTo>
                    <a:cubicBezTo>
                      <a:pt x="36" y="106"/>
                      <a:pt x="32" y="108"/>
                      <a:pt x="34" y="111"/>
                    </a:cubicBezTo>
                    <a:cubicBezTo>
                      <a:pt x="36" y="114"/>
                      <a:pt x="42" y="112"/>
                      <a:pt x="42" y="112"/>
                    </a:cubicBezTo>
                    <a:cubicBezTo>
                      <a:pt x="42" y="112"/>
                      <a:pt x="39" y="115"/>
                      <a:pt x="42" y="118"/>
                    </a:cubicBezTo>
                    <a:cubicBezTo>
                      <a:pt x="44" y="120"/>
                      <a:pt x="48" y="118"/>
                      <a:pt x="48" y="118"/>
                    </a:cubicBezTo>
                    <a:cubicBezTo>
                      <a:pt x="48" y="118"/>
                      <a:pt x="46" y="121"/>
                      <a:pt x="48" y="122"/>
                    </a:cubicBezTo>
                    <a:cubicBezTo>
                      <a:pt x="50" y="123"/>
                      <a:pt x="53" y="122"/>
                      <a:pt x="53" y="122"/>
                    </a:cubicBezTo>
                    <a:cubicBezTo>
                      <a:pt x="53" y="122"/>
                      <a:pt x="51" y="124"/>
                      <a:pt x="52" y="127"/>
                    </a:cubicBezTo>
                    <a:cubicBezTo>
                      <a:pt x="53" y="129"/>
                      <a:pt x="53" y="133"/>
                      <a:pt x="53" y="133"/>
                    </a:cubicBezTo>
                    <a:cubicBezTo>
                      <a:pt x="48" y="133"/>
                      <a:pt x="48" y="133"/>
                      <a:pt x="48" y="133"/>
                    </a:cubicBezTo>
                    <a:cubicBezTo>
                      <a:pt x="51" y="129"/>
                      <a:pt x="51" y="129"/>
                      <a:pt x="51" y="129"/>
                    </a:cubicBezTo>
                    <a:cubicBezTo>
                      <a:pt x="48" y="126"/>
                      <a:pt x="48" y="126"/>
                      <a:pt x="48" y="126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43" y="122"/>
                      <a:pt x="43" y="122"/>
                      <a:pt x="43" y="122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3" y="120"/>
                      <a:pt x="33" y="120"/>
                      <a:pt x="33" y="120"/>
                    </a:cubicBezTo>
                    <a:cubicBezTo>
                      <a:pt x="37" y="116"/>
                      <a:pt x="37" y="116"/>
                      <a:pt x="37" y="116"/>
                    </a:cubicBezTo>
                    <a:cubicBezTo>
                      <a:pt x="34" y="114"/>
                      <a:pt x="34" y="114"/>
                      <a:pt x="34" y="114"/>
                    </a:cubicBezTo>
                    <a:cubicBezTo>
                      <a:pt x="28" y="113"/>
                      <a:pt x="28" y="113"/>
                      <a:pt x="28" y="113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9" y="106"/>
                      <a:pt x="19" y="106"/>
                      <a:pt x="19" y="106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4" y="91"/>
                      <a:pt x="14" y="91"/>
                      <a:pt x="14" y="91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31"/>
              <p:cNvSpPr/>
              <p:nvPr/>
            </p:nvSpPr>
            <p:spPr>
              <a:xfrm>
                <a:off x="5125" y="365"/>
                <a:ext cx="27" cy="15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" extrusionOk="0">
                    <a:moveTo>
                      <a:pt x="34" y="1"/>
                    </a:moveTo>
                    <a:cubicBezTo>
                      <a:pt x="28" y="9"/>
                      <a:pt x="1" y="18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0"/>
                      <a:pt x="30" y="11"/>
                      <a:pt x="36" y="2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31"/>
              <p:cNvSpPr/>
              <p:nvPr/>
            </p:nvSpPr>
            <p:spPr>
              <a:xfrm>
                <a:off x="5111" y="361"/>
                <a:ext cx="37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9" h="19" extrusionOk="0">
                    <a:moveTo>
                      <a:pt x="47" y="0"/>
                    </a:moveTo>
                    <a:cubicBezTo>
                      <a:pt x="33" y="11"/>
                      <a:pt x="2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8"/>
                      <a:pt x="34" y="13"/>
                      <a:pt x="48" y="2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31"/>
              <p:cNvSpPr/>
              <p:nvPr/>
            </p:nvSpPr>
            <p:spPr>
              <a:xfrm>
                <a:off x="5101" y="353"/>
                <a:ext cx="45" cy="15"/>
              </a:xfrm>
              <a:custGeom>
                <a:avLst/>
                <a:gdLst/>
                <a:ahLst/>
                <a:cxnLst/>
                <a:rect l="l" t="t" r="r" b="b"/>
                <a:pathLst>
                  <a:path w="61" h="20" extrusionOk="0">
                    <a:moveTo>
                      <a:pt x="59" y="0"/>
                    </a:moveTo>
                    <a:cubicBezTo>
                      <a:pt x="31" y="18"/>
                      <a:pt x="1" y="18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1" y="20"/>
                      <a:pt x="60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0"/>
                      <a:pt x="60" y="0"/>
                      <a:pt x="60" y="0"/>
                    </a:cubicBez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31"/>
              <p:cNvSpPr/>
              <p:nvPr/>
            </p:nvSpPr>
            <p:spPr>
              <a:xfrm>
                <a:off x="5089" y="347"/>
                <a:ext cx="53" cy="18"/>
              </a:xfrm>
              <a:custGeom>
                <a:avLst/>
                <a:gdLst/>
                <a:ahLst/>
                <a:cxnLst/>
                <a:rect l="l" t="t" r="r" b="b"/>
                <a:pathLst>
                  <a:path w="71" h="24" extrusionOk="0">
                    <a:moveTo>
                      <a:pt x="69" y="1"/>
                    </a:moveTo>
                    <a:cubicBezTo>
                      <a:pt x="35" y="21"/>
                      <a:pt x="2" y="14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36" y="24"/>
                      <a:pt x="70" y="3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69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31"/>
              <p:cNvSpPr/>
              <p:nvPr/>
            </p:nvSpPr>
            <p:spPr>
              <a:xfrm>
                <a:off x="5080" y="341"/>
                <a:ext cx="72" cy="23"/>
              </a:xfrm>
              <a:custGeom>
                <a:avLst/>
                <a:gdLst/>
                <a:ahLst/>
                <a:cxnLst/>
                <a:rect l="l" t="t" r="r" b="b"/>
                <a:pathLst>
                  <a:path w="97" h="30" extrusionOk="0">
                    <a:moveTo>
                      <a:pt x="72" y="3"/>
                    </a:moveTo>
                    <a:cubicBezTo>
                      <a:pt x="33" y="21"/>
                      <a:pt x="2" y="6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33" y="24"/>
                      <a:pt x="73" y="5"/>
                    </a:cubicBezTo>
                    <a:cubicBezTo>
                      <a:pt x="75" y="4"/>
                      <a:pt x="79" y="3"/>
                      <a:pt x="81" y="4"/>
                    </a:cubicBezTo>
                    <a:cubicBezTo>
                      <a:pt x="81" y="5"/>
                      <a:pt x="82" y="5"/>
                      <a:pt x="82" y="6"/>
                    </a:cubicBezTo>
                    <a:cubicBezTo>
                      <a:pt x="82" y="7"/>
                      <a:pt x="82" y="8"/>
                      <a:pt x="81" y="9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1"/>
                      <a:pt x="86" y="8"/>
                      <a:pt x="89" y="10"/>
                    </a:cubicBezTo>
                    <a:cubicBezTo>
                      <a:pt x="90" y="11"/>
                      <a:pt x="90" y="11"/>
                      <a:pt x="90" y="12"/>
                    </a:cubicBezTo>
                    <a:cubicBezTo>
                      <a:pt x="90" y="13"/>
                      <a:pt x="88" y="15"/>
                      <a:pt x="87" y="16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9" y="18"/>
                      <a:pt x="91" y="17"/>
                      <a:pt x="93" y="17"/>
                    </a:cubicBezTo>
                    <a:cubicBezTo>
                      <a:pt x="93" y="17"/>
                      <a:pt x="93" y="17"/>
                      <a:pt x="93" y="18"/>
                    </a:cubicBezTo>
                    <a:cubicBezTo>
                      <a:pt x="95" y="21"/>
                      <a:pt x="93" y="24"/>
                      <a:pt x="88" y="27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9" y="29"/>
                      <a:pt x="89" y="29"/>
                      <a:pt x="89" y="29"/>
                    </a:cubicBezTo>
                    <a:cubicBezTo>
                      <a:pt x="95" y="26"/>
                      <a:pt x="97" y="21"/>
                      <a:pt x="95" y="17"/>
                    </a:cubicBezTo>
                    <a:cubicBezTo>
                      <a:pt x="95" y="16"/>
                      <a:pt x="94" y="15"/>
                      <a:pt x="93" y="15"/>
                    </a:cubicBezTo>
                    <a:cubicBezTo>
                      <a:pt x="93" y="15"/>
                      <a:pt x="92" y="15"/>
                      <a:pt x="91" y="15"/>
                    </a:cubicBezTo>
                    <a:cubicBezTo>
                      <a:pt x="92" y="14"/>
                      <a:pt x="92" y="13"/>
                      <a:pt x="92" y="12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92" y="11"/>
                      <a:pt x="92" y="9"/>
                      <a:pt x="90" y="8"/>
                    </a:cubicBezTo>
                    <a:cubicBezTo>
                      <a:pt x="89" y="7"/>
                      <a:pt x="86" y="7"/>
                      <a:pt x="84" y="7"/>
                    </a:cubicBezTo>
                    <a:cubicBezTo>
                      <a:pt x="84" y="7"/>
                      <a:pt x="84" y="7"/>
                      <a:pt x="84" y="6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4" y="5"/>
                      <a:pt x="84" y="3"/>
                      <a:pt x="82" y="2"/>
                    </a:cubicBezTo>
                    <a:cubicBezTo>
                      <a:pt x="78" y="0"/>
                      <a:pt x="73" y="2"/>
                      <a:pt x="72" y="3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31"/>
              <p:cNvSpPr/>
              <p:nvPr/>
            </p:nvSpPr>
            <p:spPr>
              <a:xfrm>
                <a:off x="5074" y="332"/>
                <a:ext cx="56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5" h="25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9" y="25"/>
                      <a:pt x="74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30" y="23"/>
                      <a:pt x="3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31"/>
              <p:cNvSpPr/>
              <p:nvPr/>
            </p:nvSpPr>
            <p:spPr>
              <a:xfrm>
                <a:off x="5066" y="320"/>
                <a:ext cx="59" cy="21"/>
              </a:xfrm>
              <a:custGeom>
                <a:avLst/>
                <a:gdLst/>
                <a:ahLst/>
                <a:cxnLst/>
                <a:rect l="l" t="t" r="r" b="b"/>
                <a:pathLst>
                  <a:path w="78" h="29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36" y="29"/>
                      <a:pt x="77" y="19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37" y="27"/>
                      <a:pt x="3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31"/>
              <p:cNvSpPr/>
              <p:nvPr/>
            </p:nvSpPr>
            <p:spPr>
              <a:xfrm>
                <a:off x="5065" y="309"/>
                <a:ext cx="5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3" h="25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9" y="24"/>
                      <a:pt x="72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20" y="22"/>
                      <a:pt x="3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31"/>
              <p:cNvSpPr/>
              <p:nvPr/>
            </p:nvSpPr>
            <p:spPr>
              <a:xfrm>
                <a:off x="5063" y="298"/>
                <a:ext cx="5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71" h="31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15" y="26"/>
                      <a:pt x="70" y="31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17" y="24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31"/>
              <p:cNvSpPr/>
              <p:nvPr/>
            </p:nvSpPr>
            <p:spPr>
              <a:xfrm>
                <a:off x="5062" y="286"/>
                <a:ext cx="5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7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7" y="30"/>
                      <a:pt x="67" y="37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19" y="28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31"/>
              <p:cNvSpPr/>
              <p:nvPr/>
            </p:nvSpPr>
            <p:spPr>
              <a:xfrm>
                <a:off x="5062" y="275"/>
                <a:ext cx="75" cy="71"/>
              </a:xfrm>
              <a:custGeom>
                <a:avLst/>
                <a:gdLst/>
                <a:ahLst/>
                <a:cxnLst/>
                <a:rect l="l" t="t" r="r" b="b"/>
                <a:pathLst>
                  <a:path w="100" h="95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8" y="32"/>
                      <a:pt x="63" y="41"/>
                    </a:cubicBezTo>
                    <a:cubicBezTo>
                      <a:pt x="65" y="42"/>
                      <a:pt x="69" y="44"/>
                      <a:pt x="70" y="47"/>
                    </a:cubicBezTo>
                    <a:cubicBezTo>
                      <a:pt x="70" y="47"/>
                      <a:pt x="70" y="47"/>
                      <a:pt x="70" y="48"/>
                    </a:cubicBezTo>
                    <a:cubicBezTo>
                      <a:pt x="70" y="48"/>
                      <a:pt x="70" y="48"/>
                      <a:pt x="70" y="49"/>
                    </a:cubicBezTo>
                    <a:cubicBezTo>
                      <a:pt x="70" y="49"/>
                      <a:pt x="69" y="50"/>
                      <a:pt x="67" y="50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70" y="52"/>
                      <a:pt x="74" y="53"/>
                      <a:pt x="75" y="55"/>
                    </a:cubicBezTo>
                    <a:cubicBezTo>
                      <a:pt x="75" y="56"/>
                      <a:pt x="75" y="57"/>
                      <a:pt x="75" y="58"/>
                    </a:cubicBezTo>
                    <a:cubicBezTo>
                      <a:pt x="75" y="58"/>
                      <a:pt x="75" y="58"/>
                      <a:pt x="75" y="59"/>
                    </a:cubicBezTo>
                    <a:cubicBezTo>
                      <a:pt x="75" y="59"/>
                      <a:pt x="73" y="60"/>
                      <a:pt x="71" y="60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3" y="62"/>
                      <a:pt x="78" y="64"/>
                      <a:pt x="79" y="65"/>
                    </a:cubicBezTo>
                    <a:cubicBezTo>
                      <a:pt x="79" y="66"/>
                      <a:pt x="79" y="66"/>
                      <a:pt x="79" y="67"/>
                    </a:cubicBezTo>
                    <a:cubicBezTo>
                      <a:pt x="78" y="68"/>
                      <a:pt x="77" y="68"/>
                      <a:pt x="75" y="68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7" y="71"/>
                      <a:pt x="81" y="71"/>
                      <a:pt x="83" y="73"/>
                    </a:cubicBezTo>
                    <a:cubicBezTo>
                      <a:pt x="84" y="74"/>
                      <a:pt x="84" y="74"/>
                      <a:pt x="84" y="75"/>
                    </a:cubicBezTo>
                    <a:cubicBezTo>
                      <a:pt x="84" y="76"/>
                      <a:pt x="83" y="76"/>
                      <a:pt x="81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4" y="79"/>
                      <a:pt x="89" y="78"/>
                      <a:pt x="91" y="81"/>
                    </a:cubicBezTo>
                    <a:cubicBezTo>
                      <a:pt x="91" y="82"/>
                      <a:pt x="91" y="83"/>
                      <a:pt x="91" y="83"/>
                    </a:cubicBezTo>
                    <a:cubicBezTo>
                      <a:pt x="91" y="83"/>
                      <a:pt x="91" y="84"/>
                      <a:pt x="91" y="84"/>
                    </a:cubicBezTo>
                    <a:cubicBezTo>
                      <a:pt x="91" y="84"/>
                      <a:pt x="90" y="84"/>
                      <a:pt x="89" y="85"/>
                    </a:cubicBezTo>
                    <a:cubicBezTo>
                      <a:pt x="89" y="85"/>
                      <a:pt x="89" y="85"/>
                      <a:pt x="89" y="85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91" y="86"/>
                      <a:pt x="96" y="86"/>
                      <a:pt x="97" y="88"/>
                    </a:cubicBezTo>
                    <a:cubicBezTo>
                      <a:pt x="98" y="90"/>
                      <a:pt x="97" y="90"/>
                      <a:pt x="95" y="91"/>
                    </a:cubicBezTo>
                    <a:cubicBezTo>
                      <a:pt x="93" y="93"/>
                      <a:pt x="93" y="93"/>
                      <a:pt x="93" y="93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3"/>
                      <a:pt x="96" y="93"/>
                      <a:pt x="96" y="93"/>
                    </a:cubicBezTo>
                    <a:cubicBezTo>
                      <a:pt x="98" y="92"/>
                      <a:pt x="100" y="92"/>
                      <a:pt x="100" y="89"/>
                    </a:cubicBezTo>
                    <a:cubicBezTo>
                      <a:pt x="100" y="89"/>
                      <a:pt x="99" y="88"/>
                      <a:pt x="99" y="87"/>
                    </a:cubicBezTo>
                    <a:cubicBezTo>
                      <a:pt x="98" y="85"/>
                      <a:pt x="95" y="84"/>
                      <a:pt x="93" y="84"/>
                    </a:cubicBezTo>
                    <a:cubicBezTo>
                      <a:pt x="93" y="84"/>
                      <a:pt x="93" y="84"/>
                      <a:pt x="93" y="83"/>
                    </a:cubicBezTo>
                    <a:cubicBezTo>
                      <a:pt x="93" y="82"/>
                      <a:pt x="93" y="81"/>
                      <a:pt x="93" y="80"/>
                    </a:cubicBezTo>
                    <a:cubicBezTo>
                      <a:pt x="91" y="77"/>
                      <a:pt x="88" y="77"/>
                      <a:pt x="86" y="76"/>
                    </a:cubicBezTo>
                    <a:cubicBezTo>
                      <a:pt x="86" y="76"/>
                      <a:pt x="86" y="76"/>
                      <a:pt x="86" y="76"/>
                    </a:cubicBez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74"/>
                      <a:pt x="86" y="73"/>
                      <a:pt x="85" y="71"/>
                    </a:cubicBezTo>
                    <a:cubicBezTo>
                      <a:pt x="83" y="70"/>
                      <a:pt x="81" y="70"/>
                      <a:pt x="80" y="69"/>
                    </a:cubicBezTo>
                    <a:cubicBezTo>
                      <a:pt x="80" y="69"/>
                      <a:pt x="81" y="68"/>
                      <a:pt x="81" y="68"/>
                    </a:cubicBezTo>
                    <a:cubicBezTo>
                      <a:pt x="81" y="67"/>
                      <a:pt x="81" y="67"/>
                      <a:pt x="81" y="66"/>
                    </a:cubicBezTo>
                    <a:cubicBezTo>
                      <a:pt x="81" y="66"/>
                      <a:pt x="81" y="65"/>
                      <a:pt x="81" y="64"/>
                    </a:cubicBezTo>
                    <a:cubicBezTo>
                      <a:pt x="80" y="63"/>
                      <a:pt x="78" y="62"/>
                      <a:pt x="76" y="61"/>
                    </a:cubicBezTo>
                    <a:cubicBezTo>
                      <a:pt x="76" y="61"/>
                      <a:pt x="77" y="60"/>
                      <a:pt x="77" y="60"/>
                    </a:cubicBezTo>
                    <a:cubicBezTo>
                      <a:pt x="77" y="59"/>
                      <a:pt x="78" y="58"/>
                      <a:pt x="78" y="58"/>
                    </a:cubicBezTo>
                    <a:cubicBezTo>
                      <a:pt x="78" y="56"/>
                      <a:pt x="77" y="55"/>
                      <a:pt x="77" y="54"/>
                    </a:cubicBezTo>
                    <a:cubicBezTo>
                      <a:pt x="76" y="52"/>
                      <a:pt x="74" y="51"/>
                      <a:pt x="71" y="50"/>
                    </a:cubicBezTo>
                    <a:cubicBezTo>
                      <a:pt x="71" y="50"/>
                      <a:pt x="72" y="50"/>
                      <a:pt x="72" y="50"/>
                    </a:cubicBezTo>
                    <a:cubicBezTo>
                      <a:pt x="72" y="49"/>
                      <a:pt x="72" y="49"/>
                      <a:pt x="72" y="48"/>
                    </a:cubicBezTo>
                    <a:cubicBezTo>
                      <a:pt x="72" y="47"/>
                      <a:pt x="72" y="47"/>
                      <a:pt x="72" y="46"/>
                    </a:cubicBezTo>
                    <a:cubicBezTo>
                      <a:pt x="71" y="42"/>
                      <a:pt x="64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20" y="30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31"/>
              <p:cNvSpPr/>
              <p:nvPr/>
            </p:nvSpPr>
            <p:spPr>
              <a:xfrm>
                <a:off x="5065" y="245"/>
                <a:ext cx="48" cy="4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1" extrusionOk="0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1" y="4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8" y="60"/>
                      <a:pt x="60" y="61"/>
                      <a:pt x="61" y="60"/>
                    </a:cubicBezTo>
                    <a:cubicBezTo>
                      <a:pt x="62" y="59"/>
                      <a:pt x="63" y="58"/>
                      <a:pt x="63" y="56"/>
                    </a:cubicBezTo>
                    <a:cubicBezTo>
                      <a:pt x="63" y="52"/>
                      <a:pt x="62" y="49"/>
                      <a:pt x="60" y="47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0" y="52"/>
                      <a:pt x="60" y="56"/>
                    </a:cubicBezTo>
                    <a:cubicBezTo>
                      <a:pt x="60" y="57"/>
                      <a:pt x="60" y="57"/>
                      <a:pt x="60" y="58"/>
                    </a:cubicBezTo>
                    <a:cubicBezTo>
                      <a:pt x="59" y="58"/>
                      <a:pt x="58" y="58"/>
                      <a:pt x="58" y="58"/>
                    </a:cubicBezTo>
                    <a:cubicBezTo>
                      <a:pt x="13" y="38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31"/>
              <p:cNvSpPr/>
              <p:nvPr/>
            </p:nvSpPr>
            <p:spPr>
              <a:xfrm>
                <a:off x="5069" y="231"/>
                <a:ext cx="40" cy="50"/>
              </a:xfrm>
              <a:custGeom>
                <a:avLst/>
                <a:gdLst/>
                <a:ahLst/>
                <a:cxnLst/>
                <a:rect l="l" t="t" r="r" b="b"/>
                <a:pathLst>
                  <a:path w="53" h="67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6" y="40"/>
                      <a:pt x="51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8" y="38"/>
                      <a:pt x="3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31"/>
              <p:cNvSpPr/>
              <p:nvPr/>
            </p:nvSpPr>
            <p:spPr>
              <a:xfrm>
                <a:off x="5074" y="215"/>
                <a:ext cx="42" cy="57"/>
              </a:xfrm>
              <a:custGeom>
                <a:avLst/>
                <a:gdLst/>
                <a:ahLst/>
                <a:cxnLst/>
                <a:rect l="l" t="t" r="r" b="b"/>
                <a:pathLst>
                  <a:path w="56" h="77" extrusionOk="0">
                    <a:moveTo>
                      <a:pt x="1" y="2"/>
                    </a:moveTo>
                    <a:cubicBezTo>
                      <a:pt x="1" y="2"/>
                      <a:pt x="0" y="12"/>
                      <a:pt x="6" y="26"/>
                    </a:cubicBezTo>
                    <a:cubicBezTo>
                      <a:pt x="11" y="40"/>
                      <a:pt x="22" y="59"/>
                      <a:pt x="47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0" y="77"/>
                      <a:pt x="54" y="76"/>
                      <a:pt x="54" y="73"/>
                    </a:cubicBezTo>
                    <a:cubicBezTo>
                      <a:pt x="55" y="72"/>
                      <a:pt x="55" y="71"/>
                      <a:pt x="55" y="71"/>
                    </a:cubicBezTo>
                    <a:cubicBezTo>
                      <a:pt x="56" y="68"/>
                      <a:pt x="56" y="66"/>
                      <a:pt x="52" y="63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3" y="66"/>
                      <a:pt x="53" y="67"/>
                      <a:pt x="53" y="68"/>
                    </a:cubicBezTo>
                    <a:cubicBezTo>
                      <a:pt x="53" y="69"/>
                      <a:pt x="53" y="69"/>
                      <a:pt x="53" y="70"/>
                    </a:cubicBezTo>
                    <a:cubicBezTo>
                      <a:pt x="53" y="71"/>
                      <a:pt x="52" y="71"/>
                      <a:pt x="52" y="72"/>
                    </a:cubicBezTo>
                    <a:cubicBezTo>
                      <a:pt x="52" y="74"/>
                      <a:pt x="49" y="75"/>
                      <a:pt x="48" y="75"/>
                    </a:cubicBezTo>
                    <a:cubicBezTo>
                      <a:pt x="6" y="45"/>
                      <a:pt x="3" y="10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31"/>
              <p:cNvSpPr/>
              <p:nvPr/>
            </p:nvSpPr>
            <p:spPr>
              <a:xfrm>
                <a:off x="5082" y="203"/>
                <a:ext cx="38" cy="60"/>
              </a:xfrm>
              <a:custGeom>
                <a:avLst/>
                <a:gdLst/>
                <a:ahLst/>
                <a:cxnLst/>
                <a:rect l="l" t="t" r="r" b="b"/>
                <a:pathLst>
                  <a:path w="51" h="80" extrusionOk="0">
                    <a:moveTo>
                      <a:pt x="1" y="1"/>
                    </a:moveTo>
                    <a:cubicBezTo>
                      <a:pt x="1" y="2"/>
                      <a:pt x="0" y="46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3" y="80"/>
                      <a:pt x="47" y="80"/>
                      <a:pt x="49" y="76"/>
                    </a:cubicBezTo>
                    <a:cubicBezTo>
                      <a:pt x="51" y="72"/>
                      <a:pt x="48" y="65"/>
                      <a:pt x="48" y="65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6" y="66"/>
                      <a:pt x="46" y="66"/>
                      <a:pt x="46" y="66"/>
                    </a:cubicBezTo>
                    <a:cubicBezTo>
                      <a:pt x="47" y="68"/>
                      <a:pt x="48" y="72"/>
                      <a:pt x="47" y="75"/>
                    </a:cubicBezTo>
                    <a:cubicBezTo>
                      <a:pt x="46" y="78"/>
                      <a:pt x="43" y="77"/>
                      <a:pt x="42" y="77"/>
                    </a:cubicBezTo>
                    <a:cubicBezTo>
                      <a:pt x="3" y="46"/>
                      <a:pt x="3" y="4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31"/>
              <p:cNvSpPr/>
              <p:nvPr/>
            </p:nvSpPr>
            <p:spPr>
              <a:xfrm>
                <a:off x="5107" y="270"/>
                <a:ext cx="9" cy="12"/>
              </a:xfrm>
              <a:custGeom>
                <a:avLst/>
                <a:gdLst/>
                <a:ahLst/>
                <a:cxnLst/>
                <a:rect l="l" t="t" r="r" b="b"/>
                <a:pathLst>
                  <a:path w="12" h="16" extrusionOk="0">
                    <a:moveTo>
                      <a:pt x="3" y="2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9" y="6"/>
                      <a:pt x="8" y="10"/>
                    </a:cubicBezTo>
                    <a:cubicBezTo>
                      <a:pt x="8" y="12"/>
                      <a:pt x="7" y="13"/>
                      <a:pt x="6" y="13"/>
                    </a:cubicBezTo>
                    <a:cubicBezTo>
                      <a:pt x="5" y="13"/>
                      <a:pt x="4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4" y="16"/>
                      <a:pt x="5" y="16"/>
                      <a:pt x="7" y="15"/>
                    </a:cubicBezTo>
                    <a:cubicBezTo>
                      <a:pt x="8" y="14"/>
                      <a:pt x="9" y="13"/>
                      <a:pt x="10" y="11"/>
                    </a:cubicBezTo>
                    <a:cubicBezTo>
                      <a:pt x="12" y="6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31"/>
              <p:cNvSpPr/>
              <p:nvPr/>
            </p:nvSpPr>
            <p:spPr>
              <a:xfrm>
                <a:off x="5063" y="262"/>
                <a:ext cx="50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7" h="48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9" y="36"/>
                      <a:pt x="60" y="48"/>
                    </a:cubicBezTo>
                    <a:cubicBezTo>
                      <a:pt x="62" y="48"/>
                      <a:pt x="64" y="48"/>
                      <a:pt x="65" y="48"/>
                    </a:cubicBezTo>
                    <a:cubicBezTo>
                      <a:pt x="66" y="47"/>
                      <a:pt x="67" y="45"/>
                      <a:pt x="67" y="43"/>
                    </a:cubicBezTo>
                    <a:cubicBezTo>
                      <a:pt x="67" y="39"/>
                      <a:pt x="62" y="35"/>
                      <a:pt x="61" y="35"/>
                    </a:cubicBezTo>
                    <a:cubicBezTo>
                      <a:pt x="60" y="35"/>
                      <a:pt x="60" y="35"/>
                      <a:pt x="60" y="35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7"/>
                      <a:pt x="64" y="40"/>
                      <a:pt x="64" y="43"/>
                    </a:cubicBezTo>
                    <a:cubicBezTo>
                      <a:pt x="64" y="44"/>
                      <a:pt x="64" y="45"/>
                      <a:pt x="64" y="46"/>
                    </a:cubicBezTo>
                    <a:cubicBezTo>
                      <a:pt x="64" y="46"/>
                      <a:pt x="63" y="46"/>
                      <a:pt x="61" y="46"/>
                    </a:cubicBezTo>
                    <a:cubicBezTo>
                      <a:pt x="21" y="34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31"/>
              <p:cNvSpPr/>
              <p:nvPr/>
            </p:nvSpPr>
            <p:spPr>
              <a:xfrm>
                <a:off x="5107" y="29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0" h="13" extrusionOk="0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6" y="4"/>
                      <a:pt x="7" y="8"/>
                    </a:cubicBezTo>
                    <a:cubicBezTo>
                      <a:pt x="8" y="9"/>
                      <a:pt x="8" y="9"/>
                      <a:pt x="7" y="10"/>
                    </a:cubicBezTo>
                    <a:cubicBezTo>
                      <a:pt x="7" y="11"/>
                      <a:pt x="6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8" y="13"/>
                      <a:pt x="9" y="11"/>
                    </a:cubicBezTo>
                    <a:cubicBezTo>
                      <a:pt x="10" y="10"/>
                      <a:pt x="10" y="8"/>
                      <a:pt x="10" y="7"/>
                    </a:cubicBezTo>
                    <a:cubicBezTo>
                      <a:pt x="8" y="2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31"/>
              <p:cNvSpPr/>
              <p:nvPr/>
            </p:nvSpPr>
            <p:spPr>
              <a:xfrm>
                <a:off x="5129" y="273"/>
                <a:ext cx="21" cy="56"/>
              </a:xfrm>
              <a:custGeom>
                <a:avLst/>
                <a:gdLst/>
                <a:ahLst/>
                <a:cxnLst/>
                <a:rect l="l" t="t" r="r" b="b"/>
                <a:pathLst>
                  <a:path w="28" h="75" extrusionOk="0">
                    <a:moveTo>
                      <a:pt x="27" y="75"/>
                    </a:moveTo>
                    <a:cubicBezTo>
                      <a:pt x="23" y="75"/>
                      <a:pt x="23" y="75"/>
                      <a:pt x="23" y="75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2" y="1"/>
                      <a:pt x="1" y="1"/>
                    </a:cubicBezTo>
                    <a:cubicBezTo>
                      <a:pt x="0" y="1"/>
                      <a:pt x="10" y="0"/>
                      <a:pt x="10" y="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13" y="4"/>
                      <a:pt x="12" y="8"/>
                    </a:cubicBezTo>
                    <a:cubicBezTo>
                      <a:pt x="11" y="12"/>
                      <a:pt x="24" y="16"/>
                      <a:pt x="24" y="16"/>
                    </a:cubicBezTo>
                    <a:cubicBezTo>
                      <a:pt x="24" y="16"/>
                      <a:pt x="11" y="12"/>
                      <a:pt x="10" y="18"/>
                    </a:cubicBezTo>
                    <a:cubicBezTo>
                      <a:pt x="10" y="22"/>
                      <a:pt x="24" y="24"/>
                      <a:pt x="24" y="24"/>
                    </a:cubicBezTo>
                    <a:cubicBezTo>
                      <a:pt x="24" y="24"/>
                      <a:pt x="10" y="23"/>
                      <a:pt x="11" y="27"/>
                    </a:cubicBezTo>
                    <a:cubicBezTo>
                      <a:pt x="12" y="31"/>
                      <a:pt x="23" y="29"/>
                      <a:pt x="23" y="29"/>
                    </a:cubicBezTo>
                    <a:cubicBezTo>
                      <a:pt x="23" y="29"/>
                      <a:pt x="10" y="32"/>
                      <a:pt x="11" y="36"/>
                    </a:cubicBezTo>
                    <a:cubicBezTo>
                      <a:pt x="12" y="39"/>
                      <a:pt x="25" y="37"/>
                      <a:pt x="25" y="37"/>
                    </a:cubicBezTo>
                    <a:cubicBezTo>
                      <a:pt x="25" y="37"/>
                      <a:pt x="12" y="38"/>
                      <a:pt x="14" y="42"/>
                    </a:cubicBezTo>
                    <a:cubicBezTo>
                      <a:pt x="15" y="46"/>
                      <a:pt x="24" y="43"/>
                      <a:pt x="24" y="43"/>
                    </a:cubicBezTo>
                    <a:cubicBezTo>
                      <a:pt x="24" y="43"/>
                      <a:pt x="15" y="45"/>
                      <a:pt x="17" y="49"/>
                    </a:cubicBezTo>
                    <a:cubicBezTo>
                      <a:pt x="18" y="53"/>
                      <a:pt x="25" y="49"/>
                      <a:pt x="25" y="49"/>
                    </a:cubicBezTo>
                    <a:cubicBezTo>
                      <a:pt x="25" y="49"/>
                      <a:pt x="17" y="53"/>
                      <a:pt x="19" y="56"/>
                    </a:cubicBezTo>
                    <a:cubicBezTo>
                      <a:pt x="20" y="60"/>
                      <a:pt x="26" y="57"/>
                      <a:pt x="26" y="57"/>
                    </a:cubicBezTo>
                    <a:cubicBezTo>
                      <a:pt x="26" y="57"/>
                      <a:pt x="20" y="61"/>
                      <a:pt x="21" y="63"/>
                    </a:cubicBezTo>
                    <a:cubicBezTo>
                      <a:pt x="23" y="66"/>
                      <a:pt x="26" y="64"/>
                      <a:pt x="26" y="64"/>
                    </a:cubicBezTo>
                    <a:cubicBezTo>
                      <a:pt x="26" y="64"/>
                      <a:pt x="24" y="66"/>
                      <a:pt x="26" y="67"/>
                    </a:cubicBezTo>
                    <a:cubicBezTo>
                      <a:pt x="28" y="68"/>
                      <a:pt x="27" y="75"/>
                      <a:pt x="27" y="75"/>
                    </a:cubicBez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31"/>
              <p:cNvSpPr/>
              <p:nvPr/>
            </p:nvSpPr>
            <p:spPr>
              <a:xfrm>
                <a:off x="5121" y="266"/>
                <a:ext cx="14" cy="5"/>
              </a:xfrm>
              <a:custGeom>
                <a:avLst/>
                <a:gdLst/>
                <a:ahLst/>
                <a:cxnLst/>
                <a:rect l="l" t="t" r="r" b="b"/>
                <a:pathLst>
                  <a:path w="14" h="5" extrusionOk="0">
                    <a:moveTo>
                      <a:pt x="14" y="4"/>
                    </a:moveTo>
                    <a:lnTo>
                      <a:pt x="8" y="5"/>
                    </a:lnTo>
                    <a:lnTo>
                      <a:pt x="0" y="0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480;p31"/>
              <p:cNvSpPr/>
              <p:nvPr/>
            </p:nvSpPr>
            <p:spPr>
              <a:xfrm>
                <a:off x="5119" y="275"/>
                <a:ext cx="11" cy="4"/>
              </a:xfrm>
              <a:custGeom>
                <a:avLst/>
                <a:gdLst/>
                <a:ahLst/>
                <a:cxnLst/>
                <a:rect l="l" t="t" r="r" b="b"/>
                <a:pathLst>
                  <a:path w="11" h="4" extrusionOk="0">
                    <a:moveTo>
                      <a:pt x="0" y="0"/>
                    </a:moveTo>
                    <a:lnTo>
                      <a:pt x="9" y="1"/>
                    </a:lnTo>
                    <a:lnTo>
                      <a:pt x="11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" name="Google Shape;481;p31"/>
              <p:cNvSpPr/>
              <p:nvPr/>
            </p:nvSpPr>
            <p:spPr>
              <a:xfrm>
                <a:off x="5116" y="283"/>
                <a:ext cx="13" cy="4"/>
              </a:xfrm>
              <a:custGeom>
                <a:avLst/>
                <a:gdLst/>
                <a:ahLst/>
                <a:cxnLst/>
                <a:rect l="l" t="t" r="r" b="b"/>
                <a:pathLst>
                  <a:path w="13" h="4" extrusionOk="0">
                    <a:moveTo>
                      <a:pt x="0" y="0"/>
                    </a:moveTo>
                    <a:lnTo>
                      <a:pt x="11" y="1"/>
                    </a:lnTo>
                    <a:lnTo>
                      <a:pt x="1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31"/>
              <p:cNvSpPr/>
              <p:nvPr/>
            </p:nvSpPr>
            <p:spPr>
              <a:xfrm>
                <a:off x="5116" y="292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10" y="0"/>
                    </a:moveTo>
                    <a:lnTo>
                      <a:pt x="12" y="3"/>
                    </a:lnTo>
                    <a:lnTo>
                      <a:pt x="0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483;p31"/>
              <p:cNvSpPr/>
              <p:nvPr/>
            </p:nvSpPr>
            <p:spPr>
              <a:xfrm>
                <a:off x="5119" y="299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12" y="3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484;p31"/>
              <p:cNvSpPr/>
              <p:nvPr/>
            </p:nvSpPr>
            <p:spPr>
              <a:xfrm>
                <a:off x="5122" y="306"/>
                <a:ext cx="11" cy="2"/>
              </a:xfrm>
              <a:custGeom>
                <a:avLst/>
                <a:gdLst/>
                <a:ahLst/>
                <a:cxnLst/>
                <a:rect l="l" t="t" r="r" b="b"/>
                <a:pathLst>
                  <a:path w="11" h="2" extrusionOk="0">
                    <a:moveTo>
                      <a:pt x="7" y="0"/>
                    </a:moveTo>
                    <a:lnTo>
                      <a:pt x="11" y="2"/>
                    </a:lnTo>
                    <a:lnTo>
                      <a:pt x="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485;p31"/>
              <p:cNvSpPr/>
              <p:nvPr/>
            </p:nvSpPr>
            <p:spPr>
              <a:xfrm>
                <a:off x="5124" y="311"/>
                <a:ext cx="10" cy="3"/>
              </a:xfrm>
              <a:custGeom>
                <a:avLst/>
                <a:gdLst/>
                <a:ahLst/>
                <a:cxnLst/>
                <a:rect l="l" t="t" r="r" b="b"/>
                <a:pathLst>
                  <a:path w="10" h="3" extrusionOk="0">
                    <a:moveTo>
                      <a:pt x="10" y="3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486;p31"/>
              <p:cNvSpPr/>
              <p:nvPr/>
            </p:nvSpPr>
            <p:spPr>
              <a:xfrm>
                <a:off x="5128" y="318"/>
                <a:ext cx="10" cy="4"/>
              </a:xfrm>
              <a:custGeom>
                <a:avLst/>
                <a:gdLst/>
                <a:ahLst/>
                <a:cxnLst/>
                <a:rect l="l" t="t" r="r" b="b"/>
                <a:pathLst>
                  <a:path w="10" h="4" extrusionOk="0">
                    <a:moveTo>
                      <a:pt x="6" y="0"/>
                    </a:moveTo>
                    <a:lnTo>
                      <a:pt x="10" y="0"/>
                    </a:lnTo>
                    <a:lnTo>
                      <a:pt x="0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487;p31"/>
              <p:cNvSpPr/>
              <p:nvPr/>
            </p:nvSpPr>
            <p:spPr>
              <a:xfrm>
                <a:off x="5131" y="323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6" y="0"/>
                    </a:moveTo>
                    <a:lnTo>
                      <a:pt x="9" y="0"/>
                    </a:lnTo>
                    <a:lnTo>
                      <a:pt x="0" y="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31"/>
              <p:cNvSpPr/>
              <p:nvPr/>
            </p:nvSpPr>
            <p:spPr>
              <a:xfrm>
                <a:off x="5135" y="327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8" y="2"/>
                    </a:moveTo>
                    <a:lnTo>
                      <a:pt x="5" y="0"/>
                    </a:lnTo>
                    <a:lnTo>
                      <a:pt x="0" y="4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489;p31"/>
              <p:cNvSpPr/>
              <p:nvPr/>
            </p:nvSpPr>
            <p:spPr>
              <a:xfrm>
                <a:off x="5140" y="331"/>
                <a:ext cx="9" cy="4"/>
              </a:xfrm>
              <a:custGeom>
                <a:avLst/>
                <a:gdLst/>
                <a:ahLst/>
                <a:cxnLst/>
                <a:rect l="l" t="t" r="r" b="b"/>
                <a:pathLst>
                  <a:path w="9" h="4" extrusionOk="0">
                    <a:moveTo>
                      <a:pt x="5" y="0"/>
                    </a:moveTo>
                    <a:lnTo>
                      <a:pt x="9" y="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" name="Google Shape;490;p31"/>
              <p:cNvSpPr/>
              <p:nvPr/>
            </p:nvSpPr>
            <p:spPr>
              <a:xfrm>
                <a:off x="5143" y="335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0"/>
                    </a:moveTo>
                    <a:lnTo>
                      <a:pt x="6" y="3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31"/>
              <p:cNvSpPr/>
              <p:nvPr/>
            </p:nvSpPr>
            <p:spPr>
              <a:xfrm>
                <a:off x="5231" y="254"/>
                <a:ext cx="4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53" h="133" extrusionOk="0">
                    <a:moveTo>
                      <a:pt x="41" y="2"/>
                    </a:moveTo>
                    <a:cubicBezTo>
                      <a:pt x="36" y="3"/>
                      <a:pt x="36" y="3"/>
                      <a:pt x="36" y="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35" y="3"/>
                      <a:pt x="39" y="9"/>
                    </a:cubicBezTo>
                    <a:cubicBezTo>
                      <a:pt x="40" y="11"/>
                      <a:pt x="36" y="14"/>
                      <a:pt x="36" y="14"/>
                    </a:cubicBezTo>
                    <a:cubicBezTo>
                      <a:pt x="36" y="14"/>
                      <a:pt x="41" y="13"/>
                      <a:pt x="43" y="17"/>
                    </a:cubicBezTo>
                    <a:cubicBezTo>
                      <a:pt x="44" y="19"/>
                      <a:pt x="42" y="23"/>
                      <a:pt x="42" y="23"/>
                    </a:cubicBezTo>
                    <a:cubicBezTo>
                      <a:pt x="42" y="23"/>
                      <a:pt x="45" y="24"/>
                      <a:pt x="46" y="27"/>
                    </a:cubicBezTo>
                    <a:cubicBezTo>
                      <a:pt x="47" y="31"/>
                      <a:pt x="43" y="34"/>
                      <a:pt x="43" y="34"/>
                    </a:cubicBezTo>
                    <a:cubicBezTo>
                      <a:pt x="43" y="34"/>
                      <a:pt x="48" y="37"/>
                      <a:pt x="48" y="41"/>
                    </a:cubicBezTo>
                    <a:cubicBezTo>
                      <a:pt x="48" y="45"/>
                      <a:pt x="43" y="46"/>
                      <a:pt x="43" y="46"/>
                    </a:cubicBezTo>
                    <a:cubicBezTo>
                      <a:pt x="43" y="46"/>
                      <a:pt x="49" y="48"/>
                      <a:pt x="48" y="52"/>
                    </a:cubicBezTo>
                    <a:cubicBezTo>
                      <a:pt x="47" y="56"/>
                      <a:pt x="43" y="58"/>
                      <a:pt x="43" y="58"/>
                    </a:cubicBezTo>
                    <a:cubicBezTo>
                      <a:pt x="43" y="58"/>
                      <a:pt x="46" y="60"/>
                      <a:pt x="46" y="62"/>
                    </a:cubicBezTo>
                    <a:cubicBezTo>
                      <a:pt x="45" y="66"/>
                      <a:pt x="40" y="67"/>
                      <a:pt x="40" y="67"/>
                    </a:cubicBezTo>
                    <a:cubicBezTo>
                      <a:pt x="40" y="67"/>
                      <a:pt x="44" y="69"/>
                      <a:pt x="44" y="73"/>
                    </a:cubicBezTo>
                    <a:cubicBezTo>
                      <a:pt x="43" y="76"/>
                      <a:pt x="36" y="76"/>
                      <a:pt x="36" y="76"/>
                    </a:cubicBezTo>
                    <a:cubicBezTo>
                      <a:pt x="36" y="76"/>
                      <a:pt x="41" y="78"/>
                      <a:pt x="39" y="81"/>
                    </a:cubicBezTo>
                    <a:cubicBezTo>
                      <a:pt x="38" y="84"/>
                      <a:pt x="33" y="85"/>
                      <a:pt x="33" y="85"/>
                    </a:cubicBezTo>
                    <a:cubicBezTo>
                      <a:pt x="33" y="85"/>
                      <a:pt x="37" y="87"/>
                      <a:pt x="36" y="90"/>
                    </a:cubicBezTo>
                    <a:cubicBezTo>
                      <a:pt x="34" y="93"/>
                      <a:pt x="29" y="93"/>
                      <a:pt x="29" y="93"/>
                    </a:cubicBezTo>
                    <a:cubicBezTo>
                      <a:pt x="29" y="93"/>
                      <a:pt x="34" y="95"/>
                      <a:pt x="32" y="98"/>
                    </a:cubicBezTo>
                    <a:cubicBezTo>
                      <a:pt x="29" y="101"/>
                      <a:pt x="24" y="100"/>
                      <a:pt x="24" y="100"/>
                    </a:cubicBezTo>
                    <a:cubicBezTo>
                      <a:pt x="24" y="100"/>
                      <a:pt x="27" y="101"/>
                      <a:pt x="25" y="104"/>
                    </a:cubicBezTo>
                    <a:cubicBezTo>
                      <a:pt x="23" y="107"/>
                      <a:pt x="17" y="106"/>
                      <a:pt x="17" y="106"/>
                    </a:cubicBezTo>
                    <a:cubicBezTo>
                      <a:pt x="17" y="106"/>
                      <a:pt x="21" y="108"/>
                      <a:pt x="19" y="111"/>
                    </a:cubicBezTo>
                    <a:cubicBezTo>
                      <a:pt x="17" y="114"/>
                      <a:pt x="12" y="112"/>
                      <a:pt x="12" y="112"/>
                    </a:cubicBezTo>
                    <a:cubicBezTo>
                      <a:pt x="12" y="112"/>
                      <a:pt x="14" y="115"/>
                      <a:pt x="12" y="118"/>
                    </a:cubicBezTo>
                    <a:cubicBezTo>
                      <a:pt x="9" y="120"/>
                      <a:pt x="5" y="118"/>
                      <a:pt x="5" y="118"/>
                    </a:cubicBezTo>
                    <a:cubicBezTo>
                      <a:pt x="5" y="118"/>
                      <a:pt x="8" y="121"/>
                      <a:pt x="6" y="122"/>
                    </a:cubicBezTo>
                    <a:cubicBezTo>
                      <a:pt x="4" y="123"/>
                      <a:pt x="1" y="122"/>
                      <a:pt x="1" y="122"/>
                    </a:cubicBezTo>
                    <a:cubicBezTo>
                      <a:pt x="1" y="122"/>
                      <a:pt x="2" y="124"/>
                      <a:pt x="1" y="127"/>
                    </a:cubicBezTo>
                    <a:cubicBezTo>
                      <a:pt x="0" y="129"/>
                      <a:pt x="0" y="133"/>
                      <a:pt x="0" y="133"/>
                    </a:cubicBezTo>
                    <a:cubicBezTo>
                      <a:pt x="5" y="133"/>
                      <a:pt x="5" y="133"/>
                      <a:pt x="5" y="13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6" y="126"/>
                      <a:pt x="6" y="126"/>
                      <a:pt x="6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0" y="122"/>
                      <a:pt x="10" y="122"/>
                      <a:pt x="10" y="122"/>
                    </a:cubicBezTo>
                    <a:cubicBezTo>
                      <a:pt x="14" y="119"/>
                      <a:pt x="14" y="119"/>
                      <a:pt x="14" y="119"/>
                    </a:cubicBezTo>
                    <a:cubicBezTo>
                      <a:pt x="20" y="120"/>
                      <a:pt x="20" y="120"/>
                      <a:pt x="20" y="120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34" y="106"/>
                      <a:pt x="34" y="106"/>
                      <a:pt x="34" y="106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35" y="99"/>
                      <a:pt x="35" y="99"/>
                      <a:pt x="35" y="99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9" y="91"/>
                      <a:pt x="39" y="91"/>
                      <a:pt x="39" y="91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8" y="31"/>
                      <a:pt x="48" y="31"/>
                      <a:pt x="48" y="31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0"/>
                      <a:pt x="43" y="0"/>
                      <a:pt x="43" y="0"/>
                    </a:cubicBez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" name="Google Shape;492;p31"/>
              <p:cNvSpPr/>
              <p:nvPr/>
            </p:nvSpPr>
            <p:spPr>
              <a:xfrm>
                <a:off x="5229" y="365"/>
                <a:ext cx="28" cy="15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8" y="11"/>
                      <a:pt x="35" y="20"/>
                      <a:pt x="36" y="20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9" y="9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" name="Google Shape;493;p31"/>
              <p:cNvSpPr/>
              <p:nvPr/>
            </p:nvSpPr>
            <p:spPr>
              <a:xfrm>
                <a:off x="5233" y="361"/>
                <a:ext cx="37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9" h="19" extrusionOk="0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6" y="13"/>
                      <a:pt x="46" y="18"/>
                      <a:pt x="48" y="19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6"/>
                      <a:pt x="17" y="1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31"/>
              <p:cNvSpPr/>
              <p:nvPr/>
            </p:nvSpPr>
            <p:spPr>
              <a:xfrm>
                <a:off x="5236" y="353"/>
                <a:ext cx="45" cy="15"/>
              </a:xfrm>
              <a:custGeom>
                <a:avLst/>
                <a:gdLst/>
                <a:ahLst/>
                <a:cxnLst/>
                <a:rect l="l" t="t" r="r" b="b"/>
                <a:pathLst>
                  <a:path w="61" h="20" extrusionOk="0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9" y="20"/>
                      <a:pt x="59" y="20"/>
                      <a:pt x="5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8"/>
                      <a:pt x="30" y="18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495;p31"/>
              <p:cNvSpPr/>
              <p:nvPr/>
            </p:nvSpPr>
            <p:spPr>
              <a:xfrm>
                <a:off x="5239" y="347"/>
                <a:ext cx="54" cy="18"/>
              </a:xfrm>
              <a:custGeom>
                <a:avLst/>
                <a:gdLst/>
                <a:ahLst/>
                <a:cxnLst/>
                <a:rect l="l" t="t" r="r" b="b"/>
                <a:pathLst>
                  <a:path w="71" h="24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5" y="24"/>
                      <a:pt x="70" y="16"/>
                      <a:pt x="70" y="16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70" y="14"/>
                      <a:pt x="36" y="2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" name="Google Shape;496;p31"/>
              <p:cNvSpPr/>
              <p:nvPr/>
            </p:nvSpPr>
            <p:spPr>
              <a:xfrm>
                <a:off x="5229" y="341"/>
                <a:ext cx="7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97" h="30" extrusionOk="0">
                    <a:moveTo>
                      <a:pt x="15" y="2"/>
                    </a:move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1" y="7"/>
                      <a:pt x="9" y="7"/>
                      <a:pt x="7" y="8"/>
                    </a:cubicBezTo>
                    <a:cubicBezTo>
                      <a:pt x="6" y="9"/>
                      <a:pt x="5" y="11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6" y="15"/>
                    </a:cubicBezTo>
                    <a:cubicBezTo>
                      <a:pt x="5" y="15"/>
                      <a:pt x="5" y="15"/>
                      <a:pt x="4" y="15"/>
                    </a:cubicBezTo>
                    <a:cubicBezTo>
                      <a:pt x="3" y="15"/>
                      <a:pt x="2" y="16"/>
                      <a:pt x="2" y="17"/>
                    </a:cubicBezTo>
                    <a:cubicBezTo>
                      <a:pt x="0" y="21"/>
                      <a:pt x="2" y="26"/>
                      <a:pt x="8" y="29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5" y="24"/>
                      <a:pt x="2" y="21"/>
                      <a:pt x="4" y="18"/>
                    </a:cubicBezTo>
                    <a:cubicBezTo>
                      <a:pt x="4" y="17"/>
                      <a:pt x="4" y="17"/>
                      <a:pt x="5" y="17"/>
                    </a:cubicBezTo>
                    <a:cubicBezTo>
                      <a:pt x="6" y="17"/>
                      <a:pt x="9" y="18"/>
                      <a:pt x="9" y="18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5"/>
                      <a:pt x="7" y="13"/>
                      <a:pt x="7" y="12"/>
                    </a:cubicBezTo>
                    <a:cubicBezTo>
                      <a:pt x="7" y="11"/>
                      <a:pt x="7" y="11"/>
                      <a:pt x="8" y="10"/>
                    </a:cubicBezTo>
                    <a:cubicBezTo>
                      <a:pt x="11" y="8"/>
                      <a:pt x="15" y="11"/>
                      <a:pt x="15" y="11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8"/>
                      <a:pt x="15" y="7"/>
                      <a:pt x="15" y="6"/>
                    </a:cubicBezTo>
                    <a:cubicBezTo>
                      <a:pt x="15" y="5"/>
                      <a:pt x="16" y="5"/>
                      <a:pt x="17" y="4"/>
                    </a:cubicBezTo>
                    <a:cubicBezTo>
                      <a:pt x="19" y="3"/>
                      <a:pt x="23" y="4"/>
                      <a:pt x="24" y="5"/>
                    </a:cubicBezTo>
                    <a:cubicBezTo>
                      <a:pt x="64" y="24"/>
                      <a:pt x="96" y="8"/>
                      <a:pt x="96" y="8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5" y="6"/>
                      <a:pt x="64" y="21"/>
                      <a:pt x="25" y="3"/>
                    </a:cubicBezTo>
                    <a:cubicBezTo>
                      <a:pt x="24" y="2"/>
                      <a:pt x="19" y="0"/>
                      <a:pt x="15" y="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31"/>
              <p:cNvSpPr/>
              <p:nvPr/>
            </p:nvSpPr>
            <p:spPr>
              <a:xfrm>
                <a:off x="5251" y="332"/>
                <a:ext cx="57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5" h="25" extrusionOk="0">
                    <a:moveTo>
                      <a:pt x="73" y="1"/>
                    </a:moveTo>
                    <a:cubicBezTo>
                      <a:pt x="73" y="1"/>
                      <a:pt x="46" y="23"/>
                      <a:pt x="2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46" y="25"/>
                      <a:pt x="74" y="3"/>
                      <a:pt x="74" y="3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7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498;p31"/>
              <p:cNvSpPr/>
              <p:nvPr/>
            </p:nvSpPr>
            <p:spPr>
              <a:xfrm>
                <a:off x="5257" y="320"/>
                <a:ext cx="58" cy="21"/>
              </a:xfrm>
              <a:custGeom>
                <a:avLst/>
                <a:gdLst/>
                <a:ahLst/>
                <a:cxnLst/>
                <a:rect l="l" t="t" r="r" b="b"/>
                <a:pathLst>
                  <a:path w="78" h="29" extrusionOk="0">
                    <a:moveTo>
                      <a:pt x="76" y="0"/>
                    </a:moveTo>
                    <a:cubicBezTo>
                      <a:pt x="76" y="1"/>
                      <a:pt x="42" y="27"/>
                      <a:pt x="2" y="17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42" y="29"/>
                      <a:pt x="77" y="2"/>
                      <a:pt x="77" y="2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7" y="0"/>
                      <a:pt x="77" y="0"/>
                      <a:pt x="77" y="0"/>
                    </a:cubicBez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499;p31"/>
              <p:cNvSpPr/>
              <p:nvPr/>
            </p:nvSpPr>
            <p:spPr>
              <a:xfrm>
                <a:off x="5262" y="309"/>
                <a:ext cx="55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3" h="25" extrusionOk="0">
                    <a:moveTo>
                      <a:pt x="71" y="1"/>
                    </a:moveTo>
                    <a:cubicBezTo>
                      <a:pt x="71" y="1"/>
                      <a:pt x="53" y="22"/>
                      <a:pt x="1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55" y="24"/>
                      <a:pt x="72" y="3"/>
                      <a:pt x="73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7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31"/>
              <p:cNvSpPr/>
              <p:nvPr/>
            </p:nvSpPr>
            <p:spPr>
              <a:xfrm>
                <a:off x="5265" y="298"/>
                <a:ext cx="5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71" h="31" extrusionOk="0">
                    <a:moveTo>
                      <a:pt x="68" y="1"/>
                    </a:moveTo>
                    <a:cubicBezTo>
                      <a:pt x="68" y="1"/>
                      <a:pt x="55" y="24"/>
                      <a:pt x="2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56" y="26"/>
                      <a:pt x="70" y="3"/>
                      <a:pt x="70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69" y="0"/>
                      <a:pt x="69" y="0"/>
                      <a:pt x="69" y="0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501;p31"/>
              <p:cNvSpPr/>
              <p:nvPr/>
            </p:nvSpPr>
            <p:spPr>
              <a:xfrm>
                <a:off x="5268" y="286"/>
                <a:ext cx="5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7" extrusionOk="0">
                    <a:moveTo>
                      <a:pt x="66" y="1"/>
                    </a:moveTo>
                    <a:cubicBezTo>
                      <a:pt x="66" y="2"/>
                      <a:pt x="50" y="28"/>
                      <a:pt x="1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51" y="30"/>
                      <a:pt x="67" y="4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502;p31"/>
              <p:cNvSpPr/>
              <p:nvPr/>
            </p:nvSpPr>
            <p:spPr>
              <a:xfrm>
                <a:off x="5245" y="275"/>
                <a:ext cx="74" cy="71"/>
              </a:xfrm>
              <a:custGeom>
                <a:avLst/>
                <a:gdLst/>
                <a:ahLst/>
                <a:cxnLst/>
                <a:rect l="l" t="t" r="r" b="b"/>
                <a:pathLst>
                  <a:path w="99" h="95" extrusionOk="0">
                    <a:moveTo>
                      <a:pt x="97" y="1"/>
                    </a:moveTo>
                    <a:cubicBezTo>
                      <a:pt x="97" y="1"/>
                      <a:pt x="80" y="30"/>
                      <a:pt x="36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5" y="39"/>
                      <a:pt x="28" y="42"/>
                      <a:pt x="27" y="46"/>
                    </a:cubicBezTo>
                    <a:cubicBezTo>
                      <a:pt x="27" y="47"/>
                      <a:pt x="27" y="47"/>
                      <a:pt x="27" y="48"/>
                    </a:cubicBezTo>
                    <a:cubicBezTo>
                      <a:pt x="27" y="49"/>
                      <a:pt x="27" y="49"/>
                      <a:pt x="28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1"/>
                      <a:pt x="23" y="52"/>
                      <a:pt x="23" y="54"/>
                    </a:cubicBezTo>
                    <a:cubicBezTo>
                      <a:pt x="22" y="55"/>
                      <a:pt x="22" y="56"/>
                      <a:pt x="22" y="58"/>
                    </a:cubicBezTo>
                    <a:cubicBezTo>
                      <a:pt x="22" y="58"/>
                      <a:pt x="22" y="59"/>
                      <a:pt x="22" y="60"/>
                    </a:cubicBezTo>
                    <a:cubicBezTo>
                      <a:pt x="23" y="60"/>
                      <a:pt x="23" y="61"/>
                      <a:pt x="24" y="61"/>
                    </a:cubicBezTo>
                    <a:cubicBezTo>
                      <a:pt x="22" y="62"/>
                      <a:pt x="20" y="63"/>
                      <a:pt x="19" y="64"/>
                    </a:cubicBezTo>
                    <a:cubicBezTo>
                      <a:pt x="18" y="65"/>
                      <a:pt x="18" y="66"/>
                      <a:pt x="18" y="66"/>
                    </a:cubicBezTo>
                    <a:cubicBezTo>
                      <a:pt x="18" y="67"/>
                      <a:pt x="18" y="67"/>
                      <a:pt x="19" y="68"/>
                    </a:cubicBezTo>
                    <a:cubicBezTo>
                      <a:pt x="19" y="68"/>
                      <a:pt x="19" y="69"/>
                      <a:pt x="20" y="69"/>
                    </a:cubicBezTo>
                    <a:cubicBezTo>
                      <a:pt x="18" y="70"/>
                      <a:pt x="16" y="70"/>
                      <a:pt x="15" y="71"/>
                    </a:cubicBezTo>
                    <a:cubicBezTo>
                      <a:pt x="13" y="73"/>
                      <a:pt x="13" y="74"/>
                      <a:pt x="13" y="75"/>
                    </a:cubicBezTo>
                    <a:cubicBezTo>
                      <a:pt x="13" y="75"/>
                      <a:pt x="13" y="75"/>
                      <a:pt x="13" y="7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1" y="77"/>
                      <a:pt x="8" y="77"/>
                      <a:pt x="7" y="80"/>
                    </a:cubicBezTo>
                    <a:cubicBezTo>
                      <a:pt x="6" y="81"/>
                      <a:pt x="6" y="82"/>
                      <a:pt x="6" y="83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4" y="84"/>
                      <a:pt x="1" y="85"/>
                      <a:pt x="0" y="87"/>
                    </a:cubicBezTo>
                    <a:cubicBezTo>
                      <a:pt x="0" y="88"/>
                      <a:pt x="0" y="89"/>
                      <a:pt x="0" y="89"/>
                    </a:cubicBezTo>
                    <a:cubicBezTo>
                      <a:pt x="0" y="92"/>
                      <a:pt x="2" y="92"/>
                      <a:pt x="3" y="93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2" y="90"/>
                      <a:pt x="1" y="90"/>
                      <a:pt x="2" y="88"/>
                    </a:cubicBezTo>
                    <a:cubicBezTo>
                      <a:pt x="4" y="86"/>
                      <a:pt x="8" y="86"/>
                      <a:pt x="10" y="87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0" y="84"/>
                      <a:pt x="8" y="84"/>
                      <a:pt x="8" y="84"/>
                    </a:cubicBezTo>
                    <a:cubicBezTo>
                      <a:pt x="8" y="84"/>
                      <a:pt x="8" y="83"/>
                      <a:pt x="8" y="83"/>
                    </a:cubicBezTo>
                    <a:cubicBezTo>
                      <a:pt x="8" y="83"/>
                      <a:pt x="8" y="82"/>
                      <a:pt x="9" y="81"/>
                    </a:cubicBezTo>
                    <a:cubicBezTo>
                      <a:pt x="10" y="78"/>
                      <a:pt x="16" y="79"/>
                      <a:pt x="17" y="79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6" y="76"/>
                      <a:pt x="15" y="76"/>
                      <a:pt x="15" y="75"/>
                    </a:cubicBezTo>
                    <a:cubicBezTo>
                      <a:pt x="15" y="74"/>
                      <a:pt x="15" y="74"/>
                      <a:pt x="16" y="73"/>
                    </a:cubicBezTo>
                    <a:cubicBezTo>
                      <a:pt x="18" y="71"/>
                      <a:pt x="23" y="71"/>
                      <a:pt x="24" y="71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2" y="68"/>
                      <a:pt x="21" y="68"/>
                      <a:pt x="20" y="67"/>
                    </a:cubicBezTo>
                    <a:cubicBezTo>
                      <a:pt x="20" y="66"/>
                      <a:pt x="20" y="66"/>
                      <a:pt x="21" y="65"/>
                    </a:cubicBezTo>
                    <a:cubicBezTo>
                      <a:pt x="22" y="64"/>
                      <a:pt x="26" y="62"/>
                      <a:pt x="29" y="62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6" y="60"/>
                      <a:pt x="25" y="59"/>
                      <a:pt x="24" y="59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4" y="57"/>
                      <a:pt x="24" y="56"/>
                      <a:pt x="25" y="55"/>
                    </a:cubicBezTo>
                    <a:cubicBezTo>
                      <a:pt x="25" y="53"/>
                      <a:pt x="29" y="52"/>
                      <a:pt x="32" y="5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1" y="50"/>
                      <a:pt x="30" y="49"/>
                      <a:pt x="29" y="49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0" y="44"/>
                      <a:pt x="35" y="42"/>
                      <a:pt x="36" y="41"/>
                    </a:cubicBezTo>
                    <a:cubicBezTo>
                      <a:pt x="81" y="32"/>
                      <a:pt x="98" y="2"/>
                      <a:pt x="99" y="2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7" y="0"/>
                      <a:pt x="97" y="0"/>
                      <a:pt x="97" y="0"/>
                    </a:cubicBezTo>
                    <a:lnTo>
                      <a:pt x="97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31"/>
              <p:cNvSpPr/>
              <p:nvPr/>
            </p:nvSpPr>
            <p:spPr>
              <a:xfrm>
                <a:off x="5269" y="245"/>
                <a:ext cx="47" cy="45"/>
              </a:xfrm>
              <a:custGeom>
                <a:avLst/>
                <a:gdLst/>
                <a:ahLst/>
                <a:cxnLst/>
                <a:rect l="l" t="t" r="r" b="b"/>
                <a:pathLst>
                  <a:path w="62" h="61" extrusionOk="0">
                    <a:moveTo>
                      <a:pt x="60" y="1"/>
                    </a:moveTo>
                    <a:cubicBezTo>
                      <a:pt x="60" y="1"/>
                      <a:pt x="49" y="38"/>
                      <a:pt x="4" y="58"/>
                    </a:cubicBezTo>
                    <a:cubicBezTo>
                      <a:pt x="4" y="58"/>
                      <a:pt x="3" y="58"/>
                      <a:pt x="2" y="58"/>
                    </a:cubicBezTo>
                    <a:cubicBezTo>
                      <a:pt x="2" y="57"/>
                      <a:pt x="2" y="57"/>
                      <a:pt x="2" y="56"/>
                    </a:cubicBezTo>
                    <a:cubicBezTo>
                      <a:pt x="2" y="52"/>
                      <a:pt x="2" y="50"/>
                      <a:pt x="4" y="49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49"/>
                      <a:pt x="0" y="52"/>
                      <a:pt x="0" y="56"/>
                    </a:cubicBezTo>
                    <a:cubicBezTo>
                      <a:pt x="0" y="58"/>
                      <a:pt x="0" y="59"/>
                      <a:pt x="1" y="60"/>
                    </a:cubicBezTo>
                    <a:cubicBezTo>
                      <a:pt x="3" y="61"/>
                      <a:pt x="5" y="60"/>
                      <a:pt x="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1" y="40"/>
                      <a:pt x="62" y="2"/>
                      <a:pt x="62" y="2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31"/>
              <p:cNvSpPr/>
              <p:nvPr/>
            </p:nvSpPr>
            <p:spPr>
              <a:xfrm>
                <a:off x="5272" y="231"/>
                <a:ext cx="40" cy="50"/>
              </a:xfrm>
              <a:custGeom>
                <a:avLst/>
                <a:gdLst/>
                <a:ahLst/>
                <a:cxnLst/>
                <a:rect l="l" t="t" r="r" b="b"/>
                <a:pathLst>
                  <a:path w="53" h="67" extrusionOk="0">
                    <a:moveTo>
                      <a:pt x="51" y="1"/>
                    </a:moveTo>
                    <a:cubicBezTo>
                      <a:pt x="51" y="2"/>
                      <a:pt x="45" y="38"/>
                      <a:pt x="1" y="6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47" y="40"/>
                      <a:pt x="53" y="2"/>
                      <a:pt x="53" y="2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1" y="0"/>
                      <a:pt x="51" y="0"/>
                      <a:pt x="51" y="0"/>
                    </a:cubicBezTo>
                    <a:lnTo>
                      <a:pt x="5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505;p31"/>
              <p:cNvSpPr/>
              <p:nvPr/>
            </p:nvSpPr>
            <p:spPr>
              <a:xfrm>
                <a:off x="5265" y="215"/>
                <a:ext cx="42" cy="57"/>
              </a:xfrm>
              <a:custGeom>
                <a:avLst/>
                <a:gdLst/>
                <a:ahLst/>
                <a:cxnLst/>
                <a:rect l="l" t="t" r="r" b="b"/>
                <a:pathLst>
                  <a:path w="56" h="77" extrusionOk="0">
                    <a:moveTo>
                      <a:pt x="53" y="1"/>
                    </a:move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3" y="2"/>
                      <a:pt x="53" y="3"/>
                    </a:cubicBezTo>
                    <a:cubicBezTo>
                      <a:pt x="53" y="10"/>
                      <a:pt x="51" y="45"/>
                      <a:pt x="8" y="75"/>
                    </a:cubicBezTo>
                    <a:cubicBezTo>
                      <a:pt x="7" y="75"/>
                      <a:pt x="4" y="74"/>
                      <a:pt x="4" y="72"/>
                    </a:cubicBezTo>
                    <a:cubicBezTo>
                      <a:pt x="4" y="71"/>
                      <a:pt x="4" y="71"/>
                      <a:pt x="3" y="70"/>
                    </a:cubicBezTo>
                    <a:cubicBezTo>
                      <a:pt x="3" y="69"/>
                      <a:pt x="3" y="69"/>
                      <a:pt x="3" y="68"/>
                    </a:cubicBezTo>
                    <a:cubicBezTo>
                      <a:pt x="3" y="67"/>
                      <a:pt x="4" y="66"/>
                      <a:pt x="5" y="64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0" y="66"/>
                      <a:pt x="1" y="68"/>
                      <a:pt x="1" y="71"/>
                    </a:cubicBezTo>
                    <a:cubicBezTo>
                      <a:pt x="2" y="71"/>
                      <a:pt x="2" y="72"/>
                      <a:pt x="2" y="73"/>
                    </a:cubicBezTo>
                    <a:cubicBezTo>
                      <a:pt x="2" y="76"/>
                      <a:pt x="6" y="77"/>
                      <a:pt x="8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35" y="59"/>
                      <a:pt x="46" y="40"/>
                      <a:pt x="51" y="26"/>
                    </a:cubicBezTo>
                    <a:cubicBezTo>
                      <a:pt x="56" y="12"/>
                      <a:pt x="55" y="2"/>
                      <a:pt x="55" y="2"/>
                    </a:cubicBezTo>
                    <a:cubicBezTo>
                      <a:pt x="55" y="0"/>
                      <a:pt x="55" y="0"/>
                      <a:pt x="55" y="0"/>
                    </a:cubicBezTo>
                    <a:lnTo>
                      <a:pt x="5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31"/>
              <p:cNvSpPr/>
              <p:nvPr/>
            </p:nvSpPr>
            <p:spPr>
              <a:xfrm>
                <a:off x="5261" y="203"/>
                <a:ext cx="38" cy="60"/>
              </a:xfrm>
              <a:custGeom>
                <a:avLst/>
                <a:gdLst/>
                <a:ahLst/>
                <a:cxnLst/>
                <a:rect l="l" t="t" r="r" b="b"/>
                <a:pathLst>
                  <a:path w="51" h="80" extrusionOk="0">
                    <a:moveTo>
                      <a:pt x="49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4"/>
                      <a:pt x="48" y="46"/>
                      <a:pt x="9" y="77"/>
                    </a:cubicBezTo>
                    <a:cubicBezTo>
                      <a:pt x="8" y="77"/>
                      <a:pt x="5" y="78"/>
                      <a:pt x="4" y="75"/>
                    </a:cubicBezTo>
                    <a:cubicBezTo>
                      <a:pt x="3" y="72"/>
                      <a:pt x="5" y="68"/>
                      <a:pt x="6" y="66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3" y="65"/>
                      <a:pt x="0" y="72"/>
                      <a:pt x="2" y="76"/>
                    </a:cubicBezTo>
                    <a:cubicBezTo>
                      <a:pt x="4" y="80"/>
                      <a:pt x="8" y="80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51" y="46"/>
                      <a:pt x="51" y="2"/>
                      <a:pt x="51" y="1"/>
                    </a:cubicBezTo>
                    <a:cubicBezTo>
                      <a:pt x="51" y="0"/>
                      <a:pt x="51" y="0"/>
                      <a:pt x="51" y="0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31"/>
              <p:cNvSpPr/>
              <p:nvPr/>
            </p:nvSpPr>
            <p:spPr>
              <a:xfrm>
                <a:off x="5266" y="270"/>
                <a:ext cx="9" cy="1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6" extrusionOk="0">
                    <a:moveTo>
                      <a:pt x="6" y="1"/>
                    </a:moveTo>
                    <a:cubicBezTo>
                      <a:pt x="6" y="1"/>
                      <a:pt x="0" y="6"/>
                      <a:pt x="1" y="11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6" y="16"/>
                      <a:pt x="8" y="16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6" y="13"/>
                      <a:pt x="5" y="13"/>
                    </a:cubicBezTo>
                    <a:cubicBezTo>
                      <a:pt x="4" y="13"/>
                      <a:pt x="4" y="12"/>
                      <a:pt x="3" y="10"/>
                    </a:cubicBezTo>
                    <a:cubicBezTo>
                      <a:pt x="2" y="6"/>
                      <a:pt x="7" y="3"/>
                      <a:pt x="7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508;p31"/>
              <p:cNvSpPr/>
              <p:nvPr/>
            </p:nvSpPr>
            <p:spPr>
              <a:xfrm>
                <a:off x="5269" y="262"/>
                <a:ext cx="49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6" h="48" extrusionOk="0">
                    <a:moveTo>
                      <a:pt x="63" y="1"/>
                    </a:moveTo>
                    <a:cubicBezTo>
                      <a:pt x="63" y="1"/>
                      <a:pt x="46" y="34"/>
                      <a:pt x="6" y="46"/>
                    </a:cubicBezTo>
                    <a:cubicBezTo>
                      <a:pt x="4" y="46"/>
                      <a:pt x="3" y="46"/>
                      <a:pt x="2" y="46"/>
                    </a:cubicBezTo>
                    <a:cubicBezTo>
                      <a:pt x="2" y="45"/>
                      <a:pt x="2" y="44"/>
                      <a:pt x="2" y="43"/>
                    </a:cubicBezTo>
                    <a:cubicBezTo>
                      <a:pt x="2" y="40"/>
                      <a:pt x="6" y="37"/>
                      <a:pt x="6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0" y="39"/>
                      <a:pt x="0" y="43"/>
                    </a:cubicBezTo>
                    <a:cubicBezTo>
                      <a:pt x="0" y="45"/>
                      <a:pt x="0" y="47"/>
                      <a:pt x="1" y="48"/>
                    </a:cubicBezTo>
                    <a:cubicBezTo>
                      <a:pt x="2" y="48"/>
                      <a:pt x="4" y="48"/>
                      <a:pt x="6" y="48"/>
                    </a:cubicBezTo>
                    <a:cubicBezTo>
                      <a:pt x="47" y="36"/>
                      <a:pt x="65" y="2"/>
                      <a:pt x="65" y="2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31"/>
              <p:cNvSpPr/>
              <p:nvPr/>
            </p:nvSpPr>
            <p:spPr>
              <a:xfrm>
                <a:off x="5266" y="29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0" h="13" extrusionOk="0">
                    <a:moveTo>
                      <a:pt x="9" y="1"/>
                    </a:moveTo>
                    <a:cubicBezTo>
                      <a:pt x="9" y="1"/>
                      <a:pt x="2" y="2"/>
                      <a:pt x="1" y="7"/>
                    </a:cubicBezTo>
                    <a:cubicBezTo>
                      <a:pt x="0" y="8"/>
                      <a:pt x="0" y="10"/>
                      <a:pt x="1" y="11"/>
                    </a:cubicBezTo>
                    <a:cubicBezTo>
                      <a:pt x="2" y="13"/>
                      <a:pt x="4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4" y="4"/>
                      <a:pt x="9" y="3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31"/>
              <p:cNvSpPr/>
              <p:nvPr/>
            </p:nvSpPr>
            <p:spPr>
              <a:xfrm>
                <a:off x="5232" y="273"/>
                <a:ext cx="21" cy="56"/>
              </a:xfrm>
              <a:custGeom>
                <a:avLst/>
                <a:gdLst/>
                <a:ahLst/>
                <a:cxnLst/>
                <a:rect l="l" t="t" r="r" b="b"/>
                <a:pathLst>
                  <a:path w="28" h="75" extrusionOk="0">
                    <a:moveTo>
                      <a:pt x="0" y="75"/>
                    </a:moveTo>
                    <a:cubicBezTo>
                      <a:pt x="5" y="75"/>
                      <a:pt x="5" y="75"/>
                      <a:pt x="5" y="75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5" y="1"/>
                      <a:pt x="26" y="1"/>
                    </a:cubicBezTo>
                    <a:cubicBezTo>
                      <a:pt x="28" y="1"/>
                      <a:pt x="18" y="0"/>
                      <a:pt x="18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15" y="4"/>
                      <a:pt x="15" y="8"/>
                    </a:cubicBezTo>
                    <a:cubicBezTo>
                      <a:pt x="16" y="12"/>
                      <a:pt x="4" y="16"/>
                      <a:pt x="4" y="16"/>
                    </a:cubicBezTo>
                    <a:cubicBezTo>
                      <a:pt x="4" y="16"/>
                      <a:pt x="17" y="12"/>
                      <a:pt x="17" y="18"/>
                    </a:cubicBezTo>
                    <a:cubicBezTo>
                      <a:pt x="17" y="22"/>
                      <a:pt x="4" y="24"/>
                      <a:pt x="4" y="24"/>
                    </a:cubicBezTo>
                    <a:cubicBezTo>
                      <a:pt x="4" y="24"/>
                      <a:pt x="17" y="23"/>
                      <a:pt x="16" y="27"/>
                    </a:cubicBezTo>
                    <a:cubicBezTo>
                      <a:pt x="15" y="31"/>
                      <a:pt x="4" y="29"/>
                      <a:pt x="4" y="29"/>
                    </a:cubicBezTo>
                    <a:cubicBezTo>
                      <a:pt x="4" y="29"/>
                      <a:pt x="18" y="32"/>
                      <a:pt x="16" y="36"/>
                    </a:cubicBezTo>
                    <a:cubicBezTo>
                      <a:pt x="15" y="39"/>
                      <a:pt x="3" y="37"/>
                      <a:pt x="3" y="37"/>
                    </a:cubicBezTo>
                    <a:cubicBezTo>
                      <a:pt x="3" y="37"/>
                      <a:pt x="15" y="38"/>
                      <a:pt x="14" y="42"/>
                    </a:cubicBezTo>
                    <a:cubicBezTo>
                      <a:pt x="12" y="46"/>
                      <a:pt x="4" y="43"/>
                      <a:pt x="4" y="43"/>
                    </a:cubicBezTo>
                    <a:cubicBezTo>
                      <a:pt x="4" y="43"/>
                      <a:pt x="12" y="45"/>
                      <a:pt x="11" y="49"/>
                    </a:cubicBezTo>
                    <a:cubicBezTo>
                      <a:pt x="9" y="53"/>
                      <a:pt x="2" y="49"/>
                      <a:pt x="2" y="49"/>
                    </a:cubicBezTo>
                    <a:cubicBezTo>
                      <a:pt x="2" y="49"/>
                      <a:pt x="10" y="53"/>
                      <a:pt x="9" y="56"/>
                    </a:cubicBezTo>
                    <a:cubicBezTo>
                      <a:pt x="7" y="60"/>
                      <a:pt x="2" y="57"/>
                      <a:pt x="2" y="57"/>
                    </a:cubicBezTo>
                    <a:cubicBezTo>
                      <a:pt x="2" y="57"/>
                      <a:pt x="8" y="61"/>
                      <a:pt x="6" y="63"/>
                    </a:cubicBezTo>
                    <a:cubicBezTo>
                      <a:pt x="4" y="66"/>
                      <a:pt x="1" y="64"/>
                      <a:pt x="1" y="64"/>
                    </a:cubicBezTo>
                    <a:cubicBezTo>
                      <a:pt x="1" y="64"/>
                      <a:pt x="3" y="66"/>
                      <a:pt x="1" y="67"/>
                    </a:cubicBezTo>
                    <a:cubicBezTo>
                      <a:pt x="0" y="68"/>
                      <a:pt x="0" y="75"/>
                      <a:pt x="0" y="75"/>
                    </a:cubicBez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31"/>
              <p:cNvSpPr/>
              <p:nvPr/>
            </p:nvSpPr>
            <p:spPr>
              <a:xfrm>
                <a:off x="5246" y="266"/>
                <a:ext cx="14" cy="5"/>
              </a:xfrm>
              <a:custGeom>
                <a:avLst/>
                <a:gdLst/>
                <a:ahLst/>
                <a:cxnLst/>
                <a:rect l="l" t="t" r="r" b="b"/>
                <a:pathLst>
                  <a:path w="14" h="5" extrusionOk="0">
                    <a:moveTo>
                      <a:pt x="0" y="4"/>
                    </a:moveTo>
                    <a:lnTo>
                      <a:pt x="7" y="5"/>
                    </a:lnTo>
                    <a:lnTo>
                      <a:pt x="1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31"/>
              <p:cNvSpPr/>
              <p:nvPr/>
            </p:nvSpPr>
            <p:spPr>
              <a:xfrm>
                <a:off x="5251" y="275"/>
                <a:ext cx="12" cy="4"/>
              </a:xfrm>
              <a:custGeom>
                <a:avLst/>
                <a:gdLst/>
                <a:ahLst/>
                <a:cxnLst/>
                <a:rect l="l" t="t" r="r" b="b"/>
                <a:pathLst>
                  <a:path w="12" h="4" extrusionOk="0">
                    <a:moveTo>
                      <a:pt x="12" y="0"/>
                    </a:moveTo>
                    <a:lnTo>
                      <a:pt x="3" y="1"/>
                    </a:lnTo>
                    <a:lnTo>
                      <a:pt x="0" y="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31"/>
              <p:cNvSpPr/>
              <p:nvPr/>
            </p:nvSpPr>
            <p:spPr>
              <a:xfrm>
                <a:off x="5252" y="283"/>
                <a:ext cx="13" cy="4"/>
              </a:xfrm>
              <a:custGeom>
                <a:avLst/>
                <a:gdLst/>
                <a:ahLst/>
                <a:cxnLst/>
                <a:rect l="l" t="t" r="r" b="b"/>
                <a:pathLst>
                  <a:path w="13" h="4" extrusionOk="0">
                    <a:moveTo>
                      <a:pt x="13" y="0"/>
                    </a:moveTo>
                    <a:lnTo>
                      <a:pt x="2" y="1"/>
                    </a:lnTo>
                    <a:lnTo>
                      <a:pt x="0" y="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31"/>
              <p:cNvSpPr/>
              <p:nvPr/>
            </p:nvSpPr>
            <p:spPr>
              <a:xfrm>
                <a:off x="5253" y="292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3" y="0"/>
                    </a:moveTo>
                    <a:lnTo>
                      <a:pt x="0" y="3"/>
                    </a:lnTo>
                    <a:lnTo>
                      <a:pt x="12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515;p31"/>
              <p:cNvSpPr/>
              <p:nvPr/>
            </p:nvSpPr>
            <p:spPr>
              <a:xfrm>
                <a:off x="5251" y="299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0" y="3"/>
                    </a:moveTo>
                    <a:lnTo>
                      <a:pt x="3" y="0"/>
                    </a:lnTo>
                    <a:lnTo>
                      <a:pt x="12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31"/>
              <p:cNvSpPr/>
              <p:nvPr/>
            </p:nvSpPr>
            <p:spPr>
              <a:xfrm>
                <a:off x="5248" y="306"/>
                <a:ext cx="12" cy="2"/>
              </a:xfrm>
              <a:custGeom>
                <a:avLst/>
                <a:gdLst/>
                <a:ahLst/>
                <a:cxnLst/>
                <a:rect l="l" t="t" r="r" b="b"/>
                <a:pathLst>
                  <a:path w="12" h="2" extrusionOk="0">
                    <a:moveTo>
                      <a:pt x="5" y="0"/>
                    </a:moveTo>
                    <a:lnTo>
                      <a:pt x="0" y="2"/>
                    </a:lnTo>
                    <a:lnTo>
                      <a:pt x="12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517;p31"/>
              <p:cNvSpPr/>
              <p:nvPr/>
            </p:nvSpPr>
            <p:spPr>
              <a:xfrm>
                <a:off x="5248" y="311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0" y="3"/>
                    </a:moveTo>
                    <a:lnTo>
                      <a:pt x="2" y="0"/>
                    </a:lnTo>
                    <a:lnTo>
                      <a:pt x="9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518;p31"/>
              <p:cNvSpPr/>
              <p:nvPr/>
            </p:nvSpPr>
            <p:spPr>
              <a:xfrm>
                <a:off x="5244" y="318"/>
                <a:ext cx="10" cy="4"/>
              </a:xfrm>
              <a:custGeom>
                <a:avLst/>
                <a:gdLst/>
                <a:ahLst/>
                <a:cxnLst/>
                <a:rect l="l" t="t" r="r" b="b"/>
                <a:pathLst>
                  <a:path w="10" h="4" extrusionOk="0">
                    <a:moveTo>
                      <a:pt x="4" y="0"/>
                    </a:moveTo>
                    <a:lnTo>
                      <a:pt x="0" y="0"/>
                    </a:lnTo>
                    <a:lnTo>
                      <a:pt x="1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519;p31"/>
              <p:cNvSpPr/>
              <p:nvPr/>
            </p:nvSpPr>
            <p:spPr>
              <a:xfrm>
                <a:off x="5241" y="323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3" y="0"/>
                    </a:moveTo>
                    <a:lnTo>
                      <a:pt x="0" y="0"/>
                    </a:lnTo>
                    <a:lnTo>
                      <a:pt x="9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31"/>
              <p:cNvSpPr/>
              <p:nvPr/>
            </p:nvSpPr>
            <p:spPr>
              <a:xfrm>
                <a:off x="5238" y="327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0" y="2"/>
                    </a:moveTo>
                    <a:lnTo>
                      <a:pt x="3" y="0"/>
                    </a:lnTo>
                    <a:lnTo>
                      <a:pt x="8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31"/>
              <p:cNvSpPr/>
              <p:nvPr/>
            </p:nvSpPr>
            <p:spPr>
              <a:xfrm>
                <a:off x="5233" y="331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3" y="0"/>
                    </a:moveTo>
                    <a:lnTo>
                      <a:pt x="0" y="1"/>
                    </a:lnTo>
                    <a:lnTo>
                      <a:pt x="8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522;p31"/>
              <p:cNvSpPr/>
              <p:nvPr/>
            </p:nvSpPr>
            <p:spPr>
              <a:xfrm>
                <a:off x="5232" y="335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1" y="0"/>
                    </a:moveTo>
                    <a:lnTo>
                      <a:pt x="0" y="3"/>
                    </a:lnTo>
                    <a:lnTo>
                      <a:pt x="7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31"/>
              <p:cNvSpPr/>
              <p:nvPr/>
            </p:nvSpPr>
            <p:spPr>
              <a:xfrm>
                <a:off x="5193" y="244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5" y="2"/>
                    </a:moveTo>
                    <a:cubicBezTo>
                      <a:pt x="7" y="4"/>
                      <a:pt x="4" y="5"/>
                      <a:pt x="4" y="8"/>
                    </a:cubicBezTo>
                    <a:cubicBezTo>
                      <a:pt x="2" y="7"/>
                      <a:pt x="2" y="4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1"/>
                      <a:pt x="5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31"/>
              <p:cNvSpPr/>
              <p:nvPr/>
            </p:nvSpPr>
            <p:spPr>
              <a:xfrm>
                <a:off x="5202" y="246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6"/>
                    </a:moveTo>
                    <a:cubicBezTo>
                      <a:pt x="5" y="7"/>
                      <a:pt x="3" y="6"/>
                      <a:pt x="2" y="5"/>
                    </a:cubicBezTo>
                    <a:cubicBezTo>
                      <a:pt x="1" y="4"/>
                      <a:pt x="1" y="2"/>
                      <a:pt x="0" y="1"/>
                    </a:cubicBezTo>
                    <a:cubicBezTo>
                      <a:pt x="1" y="0"/>
                      <a:pt x="1" y="1"/>
                      <a:pt x="4" y="2"/>
                    </a:cubicBez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31"/>
              <p:cNvSpPr/>
              <p:nvPr/>
            </p:nvSpPr>
            <p:spPr>
              <a:xfrm>
                <a:off x="5197" y="248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8"/>
                    </a:moveTo>
                    <a:cubicBezTo>
                      <a:pt x="5" y="8"/>
                      <a:pt x="3" y="9"/>
                      <a:pt x="3" y="8"/>
                    </a:cubicBezTo>
                    <a:cubicBezTo>
                      <a:pt x="2" y="7"/>
                      <a:pt x="1" y="4"/>
                      <a:pt x="1" y="3"/>
                    </a:cubicBezTo>
                    <a:cubicBezTo>
                      <a:pt x="2" y="4"/>
                      <a:pt x="0" y="0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1"/>
                      <a:pt x="7" y="6"/>
                      <a:pt x="5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31"/>
              <p:cNvSpPr/>
              <p:nvPr/>
            </p:nvSpPr>
            <p:spPr>
              <a:xfrm>
                <a:off x="5190" y="24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5" y="3"/>
                    </a:moveTo>
                    <a:cubicBezTo>
                      <a:pt x="6" y="5"/>
                      <a:pt x="5" y="7"/>
                      <a:pt x="4" y="9"/>
                    </a:cubicBezTo>
                    <a:cubicBezTo>
                      <a:pt x="2" y="9"/>
                      <a:pt x="2" y="7"/>
                      <a:pt x="1" y="6"/>
                    </a:cubicBezTo>
                    <a:cubicBezTo>
                      <a:pt x="0" y="5"/>
                      <a:pt x="0" y="2"/>
                      <a:pt x="1" y="2"/>
                    </a:cubicBezTo>
                    <a:cubicBezTo>
                      <a:pt x="3" y="3"/>
                      <a:pt x="4" y="0"/>
                      <a:pt x="5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7" name="Google Shape;527;p31"/>
              <p:cNvSpPr/>
              <p:nvPr/>
            </p:nvSpPr>
            <p:spPr>
              <a:xfrm>
                <a:off x="5182" y="250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1"/>
                    </a:moveTo>
                    <a:cubicBezTo>
                      <a:pt x="5" y="3"/>
                      <a:pt x="4" y="5"/>
                      <a:pt x="3" y="7"/>
                    </a:cubicBezTo>
                    <a:cubicBezTo>
                      <a:pt x="1" y="6"/>
                      <a:pt x="1" y="5"/>
                      <a:pt x="0" y="3"/>
                    </a:cubicBezTo>
                    <a:cubicBezTo>
                      <a:pt x="0" y="0"/>
                      <a:pt x="2" y="1"/>
                      <a:pt x="4" y="0"/>
                    </a:cubicBezTo>
                    <a:cubicBezTo>
                      <a:pt x="5" y="0"/>
                      <a:pt x="5" y="1"/>
                      <a:pt x="5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8" name="Google Shape;528;p31"/>
              <p:cNvSpPr/>
              <p:nvPr/>
            </p:nvSpPr>
            <p:spPr>
              <a:xfrm>
                <a:off x="5202" y="252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6" y="4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7" y="7"/>
                      <a:pt x="4" y="7"/>
                      <a:pt x="2" y="7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3" y="1"/>
                      <a:pt x="1" y="2"/>
                      <a:pt x="3" y="0"/>
                    </a:cubicBezTo>
                    <a:cubicBezTo>
                      <a:pt x="4" y="1"/>
                      <a:pt x="6" y="1"/>
                      <a:pt x="6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9" name="Google Shape;529;p31"/>
              <p:cNvSpPr/>
              <p:nvPr/>
            </p:nvSpPr>
            <p:spPr>
              <a:xfrm>
                <a:off x="5188" y="254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4" h="8" extrusionOk="0">
                    <a:moveTo>
                      <a:pt x="4" y="3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0" y="8"/>
                      <a:pt x="0" y="4"/>
                      <a:pt x="0" y="1"/>
                    </a:cubicBezTo>
                    <a:cubicBezTo>
                      <a:pt x="1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4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0" name="Google Shape;530;p31"/>
              <p:cNvSpPr/>
              <p:nvPr/>
            </p:nvSpPr>
            <p:spPr>
              <a:xfrm>
                <a:off x="5194" y="254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4" y="0"/>
                    </a:moveTo>
                    <a:cubicBezTo>
                      <a:pt x="6" y="1"/>
                      <a:pt x="4" y="4"/>
                      <a:pt x="4" y="6"/>
                    </a:cubicBezTo>
                    <a:cubicBezTo>
                      <a:pt x="4" y="7"/>
                      <a:pt x="3" y="8"/>
                      <a:pt x="2" y="7"/>
                    </a:cubicBezTo>
                    <a:cubicBezTo>
                      <a:pt x="0" y="5"/>
                      <a:pt x="3" y="2"/>
                      <a:pt x="2" y="0"/>
                    </a:cubicBezTo>
                    <a:cubicBezTo>
                      <a:pt x="3" y="0"/>
                      <a:pt x="4" y="1"/>
                      <a:pt x="4" y="0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1" name="Google Shape;531;p31"/>
              <p:cNvSpPr/>
              <p:nvPr/>
            </p:nvSpPr>
            <p:spPr>
              <a:xfrm>
                <a:off x="5179" y="254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2" y="2"/>
                    </a:moveTo>
                    <a:cubicBezTo>
                      <a:pt x="3" y="2"/>
                      <a:pt x="4" y="0"/>
                      <a:pt x="5" y="2"/>
                    </a:cubicBezTo>
                    <a:cubicBezTo>
                      <a:pt x="5" y="4"/>
                      <a:pt x="5" y="6"/>
                      <a:pt x="4" y="8"/>
                    </a:cubicBezTo>
                    <a:cubicBezTo>
                      <a:pt x="2" y="6"/>
                      <a:pt x="0" y="3"/>
                      <a:pt x="1" y="1"/>
                    </a:cubicBezTo>
                    <a:cubicBezTo>
                      <a:pt x="1" y="0"/>
                      <a:pt x="2" y="1"/>
                      <a:pt x="2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2" name="Google Shape;532;p31"/>
              <p:cNvSpPr/>
              <p:nvPr/>
            </p:nvSpPr>
            <p:spPr>
              <a:xfrm>
                <a:off x="5171" y="257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5" y="2"/>
                    </a:moveTo>
                    <a:cubicBezTo>
                      <a:pt x="6" y="2"/>
                      <a:pt x="6" y="0"/>
                      <a:pt x="8" y="0"/>
                    </a:cubicBezTo>
                    <a:cubicBezTo>
                      <a:pt x="8" y="4"/>
                      <a:pt x="4" y="8"/>
                      <a:pt x="1" y="7"/>
                    </a:cubicBezTo>
                    <a:cubicBezTo>
                      <a:pt x="0" y="5"/>
                      <a:pt x="4" y="2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31"/>
              <p:cNvSpPr/>
              <p:nvPr/>
            </p:nvSpPr>
            <p:spPr>
              <a:xfrm>
                <a:off x="5197" y="25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0"/>
                    </a:moveTo>
                    <a:cubicBezTo>
                      <a:pt x="6" y="4"/>
                      <a:pt x="4" y="6"/>
                      <a:pt x="3" y="8"/>
                    </a:cubicBezTo>
                    <a:cubicBezTo>
                      <a:pt x="1" y="8"/>
                      <a:pt x="1" y="6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3"/>
                      <a:pt x="3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4" name="Google Shape;534;p31"/>
              <p:cNvSpPr/>
              <p:nvPr/>
            </p:nvSpPr>
            <p:spPr>
              <a:xfrm>
                <a:off x="5203" y="258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8" y="9"/>
                    </a:moveTo>
                    <a:cubicBezTo>
                      <a:pt x="5" y="9"/>
                      <a:pt x="1" y="7"/>
                      <a:pt x="0" y="5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6" y="0"/>
                      <a:pt x="6" y="7"/>
                      <a:pt x="8" y="9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31"/>
              <p:cNvSpPr/>
              <p:nvPr/>
            </p:nvSpPr>
            <p:spPr>
              <a:xfrm>
                <a:off x="5177" y="260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5" y="3"/>
                    </a:moveTo>
                    <a:cubicBezTo>
                      <a:pt x="5" y="4"/>
                      <a:pt x="4" y="6"/>
                      <a:pt x="4" y="7"/>
                    </a:cubicBezTo>
                    <a:cubicBezTo>
                      <a:pt x="2" y="8"/>
                      <a:pt x="1" y="5"/>
                      <a:pt x="1" y="4"/>
                    </a:cubicBezTo>
                    <a:cubicBezTo>
                      <a:pt x="0" y="2"/>
                      <a:pt x="2" y="1"/>
                      <a:pt x="3" y="1"/>
                    </a:cubicBezTo>
                    <a:cubicBezTo>
                      <a:pt x="5" y="0"/>
                      <a:pt x="5" y="2"/>
                      <a:pt x="5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536;p31"/>
              <p:cNvSpPr/>
              <p:nvPr/>
            </p:nvSpPr>
            <p:spPr>
              <a:xfrm>
                <a:off x="5184" y="260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2" y="1"/>
                    </a:moveTo>
                    <a:cubicBezTo>
                      <a:pt x="3" y="1"/>
                      <a:pt x="5" y="0"/>
                      <a:pt x="5" y="2"/>
                    </a:cubicBezTo>
                    <a:cubicBezTo>
                      <a:pt x="4" y="4"/>
                      <a:pt x="4" y="6"/>
                      <a:pt x="3" y="7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537;p31"/>
              <p:cNvSpPr/>
              <p:nvPr/>
            </p:nvSpPr>
            <p:spPr>
              <a:xfrm>
                <a:off x="5191" y="259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4" y="7"/>
                    </a:moveTo>
                    <a:cubicBezTo>
                      <a:pt x="2" y="7"/>
                      <a:pt x="0" y="7"/>
                      <a:pt x="0" y="4"/>
                    </a:cubicBezTo>
                    <a:cubicBezTo>
                      <a:pt x="0" y="3"/>
                      <a:pt x="1" y="0"/>
                      <a:pt x="2" y="1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p31"/>
              <p:cNvSpPr/>
              <p:nvPr/>
            </p:nvSpPr>
            <p:spPr>
              <a:xfrm>
                <a:off x="5202" y="272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6" y="3"/>
                    </a:moveTo>
                    <a:cubicBezTo>
                      <a:pt x="6" y="5"/>
                      <a:pt x="5" y="8"/>
                      <a:pt x="3" y="7"/>
                    </a:cubicBezTo>
                    <a:cubicBezTo>
                      <a:pt x="3" y="5"/>
                      <a:pt x="0" y="4"/>
                      <a:pt x="2" y="1"/>
                    </a:cubicBezTo>
                    <a:cubicBezTo>
                      <a:pt x="3" y="0"/>
                      <a:pt x="3" y="2"/>
                      <a:pt x="4" y="3"/>
                    </a:cubicBezTo>
                    <a:cubicBezTo>
                      <a:pt x="5" y="2"/>
                      <a:pt x="4" y="2"/>
                      <a:pt x="5" y="1"/>
                    </a:cubicBezTo>
                    <a:cubicBezTo>
                      <a:pt x="5" y="2"/>
                      <a:pt x="7" y="1"/>
                      <a:pt x="6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p31"/>
              <p:cNvSpPr/>
              <p:nvPr/>
            </p:nvSpPr>
            <p:spPr>
              <a:xfrm>
                <a:off x="5177" y="272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2"/>
                    </a:moveTo>
                    <a:cubicBezTo>
                      <a:pt x="3" y="2"/>
                      <a:pt x="3" y="1"/>
                      <a:pt x="4" y="0"/>
                    </a:cubicBezTo>
                    <a:cubicBezTo>
                      <a:pt x="6" y="1"/>
                      <a:pt x="5" y="6"/>
                      <a:pt x="4" y="7"/>
                    </a:cubicBezTo>
                    <a:cubicBezTo>
                      <a:pt x="4" y="8"/>
                      <a:pt x="2" y="9"/>
                      <a:pt x="1" y="8"/>
                    </a:cubicBezTo>
                    <a:cubicBezTo>
                      <a:pt x="1" y="6"/>
                      <a:pt x="0" y="4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0" name="Google Shape;540;p31"/>
              <p:cNvSpPr/>
              <p:nvPr/>
            </p:nvSpPr>
            <p:spPr>
              <a:xfrm>
                <a:off x="5197" y="272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5" y="1"/>
                    </a:moveTo>
                    <a:cubicBezTo>
                      <a:pt x="6" y="4"/>
                      <a:pt x="5" y="6"/>
                      <a:pt x="3" y="8"/>
                    </a:cubicBezTo>
                    <a:cubicBezTo>
                      <a:pt x="1" y="7"/>
                      <a:pt x="1" y="5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2"/>
                      <a:pt x="3" y="0"/>
                      <a:pt x="5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31"/>
              <p:cNvSpPr/>
              <p:nvPr/>
            </p:nvSpPr>
            <p:spPr>
              <a:xfrm>
                <a:off x="5190" y="272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4" y="8"/>
                    </a:moveTo>
                    <a:cubicBezTo>
                      <a:pt x="4" y="10"/>
                      <a:pt x="2" y="8"/>
                      <a:pt x="2" y="7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2"/>
                      <a:pt x="4" y="5"/>
                      <a:pt x="4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31"/>
              <p:cNvSpPr/>
              <p:nvPr/>
            </p:nvSpPr>
            <p:spPr>
              <a:xfrm>
                <a:off x="5200" y="278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6" y="0"/>
                    </a:moveTo>
                    <a:cubicBezTo>
                      <a:pt x="6" y="3"/>
                      <a:pt x="6" y="7"/>
                      <a:pt x="4" y="9"/>
                    </a:cubicBezTo>
                    <a:cubicBezTo>
                      <a:pt x="2" y="7"/>
                      <a:pt x="0" y="3"/>
                      <a:pt x="1" y="0"/>
                    </a:cubicBezTo>
                    <a:cubicBezTo>
                      <a:pt x="2" y="0"/>
                      <a:pt x="3" y="1"/>
                      <a:pt x="2" y="2"/>
                    </a:cubicBezTo>
                    <a:cubicBezTo>
                      <a:pt x="4" y="3"/>
                      <a:pt x="3" y="0"/>
                      <a:pt x="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31"/>
              <p:cNvSpPr/>
              <p:nvPr/>
            </p:nvSpPr>
            <p:spPr>
              <a:xfrm>
                <a:off x="5173" y="278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5" y="7"/>
                    </a:moveTo>
                    <a:cubicBezTo>
                      <a:pt x="4" y="8"/>
                      <a:pt x="4" y="10"/>
                      <a:pt x="3" y="10"/>
                    </a:cubicBezTo>
                    <a:cubicBezTo>
                      <a:pt x="1" y="9"/>
                      <a:pt x="0" y="7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1"/>
                      <a:pt x="5" y="5"/>
                      <a:pt x="5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31"/>
              <p:cNvSpPr/>
              <p:nvPr/>
            </p:nvSpPr>
            <p:spPr>
              <a:xfrm>
                <a:off x="5193" y="279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6" y="6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1" y="8"/>
                      <a:pt x="1" y="4"/>
                      <a:pt x="0" y="2"/>
                    </a:cubicBezTo>
                    <a:cubicBezTo>
                      <a:pt x="1" y="1"/>
                      <a:pt x="2" y="2"/>
                      <a:pt x="3" y="3"/>
                    </a:cubicBezTo>
                    <a:cubicBezTo>
                      <a:pt x="5" y="2"/>
                      <a:pt x="3" y="0"/>
                      <a:pt x="5" y="0"/>
                    </a:cubicBezTo>
                    <a:cubicBezTo>
                      <a:pt x="7" y="1"/>
                      <a:pt x="6" y="5"/>
                      <a:pt x="6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5" name="Google Shape;545;p31"/>
              <p:cNvSpPr/>
              <p:nvPr/>
            </p:nvSpPr>
            <p:spPr>
              <a:xfrm>
                <a:off x="5180" y="279"/>
                <a:ext cx="5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3" y="4"/>
                    </a:moveTo>
                    <a:cubicBezTo>
                      <a:pt x="4" y="3"/>
                      <a:pt x="3" y="2"/>
                      <a:pt x="5" y="2"/>
                    </a:cubicBezTo>
                    <a:cubicBezTo>
                      <a:pt x="7" y="2"/>
                      <a:pt x="7" y="5"/>
                      <a:pt x="6" y="6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8"/>
                      <a:pt x="0" y="5"/>
                      <a:pt x="0" y="3"/>
                    </a:cubicBezTo>
                    <a:cubicBezTo>
                      <a:pt x="0" y="2"/>
                      <a:pt x="1" y="0"/>
                      <a:pt x="2" y="2"/>
                    </a:cubicBezTo>
                    <a:cubicBezTo>
                      <a:pt x="2" y="2"/>
                      <a:pt x="2" y="4"/>
                      <a:pt x="3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546;p31"/>
              <p:cNvSpPr/>
              <p:nvPr/>
            </p:nvSpPr>
            <p:spPr>
              <a:xfrm>
                <a:off x="5185" y="279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7" y="3"/>
                    </a:moveTo>
                    <a:cubicBezTo>
                      <a:pt x="7" y="5"/>
                      <a:pt x="6" y="8"/>
                      <a:pt x="5" y="9"/>
                    </a:cubicBezTo>
                    <a:cubicBezTo>
                      <a:pt x="3" y="7"/>
                      <a:pt x="0" y="6"/>
                      <a:pt x="2" y="2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5" y="2"/>
                      <a:pt x="7" y="0"/>
                      <a:pt x="7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31"/>
              <p:cNvSpPr/>
              <p:nvPr/>
            </p:nvSpPr>
            <p:spPr>
              <a:xfrm>
                <a:off x="5203" y="284"/>
                <a:ext cx="6" cy="9"/>
              </a:xfrm>
              <a:custGeom>
                <a:avLst/>
                <a:gdLst/>
                <a:ahLst/>
                <a:cxnLst/>
                <a:rect l="l" t="t" r="r" b="b"/>
                <a:pathLst>
                  <a:path w="8" h="11" extrusionOk="0">
                    <a:moveTo>
                      <a:pt x="3" y="3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8" y="4"/>
                      <a:pt x="6" y="9"/>
                      <a:pt x="4" y="11"/>
                    </a:cubicBezTo>
                    <a:cubicBezTo>
                      <a:pt x="2" y="9"/>
                      <a:pt x="0" y="4"/>
                      <a:pt x="1" y="1"/>
                    </a:cubicBezTo>
                    <a:cubicBezTo>
                      <a:pt x="3" y="0"/>
                      <a:pt x="2" y="2"/>
                      <a:pt x="3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31"/>
              <p:cNvSpPr/>
              <p:nvPr/>
            </p:nvSpPr>
            <p:spPr>
              <a:xfrm>
                <a:off x="5176" y="285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5" y="7"/>
                    </a:moveTo>
                    <a:cubicBezTo>
                      <a:pt x="5" y="8"/>
                      <a:pt x="4" y="10"/>
                      <a:pt x="3" y="10"/>
                    </a:cubicBezTo>
                    <a:cubicBezTo>
                      <a:pt x="1" y="9"/>
                      <a:pt x="1" y="6"/>
                      <a:pt x="0" y="3"/>
                    </a:cubicBezTo>
                    <a:cubicBezTo>
                      <a:pt x="1" y="2"/>
                      <a:pt x="2" y="4"/>
                      <a:pt x="3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7" y="0"/>
                      <a:pt x="6" y="5"/>
                      <a:pt x="5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31"/>
              <p:cNvSpPr/>
              <p:nvPr/>
            </p:nvSpPr>
            <p:spPr>
              <a:xfrm>
                <a:off x="5197" y="285"/>
                <a:ext cx="5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1" extrusionOk="0">
                    <a:moveTo>
                      <a:pt x="2" y="3"/>
                    </a:moveTo>
                    <a:cubicBezTo>
                      <a:pt x="4" y="3"/>
                      <a:pt x="4" y="0"/>
                      <a:pt x="6" y="1"/>
                    </a:cubicBezTo>
                    <a:cubicBezTo>
                      <a:pt x="7" y="4"/>
                      <a:pt x="6" y="8"/>
                      <a:pt x="4" y="11"/>
                    </a:cubicBezTo>
                    <a:cubicBezTo>
                      <a:pt x="1" y="9"/>
                      <a:pt x="1" y="7"/>
                      <a:pt x="0" y="4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1"/>
                      <a:pt x="2" y="1"/>
                      <a:pt x="2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31"/>
              <p:cNvSpPr/>
              <p:nvPr/>
            </p:nvSpPr>
            <p:spPr>
              <a:xfrm>
                <a:off x="5170" y="286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10" extrusionOk="0">
                    <a:moveTo>
                      <a:pt x="5" y="4"/>
                    </a:moveTo>
                    <a:cubicBezTo>
                      <a:pt x="3" y="6"/>
                      <a:pt x="4" y="10"/>
                      <a:pt x="2" y="9"/>
                    </a:cubicBezTo>
                    <a:cubicBezTo>
                      <a:pt x="0" y="7"/>
                      <a:pt x="0" y="3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0"/>
                    </a:cubicBezTo>
                    <a:cubicBezTo>
                      <a:pt x="6" y="0"/>
                      <a:pt x="3" y="4"/>
                      <a:pt x="5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31"/>
              <p:cNvSpPr/>
              <p:nvPr/>
            </p:nvSpPr>
            <p:spPr>
              <a:xfrm>
                <a:off x="5190" y="286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3" y="3"/>
                    </a:moveTo>
                    <a:cubicBezTo>
                      <a:pt x="4" y="3"/>
                      <a:pt x="3" y="0"/>
                      <a:pt x="5" y="1"/>
                    </a:cubicBezTo>
                    <a:cubicBezTo>
                      <a:pt x="7" y="4"/>
                      <a:pt x="5" y="8"/>
                      <a:pt x="3" y="10"/>
                    </a:cubicBezTo>
                    <a:cubicBezTo>
                      <a:pt x="2" y="8"/>
                      <a:pt x="0" y="4"/>
                      <a:pt x="1" y="1"/>
                    </a:cubicBezTo>
                    <a:cubicBezTo>
                      <a:pt x="2" y="1"/>
                      <a:pt x="2" y="2"/>
                      <a:pt x="3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31"/>
              <p:cNvSpPr/>
              <p:nvPr/>
            </p:nvSpPr>
            <p:spPr>
              <a:xfrm>
                <a:off x="5183" y="28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6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6"/>
                      <a:pt x="0" y="4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2"/>
                      <a:pt x="3" y="0"/>
                      <a:pt x="4" y="0"/>
                    </a:cubicBezTo>
                    <a:cubicBezTo>
                      <a:pt x="6" y="0"/>
                      <a:pt x="5" y="4"/>
                      <a:pt x="5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31"/>
              <p:cNvSpPr/>
              <p:nvPr/>
            </p:nvSpPr>
            <p:spPr>
              <a:xfrm>
                <a:off x="5209" y="273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8"/>
                    </a:moveTo>
                    <a:cubicBezTo>
                      <a:pt x="4" y="8"/>
                      <a:pt x="1" y="7"/>
                      <a:pt x="0" y="5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6" y="0"/>
                      <a:pt x="5" y="6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4" name="Google Shape;554;p31"/>
              <p:cNvSpPr/>
              <p:nvPr/>
            </p:nvSpPr>
            <p:spPr>
              <a:xfrm>
                <a:off x="5186" y="265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2" y="1"/>
                    </a:moveTo>
                    <a:cubicBezTo>
                      <a:pt x="2" y="1"/>
                      <a:pt x="3" y="0"/>
                      <a:pt x="5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7" y="4"/>
                      <a:pt x="6" y="7"/>
                      <a:pt x="5" y="8"/>
                    </a:cubicBezTo>
                    <a:cubicBezTo>
                      <a:pt x="5" y="8"/>
                      <a:pt x="0" y="5"/>
                      <a:pt x="2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p31"/>
              <p:cNvSpPr/>
              <p:nvPr/>
            </p:nvSpPr>
            <p:spPr>
              <a:xfrm>
                <a:off x="5170" y="272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2" y="2"/>
                    </a:moveTo>
                    <a:cubicBezTo>
                      <a:pt x="2" y="2"/>
                      <a:pt x="3" y="0"/>
                      <a:pt x="5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5" y="8"/>
                      <a:pt x="0" y="6"/>
                      <a:pt x="2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31"/>
              <p:cNvSpPr/>
              <p:nvPr/>
            </p:nvSpPr>
            <p:spPr>
              <a:xfrm>
                <a:off x="5193" y="264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31"/>
              <p:cNvSpPr/>
              <p:nvPr/>
            </p:nvSpPr>
            <p:spPr>
              <a:xfrm>
                <a:off x="5180" y="265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558;p31"/>
              <p:cNvSpPr/>
              <p:nvPr/>
            </p:nvSpPr>
            <p:spPr>
              <a:xfrm>
                <a:off x="5184" y="272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31"/>
              <p:cNvSpPr/>
              <p:nvPr/>
            </p:nvSpPr>
            <p:spPr>
              <a:xfrm>
                <a:off x="5166" y="276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7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p31"/>
              <p:cNvSpPr/>
              <p:nvPr/>
            </p:nvSpPr>
            <p:spPr>
              <a:xfrm>
                <a:off x="5205" y="27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2"/>
                    </a:moveTo>
                    <a:cubicBezTo>
                      <a:pt x="4" y="3"/>
                      <a:pt x="5" y="0"/>
                      <a:pt x="6" y="2"/>
                    </a:cubicBezTo>
                    <a:cubicBezTo>
                      <a:pt x="6" y="4"/>
                      <a:pt x="6" y="7"/>
                      <a:pt x="4" y="8"/>
                    </a:cubicBezTo>
                    <a:cubicBezTo>
                      <a:pt x="2" y="6"/>
                      <a:pt x="0" y="4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1" name="Google Shape;561;p31"/>
              <p:cNvSpPr/>
              <p:nvPr/>
            </p:nvSpPr>
            <p:spPr>
              <a:xfrm>
                <a:off x="5204" y="266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6" y="4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9"/>
                      <a:pt x="5" y="8"/>
                      <a:pt x="3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2"/>
                      <a:pt x="2" y="2"/>
                    </a:cubicBezTo>
                    <a:cubicBezTo>
                      <a:pt x="4" y="2"/>
                      <a:pt x="2" y="3"/>
                      <a:pt x="4" y="1"/>
                    </a:cubicBezTo>
                    <a:cubicBezTo>
                      <a:pt x="5" y="3"/>
                      <a:pt x="5" y="2"/>
                      <a:pt x="6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2" name="Google Shape;562;p31"/>
              <p:cNvSpPr/>
              <p:nvPr/>
            </p:nvSpPr>
            <p:spPr>
              <a:xfrm>
                <a:off x="5210" y="281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6" y="8"/>
                    </a:moveTo>
                    <a:cubicBezTo>
                      <a:pt x="4" y="9"/>
                      <a:pt x="1" y="8"/>
                      <a:pt x="0" y="6"/>
                    </a:cubicBezTo>
                    <a:cubicBezTo>
                      <a:pt x="0" y="4"/>
                      <a:pt x="1" y="3"/>
                      <a:pt x="1" y="2"/>
                    </a:cubicBezTo>
                    <a:cubicBezTo>
                      <a:pt x="6" y="0"/>
                      <a:pt x="5" y="6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3" name="Google Shape;563;p31"/>
              <p:cNvSpPr/>
              <p:nvPr/>
            </p:nvSpPr>
            <p:spPr>
              <a:xfrm>
                <a:off x="5210" y="28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2"/>
                    </a:moveTo>
                    <a:cubicBezTo>
                      <a:pt x="4" y="3"/>
                      <a:pt x="4" y="0"/>
                      <a:pt x="5" y="2"/>
                    </a:cubicBezTo>
                    <a:cubicBezTo>
                      <a:pt x="6" y="5"/>
                      <a:pt x="5" y="7"/>
                      <a:pt x="4" y="8"/>
                    </a:cubicBezTo>
                    <a:cubicBezTo>
                      <a:pt x="2" y="6"/>
                      <a:pt x="0" y="4"/>
                      <a:pt x="1" y="1"/>
                    </a:cubicBezTo>
                    <a:cubicBezTo>
                      <a:pt x="1" y="0"/>
                      <a:pt x="2" y="1"/>
                      <a:pt x="3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4" name="Google Shape;564;p31"/>
              <p:cNvSpPr/>
              <p:nvPr/>
            </p:nvSpPr>
            <p:spPr>
              <a:xfrm>
                <a:off x="5200" y="265"/>
                <a:ext cx="3" cy="7"/>
              </a:xfrm>
              <a:custGeom>
                <a:avLst/>
                <a:gdLst/>
                <a:ahLst/>
                <a:cxnLst/>
                <a:rect l="l" t="t" r="r" b="b"/>
                <a:pathLst>
                  <a:path w="4" h="9" extrusionOk="0">
                    <a:moveTo>
                      <a:pt x="4" y="3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0" y="8"/>
                      <a:pt x="0" y="4"/>
                      <a:pt x="0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3" y="1"/>
                      <a:pt x="4" y="2"/>
                      <a:pt x="4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5" name="Google Shape;565;p31"/>
              <p:cNvSpPr/>
              <p:nvPr/>
            </p:nvSpPr>
            <p:spPr>
              <a:xfrm>
                <a:off x="5173" y="265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6" y="6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1" y="8"/>
                      <a:pt x="1" y="4"/>
                      <a:pt x="0" y="2"/>
                    </a:cubicBezTo>
                    <a:cubicBezTo>
                      <a:pt x="1" y="0"/>
                      <a:pt x="2" y="2"/>
                      <a:pt x="3" y="2"/>
                    </a:cubicBezTo>
                    <a:cubicBezTo>
                      <a:pt x="5" y="2"/>
                      <a:pt x="3" y="0"/>
                      <a:pt x="5" y="0"/>
                    </a:cubicBezTo>
                    <a:cubicBezTo>
                      <a:pt x="7" y="0"/>
                      <a:pt x="6" y="5"/>
                      <a:pt x="6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566;p31"/>
              <p:cNvSpPr/>
              <p:nvPr/>
            </p:nvSpPr>
            <p:spPr>
              <a:xfrm>
                <a:off x="5169" y="266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0"/>
                    </a:moveTo>
                    <a:cubicBezTo>
                      <a:pt x="0" y="3"/>
                      <a:pt x="1" y="6"/>
                      <a:pt x="1" y="9"/>
                    </a:cubicBezTo>
                    <a:cubicBezTo>
                      <a:pt x="3" y="9"/>
                      <a:pt x="4" y="7"/>
                      <a:pt x="5" y="6"/>
                    </a:cubicBezTo>
                    <a:cubicBezTo>
                      <a:pt x="5" y="4"/>
                      <a:pt x="6" y="3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4" y="1"/>
                      <a:pt x="3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7" name="Google Shape;567;p31"/>
              <p:cNvSpPr/>
              <p:nvPr/>
            </p:nvSpPr>
            <p:spPr>
              <a:xfrm>
                <a:off x="5165" y="286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9" extrusionOk="0">
                    <a:moveTo>
                      <a:pt x="0" y="2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3" y="9"/>
                      <a:pt x="4" y="4"/>
                      <a:pt x="5" y="1"/>
                    </a:cubicBezTo>
                    <a:cubicBezTo>
                      <a:pt x="4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31"/>
              <p:cNvSpPr/>
              <p:nvPr/>
            </p:nvSpPr>
            <p:spPr>
              <a:xfrm>
                <a:off x="5150" y="293"/>
                <a:ext cx="82" cy="110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46" extrusionOk="0">
                    <a:moveTo>
                      <a:pt x="54" y="146"/>
                    </a:moveTo>
                    <a:cubicBezTo>
                      <a:pt x="54" y="146"/>
                      <a:pt x="0" y="137"/>
                      <a:pt x="0" y="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137"/>
                      <a:pt x="54" y="146"/>
                      <a:pt x="54" y="14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31"/>
              <p:cNvSpPr/>
              <p:nvPr/>
            </p:nvSpPr>
            <p:spPr>
              <a:xfrm>
                <a:off x="5149" y="292"/>
                <a:ext cx="84" cy="112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50" extrusionOk="0">
                    <a:moveTo>
                      <a:pt x="109" y="4"/>
                    </a:moveTo>
                    <a:cubicBezTo>
                      <a:pt x="109" y="67"/>
                      <a:pt x="109" y="67"/>
                      <a:pt x="109" y="67"/>
                    </a:cubicBezTo>
                    <a:cubicBezTo>
                      <a:pt x="109" y="96"/>
                      <a:pt x="100" y="119"/>
                      <a:pt x="83" y="133"/>
                    </a:cubicBezTo>
                    <a:cubicBezTo>
                      <a:pt x="70" y="143"/>
                      <a:pt x="58" y="146"/>
                      <a:pt x="56" y="147"/>
                    </a:cubicBezTo>
                    <a:cubicBezTo>
                      <a:pt x="54" y="146"/>
                      <a:pt x="42" y="144"/>
                      <a:pt x="30" y="133"/>
                    </a:cubicBezTo>
                    <a:cubicBezTo>
                      <a:pt x="12" y="119"/>
                      <a:pt x="3" y="96"/>
                      <a:pt x="3" y="68"/>
                    </a:cubicBezTo>
                    <a:cubicBezTo>
                      <a:pt x="3" y="4"/>
                      <a:pt x="3" y="4"/>
                      <a:pt x="3" y="4"/>
                    </a:cubicBezTo>
                    <a:lnTo>
                      <a:pt x="109" y="4"/>
                    </a:lnTo>
                    <a:close/>
                    <a:moveTo>
                      <a:pt x="1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105"/>
                      <a:pt x="15" y="126"/>
                      <a:pt x="28" y="136"/>
                    </a:cubicBezTo>
                    <a:cubicBezTo>
                      <a:pt x="42" y="148"/>
                      <a:pt x="55" y="150"/>
                      <a:pt x="56" y="150"/>
                    </a:cubicBezTo>
                    <a:cubicBezTo>
                      <a:pt x="56" y="150"/>
                      <a:pt x="56" y="150"/>
                      <a:pt x="56" y="150"/>
                    </a:cubicBezTo>
                    <a:cubicBezTo>
                      <a:pt x="56" y="150"/>
                      <a:pt x="56" y="150"/>
                      <a:pt x="56" y="150"/>
                    </a:cubicBezTo>
                    <a:cubicBezTo>
                      <a:pt x="57" y="150"/>
                      <a:pt x="71" y="148"/>
                      <a:pt x="85" y="136"/>
                    </a:cubicBezTo>
                    <a:cubicBezTo>
                      <a:pt x="97" y="125"/>
                      <a:pt x="112" y="105"/>
                      <a:pt x="112" y="67"/>
                    </a:cubicBezTo>
                    <a:cubicBezTo>
                      <a:pt x="112" y="0"/>
                      <a:pt x="112" y="0"/>
                      <a:pt x="112" y="0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0" name="Google Shape;570;p31"/>
              <p:cNvSpPr/>
              <p:nvPr/>
            </p:nvSpPr>
            <p:spPr>
              <a:xfrm>
                <a:off x="5192" y="302"/>
                <a:ext cx="38" cy="33"/>
              </a:xfrm>
              <a:custGeom>
                <a:avLst/>
                <a:gdLst/>
                <a:ahLst/>
                <a:cxnLst/>
                <a:rect l="l" t="t" r="r" b="b"/>
                <a:pathLst>
                  <a:path w="51" h="44" extrusionOk="0">
                    <a:moveTo>
                      <a:pt x="23" y="25"/>
                    </a:moveTo>
                    <a:cubicBezTo>
                      <a:pt x="23" y="25"/>
                      <a:pt x="24" y="31"/>
                      <a:pt x="24" y="34"/>
                    </a:cubicBezTo>
                    <a:cubicBezTo>
                      <a:pt x="23" y="36"/>
                      <a:pt x="22" y="39"/>
                      <a:pt x="18" y="39"/>
                    </a:cubicBezTo>
                    <a:cubicBezTo>
                      <a:pt x="15" y="40"/>
                      <a:pt x="16" y="42"/>
                      <a:pt x="16" y="42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1"/>
                      <a:pt x="19" y="40"/>
                      <a:pt x="20" y="41"/>
                    </a:cubicBezTo>
                    <a:cubicBezTo>
                      <a:pt x="21" y="41"/>
                      <a:pt x="22" y="42"/>
                      <a:pt x="22" y="42"/>
                    </a:cubicBezTo>
                    <a:cubicBezTo>
                      <a:pt x="22" y="42"/>
                      <a:pt x="24" y="40"/>
                      <a:pt x="25" y="40"/>
                    </a:cubicBezTo>
                    <a:cubicBezTo>
                      <a:pt x="25" y="40"/>
                      <a:pt x="25" y="44"/>
                      <a:pt x="26" y="43"/>
                    </a:cubicBezTo>
                    <a:cubicBezTo>
                      <a:pt x="26" y="43"/>
                      <a:pt x="28" y="40"/>
                      <a:pt x="29" y="40"/>
                    </a:cubicBezTo>
                    <a:cubicBezTo>
                      <a:pt x="31" y="39"/>
                      <a:pt x="30" y="43"/>
                      <a:pt x="32" y="42"/>
                    </a:cubicBezTo>
                    <a:cubicBezTo>
                      <a:pt x="32" y="42"/>
                      <a:pt x="33" y="40"/>
                      <a:pt x="35" y="40"/>
                    </a:cubicBezTo>
                    <a:cubicBezTo>
                      <a:pt x="37" y="40"/>
                      <a:pt x="39" y="43"/>
                      <a:pt x="40" y="41"/>
                    </a:cubicBezTo>
                    <a:cubicBezTo>
                      <a:pt x="40" y="41"/>
                      <a:pt x="41" y="39"/>
                      <a:pt x="34" y="37"/>
                    </a:cubicBezTo>
                    <a:cubicBezTo>
                      <a:pt x="30" y="36"/>
                      <a:pt x="31" y="33"/>
                      <a:pt x="31" y="31"/>
                    </a:cubicBezTo>
                    <a:cubicBezTo>
                      <a:pt x="31" y="30"/>
                      <a:pt x="30" y="25"/>
                      <a:pt x="30" y="25"/>
                    </a:cubicBezTo>
                    <a:cubicBezTo>
                      <a:pt x="30" y="25"/>
                      <a:pt x="33" y="24"/>
                      <a:pt x="33" y="28"/>
                    </a:cubicBezTo>
                    <a:cubicBezTo>
                      <a:pt x="33" y="28"/>
                      <a:pt x="33" y="26"/>
                      <a:pt x="34" y="26"/>
                    </a:cubicBezTo>
                    <a:cubicBezTo>
                      <a:pt x="35" y="25"/>
                      <a:pt x="35" y="27"/>
                      <a:pt x="35" y="28"/>
                    </a:cubicBezTo>
                    <a:cubicBezTo>
                      <a:pt x="36" y="30"/>
                      <a:pt x="36" y="27"/>
                      <a:pt x="38" y="26"/>
                    </a:cubicBezTo>
                    <a:cubicBezTo>
                      <a:pt x="39" y="25"/>
                      <a:pt x="39" y="29"/>
                      <a:pt x="39" y="29"/>
                    </a:cubicBezTo>
                    <a:cubicBezTo>
                      <a:pt x="39" y="29"/>
                      <a:pt x="39" y="27"/>
                      <a:pt x="41" y="27"/>
                    </a:cubicBezTo>
                    <a:cubicBezTo>
                      <a:pt x="42" y="27"/>
                      <a:pt x="42" y="30"/>
                      <a:pt x="42" y="30"/>
                    </a:cubicBezTo>
                    <a:cubicBezTo>
                      <a:pt x="42" y="30"/>
                      <a:pt x="43" y="27"/>
                      <a:pt x="44" y="26"/>
                    </a:cubicBezTo>
                    <a:cubicBezTo>
                      <a:pt x="45" y="26"/>
                      <a:pt x="45" y="28"/>
                      <a:pt x="45" y="29"/>
                    </a:cubicBezTo>
                    <a:cubicBezTo>
                      <a:pt x="45" y="29"/>
                      <a:pt x="51" y="0"/>
                      <a:pt x="25" y="0"/>
                    </a:cubicBezTo>
                    <a:cubicBezTo>
                      <a:pt x="0" y="0"/>
                      <a:pt x="5" y="28"/>
                      <a:pt x="5" y="28"/>
                    </a:cubicBezTo>
                    <a:cubicBezTo>
                      <a:pt x="5" y="28"/>
                      <a:pt x="7" y="25"/>
                      <a:pt x="7" y="25"/>
                    </a:cubicBezTo>
                    <a:cubicBezTo>
                      <a:pt x="7" y="26"/>
                      <a:pt x="7" y="28"/>
                      <a:pt x="8" y="28"/>
                    </a:cubicBezTo>
                    <a:cubicBezTo>
                      <a:pt x="8" y="29"/>
                      <a:pt x="9" y="26"/>
                      <a:pt x="9" y="26"/>
                    </a:cubicBezTo>
                    <a:cubicBezTo>
                      <a:pt x="9" y="26"/>
                      <a:pt x="9" y="25"/>
                      <a:pt x="10" y="25"/>
                    </a:cubicBezTo>
                    <a:cubicBezTo>
                      <a:pt x="10" y="25"/>
                      <a:pt x="11" y="25"/>
                      <a:pt x="11" y="26"/>
                    </a:cubicBezTo>
                    <a:cubicBezTo>
                      <a:pt x="10" y="28"/>
                      <a:pt x="11" y="29"/>
                      <a:pt x="12" y="28"/>
                    </a:cubicBezTo>
                    <a:cubicBezTo>
                      <a:pt x="13" y="28"/>
                      <a:pt x="12" y="26"/>
                      <a:pt x="13" y="25"/>
                    </a:cubicBezTo>
                    <a:cubicBezTo>
                      <a:pt x="14" y="24"/>
                      <a:pt x="13" y="23"/>
                      <a:pt x="14" y="26"/>
                    </a:cubicBezTo>
                    <a:cubicBezTo>
                      <a:pt x="15" y="28"/>
                      <a:pt x="15" y="29"/>
                      <a:pt x="16" y="27"/>
                    </a:cubicBezTo>
                    <a:cubicBezTo>
                      <a:pt x="17" y="26"/>
                      <a:pt x="16" y="24"/>
                      <a:pt x="17" y="25"/>
                    </a:cubicBezTo>
                    <a:cubicBezTo>
                      <a:pt x="18" y="26"/>
                      <a:pt x="18" y="26"/>
                      <a:pt x="18" y="27"/>
                    </a:cubicBezTo>
                    <a:cubicBezTo>
                      <a:pt x="19" y="28"/>
                      <a:pt x="19" y="24"/>
                      <a:pt x="20" y="25"/>
                    </a:cubicBezTo>
                    <a:cubicBezTo>
                      <a:pt x="21" y="26"/>
                      <a:pt x="21" y="27"/>
                      <a:pt x="21" y="28"/>
                    </a:cubicBezTo>
                    <a:cubicBezTo>
                      <a:pt x="22" y="28"/>
                      <a:pt x="22" y="24"/>
                      <a:pt x="23" y="25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1" name="Google Shape;571;p31"/>
              <p:cNvSpPr/>
              <p:nvPr/>
            </p:nvSpPr>
            <p:spPr>
              <a:xfrm>
                <a:off x="5197" y="304"/>
                <a:ext cx="2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36" h="23" extrusionOk="0">
                    <a:moveTo>
                      <a:pt x="2" y="19"/>
                    </a:moveTo>
                    <a:cubicBezTo>
                      <a:pt x="2" y="19"/>
                      <a:pt x="0" y="0"/>
                      <a:pt x="19" y="0"/>
                    </a:cubicBezTo>
                    <a:cubicBezTo>
                      <a:pt x="36" y="0"/>
                      <a:pt x="35" y="19"/>
                      <a:pt x="35" y="19"/>
                    </a:cubicBezTo>
                    <a:cubicBezTo>
                      <a:pt x="35" y="19"/>
                      <a:pt x="36" y="22"/>
                      <a:pt x="34" y="21"/>
                    </a:cubicBezTo>
                    <a:cubicBezTo>
                      <a:pt x="32" y="19"/>
                      <a:pt x="32" y="18"/>
                      <a:pt x="31" y="19"/>
                    </a:cubicBezTo>
                    <a:cubicBezTo>
                      <a:pt x="30" y="21"/>
                      <a:pt x="29" y="23"/>
                      <a:pt x="28" y="21"/>
                    </a:cubicBezTo>
                    <a:cubicBezTo>
                      <a:pt x="28" y="19"/>
                      <a:pt x="29" y="18"/>
                      <a:pt x="26" y="18"/>
                    </a:cubicBezTo>
                    <a:cubicBezTo>
                      <a:pt x="23" y="18"/>
                      <a:pt x="22" y="20"/>
                      <a:pt x="21" y="19"/>
                    </a:cubicBezTo>
                    <a:cubicBezTo>
                      <a:pt x="19" y="17"/>
                      <a:pt x="17" y="22"/>
                      <a:pt x="17" y="18"/>
                    </a:cubicBezTo>
                    <a:cubicBezTo>
                      <a:pt x="17" y="17"/>
                      <a:pt x="15" y="16"/>
                      <a:pt x="14" y="18"/>
                    </a:cubicBezTo>
                    <a:cubicBezTo>
                      <a:pt x="14" y="20"/>
                      <a:pt x="12" y="21"/>
                      <a:pt x="12" y="19"/>
                    </a:cubicBezTo>
                    <a:cubicBezTo>
                      <a:pt x="12" y="18"/>
                      <a:pt x="11" y="16"/>
                      <a:pt x="10" y="17"/>
                    </a:cubicBezTo>
                    <a:cubicBezTo>
                      <a:pt x="9" y="19"/>
                      <a:pt x="7" y="21"/>
                      <a:pt x="7" y="19"/>
                    </a:cubicBezTo>
                    <a:cubicBezTo>
                      <a:pt x="8" y="17"/>
                      <a:pt x="6" y="18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18"/>
                      <a:pt x="3" y="17"/>
                      <a:pt x="3" y="18"/>
                    </a:cubicBezTo>
                    <a:cubicBezTo>
                      <a:pt x="3" y="18"/>
                      <a:pt x="2" y="19"/>
                      <a:pt x="2" y="19"/>
                    </a:cubicBezTo>
                    <a:close/>
                  </a:path>
                </a:pathLst>
              </a:custGeom>
              <a:solidFill>
                <a:srgbClr val="46A74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572;p31"/>
              <p:cNvSpPr/>
              <p:nvPr/>
            </p:nvSpPr>
            <p:spPr>
              <a:xfrm>
                <a:off x="5182" y="379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1" y="1"/>
                    </a:moveTo>
                    <a:cubicBezTo>
                      <a:pt x="1" y="2"/>
                      <a:pt x="0" y="4"/>
                      <a:pt x="7" y="9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7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</a:path>
                </a:pathLst>
              </a:custGeom>
              <a:solidFill>
                <a:srgbClr val="46A74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3" name="Google Shape;573;p31"/>
              <p:cNvSpPr/>
              <p:nvPr/>
            </p:nvSpPr>
            <p:spPr>
              <a:xfrm>
                <a:off x="5159" y="355"/>
                <a:ext cx="26" cy="37"/>
              </a:xfrm>
              <a:custGeom>
                <a:avLst/>
                <a:gdLst/>
                <a:ahLst/>
                <a:cxnLst/>
                <a:rect l="l" t="t" r="r" b="b"/>
                <a:pathLst>
                  <a:path w="35" h="49" extrusionOk="0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14"/>
                      <a:pt x="10" y="27"/>
                    </a:cubicBezTo>
                    <a:cubicBezTo>
                      <a:pt x="17" y="36"/>
                      <a:pt x="25" y="43"/>
                      <a:pt x="33" y="49"/>
                    </a:cubicBezTo>
                    <a:cubicBezTo>
                      <a:pt x="34" y="49"/>
                      <a:pt x="35" y="49"/>
                      <a:pt x="35" y="48"/>
                    </a:cubicBezTo>
                    <a:cubicBezTo>
                      <a:pt x="35" y="48"/>
                      <a:pt x="35" y="47"/>
                      <a:pt x="35" y="47"/>
                    </a:cubicBezTo>
                    <a:cubicBezTo>
                      <a:pt x="26" y="42"/>
                      <a:pt x="19" y="34"/>
                      <a:pt x="12" y="25"/>
                    </a:cubicBezTo>
                    <a:cubicBezTo>
                      <a:pt x="4" y="13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4" name="Google Shape;574;p31"/>
              <p:cNvSpPr/>
              <p:nvPr/>
            </p:nvSpPr>
            <p:spPr>
              <a:xfrm>
                <a:off x="5236" y="419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2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31"/>
              <p:cNvSpPr/>
              <p:nvPr/>
            </p:nvSpPr>
            <p:spPr>
              <a:xfrm>
                <a:off x="5163" y="404"/>
                <a:ext cx="13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7" h="35" extrusionOk="0">
                    <a:moveTo>
                      <a:pt x="15" y="8"/>
                    </a:moveTo>
                    <a:cubicBezTo>
                      <a:pt x="15" y="8"/>
                      <a:pt x="5" y="35"/>
                      <a:pt x="5" y="3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4"/>
                      <a:pt x="12" y="3"/>
                      <a:pt x="12" y="2"/>
                    </a:cubicBezTo>
                    <a:cubicBezTo>
                      <a:pt x="17" y="0"/>
                      <a:pt x="13" y="10"/>
                      <a:pt x="15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31"/>
              <p:cNvSpPr/>
              <p:nvPr/>
            </p:nvSpPr>
            <p:spPr>
              <a:xfrm>
                <a:off x="5170" y="413"/>
                <a:ext cx="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1" h="26" extrusionOk="0">
                    <a:moveTo>
                      <a:pt x="10" y="8"/>
                    </a:moveTo>
                    <a:cubicBezTo>
                      <a:pt x="10" y="8"/>
                      <a:pt x="5" y="26"/>
                      <a:pt x="5" y="26"/>
                    </a:cubicBezTo>
                    <a:cubicBezTo>
                      <a:pt x="5" y="26"/>
                      <a:pt x="0" y="25"/>
                      <a:pt x="0" y="24"/>
                    </a:cubicBezTo>
                    <a:cubicBezTo>
                      <a:pt x="0" y="24"/>
                      <a:pt x="8" y="0"/>
                      <a:pt x="8" y="0"/>
                    </a:cubicBezTo>
                    <a:cubicBezTo>
                      <a:pt x="11" y="2"/>
                      <a:pt x="11" y="5"/>
                      <a:pt x="10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31"/>
              <p:cNvSpPr/>
              <p:nvPr/>
            </p:nvSpPr>
            <p:spPr>
              <a:xfrm>
                <a:off x="5178" y="416"/>
                <a:ext cx="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0" h="22" extrusionOk="0">
                    <a:moveTo>
                      <a:pt x="8" y="9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5" y="3"/>
                      <a:pt x="5" y="3"/>
                    </a:cubicBezTo>
                    <a:cubicBezTo>
                      <a:pt x="10" y="0"/>
                      <a:pt x="7" y="7"/>
                      <a:pt x="8" y="9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31"/>
              <p:cNvSpPr/>
              <p:nvPr/>
            </p:nvSpPr>
            <p:spPr>
              <a:xfrm>
                <a:off x="5185" y="424"/>
                <a:ext cx="4" cy="10"/>
              </a:xfrm>
              <a:custGeom>
                <a:avLst/>
                <a:gdLst/>
                <a:ahLst/>
                <a:cxnLst/>
                <a:rect l="l" t="t" r="r" b="b"/>
                <a:pathLst>
                  <a:path w="5" h="13" extrusionOk="0">
                    <a:moveTo>
                      <a:pt x="4" y="13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2" y="1"/>
                      <a:pt x="2" y="0"/>
                    </a:cubicBezTo>
                    <a:cubicBezTo>
                      <a:pt x="5" y="4"/>
                      <a:pt x="5" y="2"/>
                      <a:pt x="4" y="1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579;p31"/>
              <p:cNvSpPr/>
              <p:nvPr/>
            </p:nvSpPr>
            <p:spPr>
              <a:xfrm>
                <a:off x="5147" y="452"/>
                <a:ext cx="46" cy="23"/>
              </a:xfrm>
              <a:custGeom>
                <a:avLst/>
                <a:gdLst/>
                <a:ahLst/>
                <a:cxnLst/>
                <a:rect l="l" t="t" r="r" b="b"/>
                <a:pathLst>
                  <a:path w="61" h="30" extrusionOk="0">
                    <a:moveTo>
                      <a:pt x="61" y="8"/>
                    </a:moveTo>
                    <a:cubicBezTo>
                      <a:pt x="59" y="16"/>
                      <a:pt x="52" y="26"/>
                      <a:pt x="44" y="29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5" y="14"/>
                      <a:pt x="45" y="14"/>
                    </a:cubicBezTo>
                    <a:cubicBezTo>
                      <a:pt x="45" y="14"/>
                      <a:pt x="44" y="20"/>
                      <a:pt x="45" y="14"/>
                    </a:cubicBezTo>
                    <a:cubicBezTo>
                      <a:pt x="41" y="19"/>
                      <a:pt x="37" y="24"/>
                      <a:pt x="30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8" y="24"/>
                      <a:pt x="30" y="17"/>
                      <a:pt x="31" y="13"/>
                    </a:cubicBezTo>
                    <a:cubicBezTo>
                      <a:pt x="31" y="13"/>
                      <a:pt x="28" y="16"/>
                      <a:pt x="26" y="18"/>
                    </a:cubicBezTo>
                    <a:cubicBezTo>
                      <a:pt x="22" y="19"/>
                      <a:pt x="20" y="22"/>
                      <a:pt x="14" y="23"/>
                    </a:cubicBezTo>
                    <a:cubicBezTo>
                      <a:pt x="14" y="23"/>
                      <a:pt x="18" y="10"/>
                      <a:pt x="18" y="9"/>
                    </a:cubicBezTo>
                    <a:cubicBezTo>
                      <a:pt x="13" y="13"/>
                      <a:pt x="10" y="14"/>
                      <a:pt x="6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6" y="4"/>
                      <a:pt x="8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4"/>
                      <a:pt x="8" y="10"/>
                      <a:pt x="8" y="10"/>
                    </a:cubicBezTo>
                    <a:cubicBezTo>
                      <a:pt x="10" y="10"/>
                      <a:pt x="17" y="5"/>
                      <a:pt x="19" y="3"/>
                    </a:cubicBezTo>
                    <a:cubicBezTo>
                      <a:pt x="21" y="4"/>
                      <a:pt x="22" y="4"/>
                      <a:pt x="23" y="5"/>
                    </a:cubicBezTo>
                    <a:cubicBezTo>
                      <a:pt x="23" y="7"/>
                      <a:pt x="22" y="11"/>
                      <a:pt x="21" y="15"/>
                    </a:cubicBezTo>
                    <a:cubicBezTo>
                      <a:pt x="24" y="14"/>
                      <a:pt x="29" y="9"/>
                      <a:pt x="30" y="6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7" y="7"/>
                      <a:pt x="33" y="20"/>
                      <a:pt x="33" y="20"/>
                    </a:cubicBezTo>
                    <a:cubicBezTo>
                      <a:pt x="37" y="17"/>
                      <a:pt x="41" y="11"/>
                      <a:pt x="43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0" y="8"/>
                      <a:pt x="48" y="20"/>
                      <a:pt x="48" y="20"/>
                    </a:cubicBezTo>
                    <a:cubicBezTo>
                      <a:pt x="51" y="17"/>
                      <a:pt x="54" y="13"/>
                      <a:pt x="56" y="9"/>
                    </a:cubicBezTo>
                    <a:lnTo>
                      <a:pt x="61" y="8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31"/>
              <p:cNvSpPr/>
              <p:nvPr/>
            </p:nvSpPr>
            <p:spPr>
              <a:xfrm>
                <a:off x="5206" y="404"/>
                <a:ext cx="12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7" h="35" extrusionOk="0">
                    <a:moveTo>
                      <a:pt x="3" y="8"/>
                    </a:moveTo>
                    <a:cubicBezTo>
                      <a:pt x="3" y="8"/>
                      <a:pt x="12" y="35"/>
                      <a:pt x="12" y="35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4"/>
                      <a:pt x="5" y="3"/>
                      <a:pt x="5" y="2"/>
                    </a:cubicBezTo>
                    <a:cubicBezTo>
                      <a:pt x="0" y="0"/>
                      <a:pt x="5" y="10"/>
                      <a:pt x="3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31"/>
              <p:cNvSpPr/>
              <p:nvPr/>
            </p:nvSpPr>
            <p:spPr>
              <a:xfrm>
                <a:off x="5203" y="413"/>
                <a:ext cx="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0" h="26" extrusionOk="0">
                    <a:moveTo>
                      <a:pt x="0" y="8"/>
                    </a:moveTo>
                    <a:cubicBezTo>
                      <a:pt x="0" y="8"/>
                      <a:pt x="6" y="26"/>
                      <a:pt x="6" y="26"/>
                    </a:cubicBezTo>
                    <a:cubicBezTo>
                      <a:pt x="6" y="26"/>
                      <a:pt x="10" y="25"/>
                      <a:pt x="10" y="24"/>
                    </a:cubicBezTo>
                    <a:cubicBezTo>
                      <a:pt x="10" y="24"/>
                      <a:pt x="2" y="0"/>
                      <a:pt x="2" y="0"/>
                    </a:cubicBezTo>
                    <a:cubicBezTo>
                      <a:pt x="0" y="2"/>
                      <a:pt x="0" y="5"/>
                      <a:pt x="0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31"/>
              <p:cNvSpPr/>
              <p:nvPr/>
            </p:nvSpPr>
            <p:spPr>
              <a:xfrm>
                <a:off x="5197" y="416"/>
                <a:ext cx="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0" h="22" extrusionOk="0">
                    <a:moveTo>
                      <a:pt x="2" y="9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5" y="3"/>
                      <a:pt x="5" y="3"/>
                    </a:cubicBezTo>
                    <a:cubicBezTo>
                      <a:pt x="0" y="0"/>
                      <a:pt x="3" y="7"/>
                      <a:pt x="2" y="9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31"/>
              <p:cNvSpPr/>
              <p:nvPr/>
            </p:nvSpPr>
            <p:spPr>
              <a:xfrm>
                <a:off x="5192" y="424"/>
                <a:ext cx="5" cy="10"/>
              </a:xfrm>
              <a:custGeom>
                <a:avLst/>
                <a:gdLst/>
                <a:ahLst/>
                <a:cxnLst/>
                <a:rect l="l" t="t" r="r" b="b"/>
                <a:pathLst>
                  <a:path w="6" h="13" extrusionOk="0">
                    <a:moveTo>
                      <a:pt x="2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4" y="1"/>
                      <a:pt x="4" y="0"/>
                    </a:cubicBezTo>
                    <a:cubicBezTo>
                      <a:pt x="1" y="4"/>
                      <a:pt x="0" y="2"/>
                      <a:pt x="2" y="1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4" name="Google Shape;584;p31"/>
              <p:cNvSpPr/>
              <p:nvPr/>
            </p:nvSpPr>
            <p:spPr>
              <a:xfrm>
                <a:off x="5188" y="452"/>
                <a:ext cx="47" cy="23"/>
              </a:xfrm>
              <a:custGeom>
                <a:avLst/>
                <a:gdLst/>
                <a:ahLst/>
                <a:cxnLst/>
                <a:rect l="l" t="t" r="r" b="b"/>
                <a:pathLst>
                  <a:path w="62" h="30" extrusionOk="0">
                    <a:moveTo>
                      <a:pt x="0" y="8"/>
                    </a:moveTo>
                    <a:cubicBezTo>
                      <a:pt x="3" y="16"/>
                      <a:pt x="10" y="26"/>
                      <a:pt x="18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20" y="30"/>
                      <a:pt x="17" y="14"/>
                      <a:pt x="17" y="14"/>
                    </a:cubicBezTo>
                    <a:cubicBezTo>
                      <a:pt x="17" y="14"/>
                      <a:pt x="18" y="20"/>
                      <a:pt x="17" y="14"/>
                    </a:cubicBezTo>
                    <a:cubicBezTo>
                      <a:pt x="20" y="19"/>
                      <a:pt x="24" y="24"/>
                      <a:pt x="31" y="27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4" y="24"/>
                      <a:pt x="32" y="17"/>
                      <a:pt x="31" y="13"/>
                    </a:cubicBezTo>
                    <a:cubicBezTo>
                      <a:pt x="31" y="13"/>
                      <a:pt x="33" y="16"/>
                      <a:pt x="36" y="18"/>
                    </a:cubicBezTo>
                    <a:cubicBezTo>
                      <a:pt x="39" y="19"/>
                      <a:pt x="42" y="22"/>
                      <a:pt x="48" y="23"/>
                    </a:cubicBezTo>
                    <a:cubicBezTo>
                      <a:pt x="48" y="23"/>
                      <a:pt x="44" y="10"/>
                      <a:pt x="43" y="9"/>
                    </a:cubicBezTo>
                    <a:cubicBezTo>
                      <a:pt x="48" y="13"/>
                      <a:pt x="51" y="14"/>
                      <a:pt x="56" y="15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55" y="4"/>
                      <a:pt x="54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1" y="4"/>
                      <a:pt x="54" y="10"/>
                      <a:pt x="54" y="10"/>
                    </a:cubicBezTo>
                    <a:cubicBezTo>
                      <a:pt x="51" y="10"/>
                      <a:pt x="45" y="5"/>
                      <a:pt x="43" y="3"/>
                    </a:cubicBezTo>
                    <a:cubicBezTo>
                      <a:pt x="40" y="4"/>
                      <a:pt x="40" y="4"/>
                      <a:pt x="38" y="5"/>
                    </a:cubicBezTo>
                    <a:cubicBezTo>
                      <a:pt x="39" y="7"/>
                      <a:pt x="40" y="11"/>
                      <a:pt x="41" y="15"/>
                    </a:cubicBezTo>
                    <a:cubicBezTo>
                      <a:pt x="38" y="14"/>
                      <a:pt x="32" y="9"/>
                      <a:pt x="31" y="6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8" y="20"/>
                      <a:pt x="28" y="20"/>
                    </a:cubicBezTo>
                    <a:cubicBezTo>
                      <a:pt x="25" y="17"/>
                      <a:pt x="20" y="11"/>
                      <a:pt x="18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4" y="20"/>
                      <a:pt x="14" y="20"/>
                    </a:cubicBezTo>
                    <a:cubicBezTo>
                      <a:pt x="11" y="17"/>
                      <a:pt x="7" y="13"/>
                      <a:pt x="6" y="9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5" name="Google Shape;585;p31"/>
              <p:cNvSpPr/>
              <p:nvPr/>
            </p:nvSpPr>
            <p:spPr>
              <a:xfrm>
                <a:off x="5226" y="374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3" y="0"/>
                    </a:moveTo>
                    <a:cubicBezTo>
                      <a:pt x="4" y="2"/>
                      <a:pt x="5" y="4"/>
                      <a:pt x="4" y="5"/>
                    </a:cubicBezTo>
                    <a:cubicBezTo>
                      <a:pt x="2" y="5"/>
                      <a:pt x="0" y="4"/>
                      <a:pt x="2" y="2"/>
                    </a:cubicBezTo>
                    <a:cubicBezTo>
                      <a:pt x="2" y="1"/>
                      <a:pt x="2" y="0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6" name="Google Shape;586;p31"/>
              <p:cNvSpPr/>
              <p:nvPr/>
            </p:nvSpPr>
            <p:spPr>
              <a:xfrm>
                <a:off x="5230" y="375"/>
                <a:ext cx="8" cy="6"/>
              </a:xfrm>
              <a:custGeom>
                <a:avLst/>
                <a:gdLst/>
                <a:ahLst/>
                <a:cxnLst/>
                <a:rect l="l" t="t" r="r" b="b"/>
                <a:pathLst>
                  <a:path w="10" h="8" extrusionOk="0">
                    <a:moveTo>
                      <a:pt x="8" y="3"/>
                    </a:moveTo>
                    <a:cubicBezTo>
                      <a:pt x="8" y="4"/>
                      <a:pt x="10" y="6"/>
                      <a:pt x="10" y="7"/>
                    </a:cubicBezTo>
                    <a:cubicBezTo>
                      <a:pt x="7" y="8"/>
                      <a:pt x="2" y="7"/>
                      <a:pt x="1" y="4"/>
                    </a:cubicBezTo>
                    <a:cubicBezTo>
                      <a:pt x="0" y="4"/>
                      <a:pt x="0" y="2"/>
                      <a:pt x="1" y="2"/>
                    </a:cubicBezTo>
                    <a:cubicBezTo>
                      <a:pt x="2" y="1"/>
                      <a:pt x="3" y="3"/>
                      <a:pt x="3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6" y="0"/>
                      <a:pt x="8" y="1"/>
                      <a:pt x="8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7" name="Google Shape;587;p31"/>
              <p:cNvSpPr/>
              <p:nvPr/>
            </p:nvSpPr>
            <p:spPr>
              <a:xfrm>
                <a:off x="5224" y="378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4" h="5" extrusionOk="0">
                    <a:moveTo>
                      <a:pt x="3" y="0"/>
                    </a:moveTo>
                    <a:cubicBezTo>
                      <a:pt x="2" y="2"/>
                      <a:pt x="4" y="3"/>
                      <a:pt x="3" y="5"/>
                    </a:cubicBezTo>
                    <a:cubicBezTo>
                      <a:pt x="2" y="5"/>
                      <a:pt x="1" y="4"/>
                      <a:pt x="0" y="4"/>
                    </a:cubicBezTo>
                    <a:cubicBezTo>
                      <a:pt x="1" y="2"/>
                      <a:pt x="2" y="0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31"/>
              <p:cNvSpPr/>
              <p:nvPr/>
            </p:nvSpPr>
            <p:spPr>
              <a:xfrm>
                <a:off x="5227" y="380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3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" y="0"/>
                      <a:pt x="6" y="1"/>
                      <a:pt x="6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9" name="Google Shape;589;p31"/>
              <p:cNvSpPr/>
              <p:nvPr/>
            </p:nvSpPr>
            <p:spPr>
              <a:xfrm>
                <a:off x="5233" y="382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9" h="7" extrusionOk="0">
                    <a:moveTo>
                      <a:pt x="9" y="6"/>
                    </a:moveTo>
                    <a:cubicBezTo>
                      <a:pt x="9" y="7"/>
                      <a:pt x="9" y="7"/>
                      <a:pt x="9" y="7"/>
                    </a:cubicBezTo>
                    <a:cubicBezTo>
                      <a:pt x="5" y="7"/>
                      <a:pt x="3" y="5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4"/>
                      <a:pt x="3" y="4"/>
                    </a:cubicBezTo>
                    <a:cubicBezTo>
                      <a:pt x="5" y="2"/>
                      <a:pt x="2" y="1"/>
                      <a:pt x="4" y="0"/>
                    </a:cubicBezTo>
                    <a:cubicBezTo>
                      <a:pt x="7" y="1"/>
                      <a:pt x="6" y="5"/>
                      <a:pt x="9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31"/>
              <p:cNvSpPr/>
              <p:nvPr/>
            </p:nvSpPr>
            <p:spPr>
              <a:xfrm>
                <a:off x="5223" y="383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7" y="3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5" y="8"/>
                      <a:pt x="1" y="6"/>
                      <a:pt x="0" y="3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4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591;p31"/>
              <p:cNvSpPr/>
              <p:nvPr/>
            </p:nvSpPr>
            <p:spPr>
              <a:xfrm>
                <a:off x="5218" y="383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4" y="7"/>
                    </a:moveTo>
                    <a:cubicBezTo>
                      <a:pt x="3" y="6"/>
                      <a:pt x="0" y="5"/>
                      <a:pt x="2" y="3"/>
                    </a:cubicBezTo>
                    <a:cubicBezTo>
                      <a:pt x="5" y="0"/>
                      <a:pt x="3" y="5"/>
                      <a:pt x="4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31"/>
              <p:cNvSpPr/>
              <p:nvPr/>
            </p:nvSpPr>
            <p:spPr>
              <a:xfrm>
                <a:off x="5230" y="386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6"/>
                    </a:moveTo>
                    <a:cubicBezTo>
                      <a:pt x="4" y="7"/>
                      <a:pt x="2" y="6"/>
                      <a:pt x="0" y="6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3"/>
                      <a:pt x="5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31"/>
              <p:cNvSpPr/>
              <p:nvPr/>
            </p:nvSpPr>
            <p:spPr>
              <a:xfrm>
                <a:off x="5234" y="388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7"/>
                    </a:moveTo>
                    <a:cubicBezTo>
                      <a:pt x="5" y="6"/>
                      <a:pt x="0" y="7"/>
                      <a:pt x="1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0"/>
                      <a:pt x="5" y="0"/>
                    </a:cubicBezTo>
                    <a:cubicBezTo>
                      <a:pt x="8" y="0"/>
                      <a:pt x="6" y="5"/>
                      <a:pt x="7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4" name="Google Shape;594;p31"/>
              <p:cNvSpPr/>
              <p:nvPr/>
            </p:nvSpPr>
            <p:spPr>
              <a:xfrm>
                <a:off x="5223" y="389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3" y="3"/>
                    </a:moveTo>
                    <a:cubicBezTo>
                      <a:pt x="3" y="0"/>
                      <a:pt x="6" y="2"/>
                      <a:pt x="8" y="2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3" y="8"/>
                      <a:pt x="3" y="4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2" y="2"/>
                      <a:pt x="3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5" name="Google Shape;595;p31"/>
              <p:cNvSpPr/>
              <p:nvPr/>
            </p:nvSpPr>
            <p:spPr>
              <a:xfrm>
                <a:off x="5230" y="392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7"/>
                    </a:moveTo>
                    <a:cubicBezTo>
                      <a:pt x="3" y="7"/>
                      <a:pt x="1" y="6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3" y="0"/>
                    </a:cubicBezTo>
                    <a:cubicBezTo>
                      <a:pt x="6" y="0"/>
                      <a:pt x="4" y="5"/>
                      <a:pt x="5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31"/>
              <p:cNvSpPr/>
              <p:nvPr/>
            </p:nvSpPr>
            <p:spPr>
              <a:xfrm>
                <a:off x="5219" y="39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3" y="0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0" y="6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31"/>
              <p:cNvSpPr/>
              <p:nvPr/>
            </p:nvSpPr>
            <p:spPr>
              <a:xfrm>
                <a:off x="5215" y="389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2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0" y="1"/>
                      <a:pt x="2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31"/>
              <p:cNvSpPr/>
              <p:nvPr/>
            </p:nvSpPr>
            <p:spPr>
              <a:xfrm>
                <a:off x="5227" y="398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6" extrusionOk="0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0" y="4"/>
                      <a:pt x="0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9" name="Google Shape;599;p31"/>
              <p:cNvSpPr/>
              <p:nvPr/>
            </p:nvSpPr>
            <p:spPr>
              <a:xfrm>
                <a:off x="5241" y="389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0"/>
                    </a:moveTo>
                    <a:lnTo>
                      <a:pt x="2" y="2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0" name="Google Shape;600;p31"/>
              <p:cNvSpPr/>
              <p:nvPr/>
            </p:nvSpPr>
            <p:spPr>
              <a:xfrm>
                <a:off x="5239" y="381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0" y="0"/>
                    </a:moveTo>
                    <a:lnTo>
                      <a:pt x="1" y="3"/>
                    </a:lnTo>
                    <a:lnTo>
                      <a:pt x="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31"/>
              <p:cNvSpPr/>
              <p:nvPr/>
            </p:nvSpPr>
            <p:spPr>
              <a:xfrm>
                <a:off x="5229" y="371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3" y="5"/>
                    </a:cubicBezTo>
                    <a:cubicBezTo>
                      <a:pt x="5" y="5"/>
                      <a:pt x="4" y="2"/>
                      <a:pt x="2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2" name="Google Shape;602;p31"/>
              <p:cNvSpPr/>
              <p:nvPr/>
            </p:nvSpPr>
            <p:spPr>
              <a:xfrm>
                <a:off x="5153" y="375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2"/>
                    </a:moveTo>
                    <a:cubicBezTo>
                      <a:pt x="3" y="3"/>
                      <a:pt x="1" y="4"/>
                      <a:pt x="0" y="3"/>
                    </a:cubicBezTo>
                    <a:cubicBezTo>
                      <a:pt x="0" y="1"/>
                      <a:pt x="2" y="1"/>
                      <a:pt x="2" y="0"/>
                    </a:cubicBezTo>
                    <a:cubicBezTo>
                      <a:pt x="3" y="0"/>
                      <a:pt x="4" y="1"/>
                      <a:pt x="3" y="2"/>
                    </a:cubicBezTo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3" name="Google Shape;603;p31"/>
              <p:cNvSpPr/>
              <p:nvPr/>
            </p:nvSpPr>
            <p:spPr>
              <a:xfrm>
                <a:off x="5144" y="385"/>
                <a:ext cx="6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6" extrusionOk="0">
                    <a:moveTo>
                      <a:pt x="4" y="2"/>
                    </a:moveTo>
                    <a:cubicBezTo>
                      <a:pt x="5" y="1"/>
                      <a:pt x="6" y="1"/>
                      <a:pt x="7" y="0"/>
                    </a:cubicBezTo>
                    <a:cubicBezTo>
                      <a:pt x="8" y="3"/>
                      <a:pt x="6" y="3"/>
                      <a:pt x="5" y="4"/>
                    </a:cubicBezTo>
                    <a:cubicBezTo>
                      <a:pt x="3" y="4"/>
                      <a:pt x="2" y="6"/>
                      <a:pt x="0" y="5"/>
                    </a:cubicBezTo>
                    <a:cubicBezTo>
                      <a:pt x="1" y="3"/>
                      <a:pt x="2" y="1"/>
                      <a:pt x="4" y="0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31"/>
              <p:cNvSpPr/>
              <p:nvPr/>
            </p:nvSpPr>
            <p:spPr>
              <a:xfrm>
                <a:off x="5151" y="371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4" y="2"/>
                    </a:moveTo>
                    <a:cubicBezTo>
                      <a:pt x="3" y="3"/>
                      <a:pt x="1" y="4"/>
                      <a:pt x="0" y="4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3" y="2"/>
                      <a:pt x="4" y="2"/>
                    </a:cubicBezTo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605;p31"/>
              <p:cNvSpPr/>
              <p:nvPr/>
            </p:nvSpPr>
            <p:spPr>
              <a:xfrm>
                <a:off x="5146" y="376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7" y="3"/>
                    </a:moveTo>
                    <a:cubicBezTo>
                      <a:pt x="8" y="4"/>
                      <a:pt x="6" y="5"/>
                      <a:pt x="7" y="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6"/>
                      <a:pt x="3" y="1"/>
                      <a:pt x="8" y="0"/>
                    </a:cubicBez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6" name="Google Shape;606;p31"/>
              <p:cNvSpPr/>
              <p:nvPr/>
            </p:nvSpPr>
            <p:spPr>
              <a:xfrm>
                <a:off x="5151" y="378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7" y="0"/>
                    </a:moveTo>
                    <a:cubicBezTo>
                      <a:pt x="7" y="2"/>
                      <a:pt x="6" y="2"/>
                      <a:pt x="6" y="3"/>
                    </a:cubicBezTo>
                    <a:cubicBezTo>
                      <a:pt x="8" y="3"/>
                      <a:pt x="7" y="6"/>
                      <a:pt x="6" y="7"/>
                    </a:cubicBezTo>
                    <a:cubicBezTo>
                      <a:pt x="5" y="8"/>
                      <a:pt x="2" y="9"/>
                      <a:pt x="0" y="9"/>
                    </a:cubicBezTo>
                    <a:cubicBezTo>
                      <a:pt x="1" y="5"/>
                      <a:pt x="3" y="2"/>
                      <a:pt x="7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31"/>
              <p:cNvSpPr/>
              <p:nvPr/>
            </p:nvSpPr>
            <p:spPr>
              <a:xfrm>
                <a:off x="5157" y="382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4" y="0"/>
                    </a:moveTo>
                    <a:cubicBezTo>
                      <a:pt x="3" y="3"/>
                      <a:pt x="4" y="7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3"/>
                      <a:pt x="1" y="1"/>
                    </a:cubicBezTo>
                    <a:cubicBezTo>
                      <a:pt x="2" y="1"/>
                      <a:pt x="3" y="0"/>
                      <a:pt x="4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31"/>
              <p:cNvSpPr/>
              <p:nvPr/>
            </p:nvSpPr>
            <p:spPr>
              <a:xfrm>
                <a:off x="5161" y="385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5" y="3"/>
                    </a:moveTo>
                    <a:cubicBezTo>
                      <a:pt x="4" y="5"/>
                      <a:pt x="3" y="8"/>
                      <a:pt x="1" y="8"/>
                    </a:cubicBezTo>
                    <a:cubicBezTo>
                      <a:pt x="0" y="5"/>
                      <a:pt x="1" y="2"/>
                      <a:pt x="1" y="0"/>
                    </a:cubicBezTo>
                    <a:cubicBezTo>
                      <a:pt x="3" y="1"/>
                      <a:pt x="4" y="2"/>
                      <a:pt x="5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31"/>
              <p:cNvSpPr/>
              <p:nvPr/>
            </p:nvSpPr>
            <p:spPr>
              <a:xfrm>
                <a:off x="5150" y="386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1"/>
                    </a:moveTo>
                    <a:cubicBezTo>
                      <a:pt x="4" y="3"/>
                      <a:pt x="7" y="3"/>
                      <a:pt x="6" y="6"/>
                    </a:cubicBezTo>
                    <a:cubicBezTo>
                      <a:pt x="6" y="9"/>
                      <a:pt x="2" y="8"/>
                      <a:pt x="1" y="9"/>
                    </a:cubicBezTo>
                    <a:cubicBezTo>
                      <a:pt x="1" y="7"/>
                      <a:pt x="0" y="0"/>
                      <a:pt x="5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31"/>
              <p:cNvSpPr/>
              <p:nvPr/>
            </p:nvSpPr>
            <p:spPr>
              <a:xfrm>
                <a:off x="5155" y="387"/>
                <a:ext cx="5" cy="9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5" y="1"/>
                    </a:moveTo>
                    <a:cubicBezTo>
                      <a:pt x="6" y="3"/>
                      <a:pt x="3" y="4"/>
                      <a:pt x="6" y="4"/>
                    </a:cubicBezTo>
                    <a:cubicBezTo>
                      <a:pt x="6" y="8"/>
                      <a:pt x="4" y="10"/>
                      <a:pt x="2" y="12"/>
                    </a:cubicBezTo>
                    <a:cubicBezTo>
                      <a:pt x="0" y="12"/>
                      <a:pt x="2" y="8"/>
                      <a:pt x="1" y="6"/>
                    </a:cubicBezTo>
                    <a:cubicBezTo>
                      <a:pt x="2" y="4"/>
                      <a:pt x="0" y="0"/>
                      <a:pt x="5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1" name="Google Shape;611;p31"/>
              <p:cNvSpPr/>
              <p:nvPr/>
            </p:nvSpPr>
            <p:spPr>
              <a:xfrm>
                <a:off x="5145" y="389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5" y="5"/>
                    </a:moveTo>
                    <a:cubicBezTo>
                      <a:pt x="3" y="5"/>
                      <a:pt x="1" y="6"/>
                      <a:pt x="0" y="5"/>
                    </a:cubicBezTo>
                    <a:cubicBezTo>
                      <a:pt x="1" y="4"/>
                      <a:pt x="0" y="0"/>
                      <a:pt x="4" y="0"/>
                    </a:cubicBezTo>
                    <a:cubicBezTo>
                      <a:pt x="7" y="1"/>
                      <a:pt x="5" y="3"/>
                      <a:pt x="5" y="5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2" name="Google Shape;612;p31"/>
              <p:cNvSpPr/>
              <p:nvPr/>
            </p:nvSpPr>
            <p:spPr>
              <a:xfrm>
                <a:off x="5149" y="394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1"/>
                    </a:moveTo>
                    <a:cubicBezTo>
                      <a:pt x="8" y="5"/>
                      <a:pt x="5" y="6"/>
                      <a:pt x="3" y="6"/>
                    </a:cubicBezTo>
                    <a:cubicBezTo>
                      <a:pt x="0" y="7"/>
                      <a:pt x="2" y="3"/>
                      <a:pt x="1" y="3"/>
                    </a:cubicBezTo>
                    <a:cubicBezTo>
                      <a:pt x="1" y="0"/>
                      <a:pt x="3" y="1"/>
                      <a:pt x="5" y="0"/>
                    </a:cubicBezTo>
                    <a:cubicBezTo>
                      <a:pt x="6" y="0"/>
                      <a:pt x="6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31"/>
              <p:cNvSpPr/>
              <p:nvPr/>
            </p:nvSpPr>
            <p:spPr>
              <a:xfrm>
                <a:off x="5140" y="383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3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614;p31"/>
              <p:cNvSpPr/>
              <p:nvPr/>
            </p:nvSpPr>
            <p:spPr>
              <a:xfrm>
                <a:off x="5139" y="389"/>
                <a:ext cx="5" cy="3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4" y="0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5"/>
                      <a:pt x="4" y="5"/>
                    </a:cubicBezTo>
                    <a:cubicBezTo>
                      <a:pt x="3" y="5"/>
                      <a:pt x="0" y="4"/>
                      <a:pt x="0" y="4"/>
                    </a:cubicBezTo>
                    <a:cubicBezTo>
                      <a:pt x="0" y="4"/>
                      <a:pt x="4" y="1"/>
                      <a:pt x="4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5" name="Google Shape;615;p31"/>
              <p:cNvSpPr/>
              <p:nvPr/>
            </p:nvSpPr>
            <p:spPr>
              <a:xfrm>
                <a:off x="5140" y="395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31"/>
              <p:cNvSpPr/>
              <p:nvPr/>
            </p:nvSpPr>
            <p:spPr>
              <a:xfrm>
                <a:off x="5152" y="400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4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7" name="Google Shape;617;p31"/>
              <p:cNvSpPr/>
              <p:nvPr/>
            </p:nvSpPr>
            <p:spPr>
              <a:xfrm>
                <a:off x="5158" y="395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2" y="0"/>
                    </a:moveTo>
                    <a:lnTo>
                      <a:pt x="1" y="3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8" name="Google Shape;618;p31"/>
            <p:cNvSpPr/>
            <p:nvPr/>
          </p:nvSpPr>
          <p:spPr>
            <a:xfrm>
              <a:off x="8197845" y="620713"/>
              <a:ext cx="1587" cy="3175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1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31"/>
            <p:cNvSpPr/>
            <p:nvPr/>
          </p:nvSpPr>
          <p:spPr>
            <a:xfrm>
              <a:off x="8312145" y="638175"/>
              <a:ext cx="7937" cy="1111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2" y="3"/>
                    <a:pt x="1" y="9"/>
                    <a:pt x="5" y="8"/>
                  </a:cubicBezTo>
                  <a:cubicBezTo>
                    <a:pt x="7" y="5"/>
                    <a:pt x="2" y="6"/>
                    <a:pt x="3" y="3"/>
                  </a:cubicBezTo>
                  <a:cubicBezTo>
                    <a:pt x="2" y="3"/>
                    <a:pt x="2" y="0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31"/>
            <p:cNvSpPr/>
            <p:nvPr/>
          </p:nvSpPr>
          <p:spPr>
            <a:xfrm>
              <a:off x="8193083" y="557213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8"/>
                    <a:pt x="14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5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31"/>
            <p:cNvSpPr/>
            <p:nvPr/>
          </p:nvSpPr>
          <p:spPr>
            <a:xfrm>
              <a:off x="8196258" y="55562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2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31"/>
            <p:cNvSpPr/>
            <p:nvPr/>
          </p:nvSpPr>
          <p:spPr>
            <a:xfrm>
              <a:off x="8197845" y="565150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4" y="11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31"/>
            <p:cNvSpPr/>
            <p:nvPr/>
          </p:nvSpPr>
          <p:spPr>
            <a:xfrm>
              <a:off x="8201020" y="565150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1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6" y="13"/>
                    <a:pt x="6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6"/>
                  </a:cubicBezTo>
                  <a:cubicBezTo>
                    <a:pt x="6" y="16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31"/>
            <p:cNvSpPr/>
            <p:nvPr/>
          </p:nvSpPr>
          <p:spPr>
            <a:xfrm>
              <a:off x="8202608" y="574675"/>
              <a:ext cx="19050" cy="1428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7"/>
                    <a:pt x="14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4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31"/>
            <p:cNvSpPr/>
            <p:nvPr/>
          </p:nvSpPr>
          <p:spPr>
            <a:xfrm>
              <a:off x="8204195" y="573088"/>
              <a:ext cx="17462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2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4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31"/>
            <p:cNvSpPr/>
            <p:nvPr/>
          </p:nvSpPr>
          <p:spPr>
            <a:xfrm>
              <a:off x="8205783" y="581025"/>
              <a:ext cx="20637" cy="1587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5" y="1"/>
                    <a:pt x="17" y="7"/>
                    <a:pt x="15" y="9"/>
                  </a:cubicBezTo>
                  <a:cubicBezTo>
                    <a:pt x="14" y="10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4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31"/>
            <p:cNvSpPr/>
            <p:nvPr/>
          </p:nvSpPr>
          <p:spPr>
            <a:xfrm>
              <a:off x="8208958" y="579438"/>
              <a:ext cx="17462" cy="19050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6" y="13"/>
                    <a:pt x="6" y="13"/>
                    <a:pt x="5" y="13"/>
                  </a:cubicBezTo>
                  <a:moveTo>
                    <a:pt x="3" y="4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1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31"/>
            <p:cNvSpPr/>
            <p:nvPr/>
          </p:nvSpPr>
          <p:spPr>
            <a:xfrm>
              <a:off x="8212133" y="587375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31"/>
            <p:cNvSpPr/>
            <p:nvPr/>
          </p:nvSpPr>
          <p:spPr>
            <a:xfrm>
              <a:off x="8215308" y="585788"/>
              <a:ext cx="15875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3"/>
                    <a:pt x="8" y="3"/>
                  </a:cubicBezTo>
                  <a:cubicBezTo>
                    <a:pt x="9" y="4"/>
                    <a:pt x="10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9" y="12"/>
                    <a:pt x="11" y="12"/>
                    <a:pt x="13" y="11"/>
                  </a:cubicBezTo>
                  <a:cubicBezTo>
                    <a:pt x="14" y="10"/>
                    <a:pt x="13" y="7"/>
                    <a:pt x="13" y="6"/>
                  </a:cubicBezTo>
                  <a:cubicBezTo>
                    <a:pt x="12" y="4"/>
                    <a:pt x="11" y="2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31"/>
            <p:cNvSpPr/>
            <p:nvPr/>
          </p:nvSpPr>
          <p:spPr>
            <a:xfrm>
              <a:off x="8216895" y="593725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3"/>
                  </a:moveTo>
                  <a:cubicBezTo>
                    <a:pt x="7" y="3"/>
                    <a:pt x="8" y="0"/>
                    <a:pt x="12" y="1"/>
                  </a:cubicBezTo>
                  <a:cubicBezTo>
                    <a:pt x="14" y="1"/>
                    <a:pt x="16" y="7"/>
                    <a:pt x="15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4"/>
                    <a:pt x="7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31"/>
            <p:cNvSpPr/>
            <p:nvPr/>
          </p:nvSpPr>
          <p:spPr>
            <a:xfrm>
              <a:off x="8220070" y="593725"/>
              <a:ext cx="15875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2"/>
                    <a:pt x="2" y="10"/>
                    <a:pt x="2" y="7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2"/>
                    <a:pt x="8" y="3"/>
                  </a:cubicBezTo>
                  <a:cubicBezTo>
                    <a:pt x="9" y="3"/>
                    <a:pt x="10" y="5"/>
                    <a:pt x="11" y="6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3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4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11" y="12"/>
                    <a:pt x="13" y="10"/>
                  </a:cubicBezTo>
                  <a:cubicBezTo>
                    <a:pt x="14" y="9"/>
                    <a:pt x="13" y="7"/>
                    <a:pt x="13" y="6"/>
                  </a:cubicBezTo>
                  <a:cubicBezTo>
                    <a:pt x="12" y="4"/>
                    <a:pt x="11" y="1"/>
                    <a:pt x="9" y="1"/>
                  </a:cubicBezTo>
                  <a:cubicBezTo>
                    <a:pt x="6" y="0"/>
                    <a:pt x="4" y="2"/>
                    <a:pt x="3" y="3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31"/>
            <p:cNvSpPr/>
            <p:nvPr/>
          </p:nvSpPr>
          <p:spPr>
            <a:xfrm>
              <a:off x="8164508" y="684213"/>
              <a:ext cx="14287" cy="15875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5" y="0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3"/>
                    <a:pt x="5" y="5"/>
                    <a:pt x="5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9" y="4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1" y="4"/>
                    <a:pt x="11" y="5"/>
                  </a:cubicBezTo>
                  <a:cubicBezTo>
                    <a:pt x="10" y="6"/>
                    <a:pt x="8" y="9"/>
                    <a:pt x="8" y="10"/>
                  </a:cubicBezTo>
                  <a:cubicBezTo>
                    <a:pt x="8" y="11"/>
                    <a:pt x="8" y="13"/>
                    <a:pt x="8" y="1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2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2" y="7"/>
                  </a:cubicBezTo>
                  <a:cubicBezTo>
                    <a:pt x="2" y="7"/>
                    <a:pt x="4" y="3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31"/>
            <p:cNvSpPr/>
            <p:nvPr/>
          </p:nvSpPr>
          <p:spPr>
            <a:xfrm>
              <a:off x="8174033" y="6889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4"/>
                    <a:pt x="4" y="7"/>
                    <a:pt x="3" y="8"/>
                  </a:cubicBezTo>
                  <a:cubicBezTo>
                    <a:pt x="3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8"/>
                  </a:cubicBezTo>
                  <a:cubicBezTo>
                    <a:pt x="2" y="7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31"/>
            <p:cNvSpPr/>
            <p:nvPr/>
          </p:nvSpPr>
          <p:spPr>
            <a:xfrm>
              <a:off x="8178795" y="692150"/>
              <a:ext cx="14287" cy="14288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9"/>
                  </a:moveTo>
                  <a:cubicBezTo>
                    <a:pt x="0" y="9"/>
                    <a:pt x="1" y="9"/>
                    <a:pt x="1" y="8"/>
                  </a:cubicBezTo>
                  <a:cubicBezTo>
                    <a:pt x="2" y="8"/>
                    <a:pt x="4" y="2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4"/>
                    <a:pt x="9" y="4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3"/>
                    <a:pt x="11" y="4"/>
                  </a:cubicBezTo>
                  <a:cubicBezTo>
                    <a:pt x="10" y="5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31"/>
            <p:cNvSpPr/>
            <p:nvPr/>
          </p:nvSpPr>
          <p:spPr>
            <a:xfrm>
              <a:off x="8189908" y="695325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0" y="10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1" y="8"/>
                    <a:pt x="3" y="2"/>
                    <a:pt x="3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4"/>
                    <a:pt x="9" y="3"/>
                  </a:cubicBezTo>
                  <a:cubicBezTo>
                    <a:pt x="9" y="2"/>
                    <a:pt x="8" y="1"/>
                    <a:pt x="8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cubicBezTo>
                    <a:pt x="10" y="4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8"/>
                    <a:pt x="3" y="9"/>
                  </a:cubicBezTo>
                  <a:cubicBezTo>
                    <a:pt x="3" y="9"/>
                    <a:pt x="3" y="11"/>
                    <a:pt x="3" y="1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31"/>
            <p:cNvSpPr/>
            <p:nvPr/>
          </p:nvSpPr>
          <p:spPr>
            <a:xfrm>
              <a:off x="8199433" y="6985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4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2"/>
                    <a:pt x="8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7" y="5"/>
                    <a:pt x="8" y="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5"/>
                    <a:pt x="5" y="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7" y="10"/>
                    <a:pt x="8" y="9"/>
                    <a:pt x="8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10"/>
                    <a:pt x="2" y="9"/>
                  </a:cubicBezTo>
                  <a:cubicBezTo>
                    <a:pt x="2" y="8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31"/>
            <p:cNvSpPr/>
            <p:nvPr/>
          </p:nvSpPr>
          <p:spPr>
            <a:xfrm>
              <a:off x="8210545" y="700088"/>
              <a:ext cx="12700" cy="19050"/>
            </a:xfrm>
            <a:custGeom>
              <a:avLst/>
              <a:gdLst/>
              <a:ahLst/>
              <a:cxnLst/>
              <a:rect l="l" t="t" r="r" b="b"/>
              <a:pathLst>
                <a:path w="11" h="16" extrusionOk="0">
                  <a:moveTo>
                    <a:pt x="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4"/>
                    <a:pt x="7" y="2"/>
                    <a:pt x="7" y="2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9" y="3"/>
                    <a:pt x="5" y="5"/>
                    <a:pt x="5" y="5"/>
                  </a:cubicBezTo>
                  <a:cubicBezTo>
                    <a:pt x="5" y="5"/>
                    <a:pt x="6" y="12"/>
                    <a:pt x="11" y="16"/>
                  </a:cubicBezTo>
                  <a:cubicBezTo>
                    <a:pt x="11" y="16"/>
                    <a:pt x="5" y="15"/>
                    <a:pt x="3" y="7"/>
                  </a:cubicBezTo>
                  <a:cubicBezTo>
                    <a:pt x="3" y="7"/>
                    <a:pt x="3" y="9"/>
                    <a:pt x="3" y="10"/>
                  </a:cubicBezTo>
                  <a:cubicBezTo>
                    <a:pt x="3" y="10"/>
                    <a:pt x="4" y="11"/>
                    <a:pt x="4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9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31"/>
            <p:cNvSpPr/>
            <p:nvPr/>
          </p:nvSpPr>
          <p:spPr>
            <a:xfrm>
              <a:off x="8218483" y="70167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4" y="7"/>
                  </a:moveTo>
                  <a:cubicBezTo>
                    <a:pt x="5" y="6"/>
                    <a:pt x="6" y="4"/>
                    <a:pt x="6" y="4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4" y="7"/>
                  </a:lnTo>
                  <a:close/>
                  <a:moveTo>
                    <a:pt x="10" y="11"/>
                  </a:moveTo>
                  <a:cubicBezTo>
                    <a:pt x="10" y="11"/>
                    <a:pt x="10" y="10"/>
                    <a:pt x="9" y="9"/>
                  </a:cubicBezTo>
                  <a:cubicBezTo>
                    <a:pt x="9" y="8"/>
                    <a:pt x="6" y="0"/>
                    <a:pt x="6" y="0"/>
                  </a:cubicBezTo>
                  <a:cubicBezTo>
                    <a:pt x="6" y="0"/>
                    <a:pt x="3" y="7"/>
                    <a:pt x="2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6" y="11"/>
                    <a:pt x="6" y="11"/>
                  </a:cubicBezTo>
                  <a:lnTo>
                    <a:pt x="10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31"/>
            <p:cNvSpPr/>
            <p:nvPr/>
          </p:nvSpPr>
          <p:spPr>
            <a:xfrm>
              <a:off x="8235945" y="70167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2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5" y="9"/>
                    <a:pt x="5" y="1"/>
                    <a:pt x="5" y="1"/>
                  </a:cubicBezTo>
                  <a:cubicBezTo>
                    <a:pt x="5" y="1"/>
                    <a:pt x="6" y="1"/>
                    <a:pt x="7" y="2"/>
                  </a:cubicBezTo>
                  <a:cubicBezTo>
                    <a:pt x="8" y="2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4" y="9"/>
                    <a:pt x="3" y="10"/>
                  </a:cubicBezTo>
                  <a:cubicBezTo>
                    <a:pt x="3" y="10"/>
                    <a:pt x="2" y="11"/>
                    <a:pt x="2" y="11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31"/>
            <p:cNvSpPr/>
            <p:nvPr/>
          </p:nvSpPr>
          <p:spPr>
            <a:xfrm>
              <a:off x="8247058" y="7016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8" h="12" extrusionOk="0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2"/>
                    <a:pt x="2" y="7"/>
                    <a:pt x="2" y="8"/>
                  </a:cubicBezTo>
                  <a:cubicBezTo>
                    <a:pt x="3" y="10"/>
                    <a:pt x="5" y="11"/>
                    <a:pt x="5" y="8"/>
                  </a:cubicBezTo>
                  <a:cubicBezTo>
                    <a:pt x="6" y="6"/>
                    <a:pt x="5" y="2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8" y="4"/>
                    <a:pt x="8" y="8"/>
                    <a:pt x="7" y="9"/>
                  </a:cubicBezTo>
                  <a:cubicBezTo>
                    <a:pt x="7" y="11"/>
                    <a:pt x="6" y="11"/>
                    <a:pt x="5" y="12"/>
                  </a:cubicBezTo>
                  <a:cubicBezTo>
                    <a:pt x="3" y="12"/>
                    <a:pt x="1" y="10"/>
                    <a:pt x="1" y="9"/>
                  </a:cubicBezTo>
                  <a:cubicBezTo>
                    <a:pt x="1" y="8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31"/>
            <p:cNvSpPr/>
            <p:nvPr/>
          </p:nvSpPr>
          <p:spPr>
            <a:xfrm>
              <a:off x="8258170" y="700088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1" y="11"/>
                  </a:moveTo>
                  <a:cubicBezTo>
                    <a:pt x="1" y="11"/>
                    <a:pt x="2" y="11"/>
                    <a:pt x="2" y="10"/>
                  </a:cubicBezTo>
                  <a:cubicBezTo>
                    <a:pt x="2" y="9"/>
                    <a:pt x="1" y="3"/>
                    <a:pt x="1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2"/>
                    <a:pt x="6" y="2"/>
                  </a:cubicBezTo>
                  <a:cubicBezTo>
                    <a:pt x="6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8" y="11"/>
                    <a:pt x="8" y="1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8"/>
                    <a:pt x="3" y="9"/>
                  </a:cubicBezTo>
                  <a:cubicBezTo>
                    <a:pt x="3" y="10"/>
                    <a:pt x="4" y="11"/>
                    <a:pt x="4" y="11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31"/>
            <p:cNvSpPr/>
            <p:nvPr/>
          </p:nvSpPr>
          <p:spPr>
            <a:xfrm>
              <a:off x="8267695" y="698500"/>
              <a:ext cx="11112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4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2" y="12"/>
                    <a:pt x="5" y="12"/>
                    <a:pt x="6" y="12"/>
                  </a:cubicBezTo>
                  <a:cubicBezTo>
                    <a:pt x="7" y="12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1"/>
                    <a:pt x="5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1"/>
                    <a:pt x="7" y="2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31"/>
            <p:cNvSpPr/>
            <p:nvPr/>
          </p:nvSpPr>
          <p:spPr>
            <a:xfrm>
              <a:off x="8278808" y="695325"/>
              <a:ext cx="11112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3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8" y="11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0"/>
                    <a:pt x="6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0"/>
                    <a:pt x="7" y="2"/>
                    <a:pt x="8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31"/>
            <p:cNvSpPr/>
            <p:nvPr/>
          </p:nvSpPr>
          <p:spPr>
            <a:xfrm>
              <a:off x="8289920" y="693738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2" y="7"/>
                  </a:moveTo>
                  <a:cubicBezTo>
                    <a:pt x="2" y="6"/>
                    <a:pt x="3" y="4"/>
                    <a:pt x="3" y="4"/>
                  </a:cubicBezTo>
                  <a:cubicBezTo>
                    <a:pt x="4" y="7"/>
                    <a:pt x="4" y="7"/>
                    <a:pt x="4" y="7"/>
                  </a:cubicBezTo>
                  <a:lnTo>
                    <a:pt x="2" y="7"/>
                  </a:lnTo>
                  <a:close/>
                  <a:moveTo>
                    <a:pt x="10" y="9"/>
                  </a:moveTo>
                  <a:cubicBezTo>
                    <a:pt x="10" y="9"/>
                    <a:pt x="9" y="8"/>
                    <a:pt x="8" y="7"/>
                  </a:cubicBezTo>
                  <a:cubicBezTo>
                    <a:pt x="7" y="6"/>
                    <a:pt x="1" y="0"/>
                    <a:pt x="1" y="0"/>
                  </a:cubicBezTo>
                  <a:cubicBezTo>
                    <a:pt x="1" y="0"/>
                    <a:pt x="1" y="8"/>
                    <a:pt x="1" y="10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2" y="10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lnTo>
                    <a:pt x="1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31"/>
            <p:cNvSpPr/>
            <p:nvPr/>
          </p:nvSpPr>
          <p:spPr>
            <a:xfrm>
              <a:off x="8296270" y="69056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7" y="8"/>
                  </a:moveTo>
                  <a:cubicBezTo>
                    <a:pt x="7" y="8"/>
                    <a:pt x="8" y="8"/>
                    <a:pt x="9" y="7"/>
                  </a:cubicBezTo>
                  <a:cubicBezTo>
                    <a:pt x="9" y="7"/>
                    <a:pt x="10" y="5"/>
                    <a:pt x="10" y="5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0"/>
                    <a:pt x="5" y="9"/>
                  </a:cubicBezTo>
                  <a:cubicBezTo>
                    <a:pt x="5" y="8"/>
                    <a:pt x="2" y="3"/>
                    <a:pt x="2" y="2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7" y="8"/>
                    <a:pt x="7" y="8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31"/>
            <p:cNvSpPr/>
            <p:nvPr/>
          </p:nvSpPr>
          <p:spPr>
            <a:xfrm>
              <a:off x="8310558" y="68421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0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4" y="2"/>
                    <a:pt x="6" y="6"/>
                    <a:pt x="6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8"/>
                  </a:cubicBezTo>
                  <a:cubicBezTo>
                    <a:pt x="4" y="7"/>
                    <a:pt x="2" y="4"/>
                    <a:pt x="2" y="3"/>
                  </a:cubicBezTo>
                  <a:cubicBezTo>
                    <a:pt x="1" y="2"/>
                    <a:pt x="0" y="2"/>
                    <a:pt x="0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31"/>
            <p:cNvSpPr/>
            <p:nvPr/>
          </p:nvSpPr>
          <p:spPr>
            <a:xfrm>
              <a:off x="8315320" y="674688"/>
              <a:ext cx="20637" cy="17463"/>
            </a:xfrm>
            <a:custGeom>
              <a:avLst/>
              <a:gdLst/>
              <a:ahLst/>
              <a:cxnLst/>
              <a:rect l="l" t="t" r="r" b="b"/>
              <a:pathLst>
                <a:path w="18" h="14" extrusionOk="0">
                  <a:moveTo>
                    <a:pt x="0" y="6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6"/>
                    <a:pt x="5" y="7"/>
                    <a:pt x="5" y="7"/>
                  </a:cubicBezTo>
                  <a:cubicBezTo>
                    <a:pt x="5" y="7"/>
                    <a:pt x="5" y="4"/>
                    <a:pt x="5" y="3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3"/>
                    <a:pt x="6" y="7"/>
                    <a:pt x="6" y="7"/>
                  </a:cubicBezTo>
                  <a:cubicBezTo>
                    <a:pt x="6" y="7"/>
                    <a:pt x="11" y="11"/>
                    <a:pt x="18" y="10"/>
                  </a:cubicBezTo>
                  <a:cubicBezTo>
                    <a:pt x="18" y="10"/>
                    <a:pt x="13" y="14"/>
                    <a:pt x="6" y="9"/>
                  </a:cubicBezTo>
                  <a:cubicBezTo>
                    <a:pt x="6" y="9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2" y="7"/>
                    <a:pt x="2" y="7"/>
                  </a:cubicBezTo>
                  <a:cubicBezTo>
                    <a:pt x="1" y="6"/>
                    <a:pt x="0" y="6"/>
                    <a:pt x="0" y="6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31"/>
            <p:cNvSpPr/>
            <p:nvPr/>
          </p:nvSpPr>
          <p:spPr>
            <a:xfrm>
              <a:off x="8324845" y="6731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4" y="7"/>
                  </a:moveTo>
                  <a:cubicBezTo>
                    <a:pt x="3" y="6"/>
                    <a:pt x="3" y="4"/>
                    <a:pt x="3" y="4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4" y="7"/>
                  </a:lnTo>
                  <a:close/>
                  <a:moveTo>
                    <a:pt x="8" y="4"/>
                  </a:moveTo>
                  <a:cubicBezTo>
                    <a:pt x="7" y="4"/>
                    <a:pt x="0" y="0"/>
                    <a:pt x="0" y="0"/>
                  </a:cubicBezTo>
                  <a:cubicBezTo>
                    <a:pt x="0" y="0"/>
                    <a:pt x="3" y="8"/>
                    <a:pt x="4" y="10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9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31"/>
            <p:cNvSpPr/>
            <p:nvPr/>
          </p:nvSpPr>
          <p:spPr>
            <a:xfrm>
              <a:off x="8154983" y="67945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8" y="5"/>
                  </a:moveTo>
                  <a:cubicBezTo>
                    <a:pt x="7" y="6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9" y="4"/>
                    <a:pt x="8" y="5"/>
                  </a:cubicBezTo>
                  <a:moveTo>
                    <a:pt x="6" y="9"/>
                  </a:moveTo>
                  <a:cubicBezTo>
                    <a:pt x="5" y="10"/>
                    <a:pt x="3" y="9"/>
                    <a:pt x="3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7" y="7"/>
                    <a:pt x="6" y="9"/>
                  </a:cubicBezTo>
                  <a:moveTo>
                    <a:pt x="9" y="3"/>
                  </a:moveTo>
                  <a:cubicBezTo>
                    <a:pt x="8" y="2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2" y="5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6" y="13"/>
                    <a:pt x="8" y="10"/>
                  </a:cubicBezTo>
                  <a:cubicBezTo>
                    <a:pt x="10" y="8"/>
                    <a:pt x="8" y="7"/>
                    <a:pt x="8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1" y="4"/>
                    <a:pt x="10" y="3"/>
                    <a:pt x="9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31"/>
            <p:cNvSpPr/>
            <p:nvPr/>
          </p:nvSpPr>
          <p:spPr>
            <a:xfrm>
              <a:off x="8177208" y="468313"/>
              <a:ext cx="63600" cy="72900"/>
            </a:xfrm>
            <a:prstGeom prst="rect">
              <a:avLst/>
            </a:prstGeom>
            <a:solidFill>
              <a:srgbClr val="E12C2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31"/>
            <p:cNvSpPr/>
            <p:nvPr/>
          </p:nvSpPr>
          <p:spPr>
            <a:xfrm>
              <a:off x="8183558" y="474663"/>
              <a:ext cx="47625" cy="53975"/>
            </a:xfrm>
            <a:custGeom>
              <a:avLst/>
              <a:gdLst/>
              <a:ahLst/>
              <a:cxnLst/>
              <a:rect l="l" t="t" r="r" b="b"/>
              <a:pathLst>
                <a:path w="40" h="45" extrusionOk="0">
                  <a:moveTo>
                    <a:pt x="20" y="45"/>
                  </a:moveTo>
                  <a:cubicBezTo>
                    <a:pt x="23" y="45"/>
                    <a:pt x="24" y="43"/>
                    <a:pt x="24" y="43"/>
                  </a:cubicBezTo>
                  <a:cubicBezTo>
                    <a:pt x="24" y="43"/>
                    <a:pt x="23" y="39"/>
                    <a:pt x="25" y="37"/>
                  </a:cubicBezTo>
                  <a:cubicBezTo>
                    <a:pt x="26" y="34"/>
                    <a:pt x="27" y="29"/>
                    <a:pt x="27" y="29"/>
                  </a:cubicBezTo>
                  <a:cubicBezTo>
                    <a:pt x="27" y="29"/>
                    <a:pt x="32" y="30"/>
                    <a:pt x="33" y="29"/>
                  </a:cubicBezTo>
                  <a:cubicBezTo>
                    <a:pt x="35" y="27"/>
                    <a:pt x="31" y="24"/>
                    <a:pt x="31" y="24"/>
                  </a:cubicBezTo>
                  <a:cubicBezTo>
                    <a:pt x="31" y="24"/>
                    <a:pt x="34" y="25"/>
                    <a:pt x="37" y="21"/>
                  </a:cubicBezTo>
                  <a:cubicBezTo>
                    <a:pt x="39" y="19"/>
                    <a:pt x="39" y="15"/>
                    <a:pt x="38" y="9"/>
                  </a:cubicBezTo>
                  <a:cubicBezTo>
                    <a:pt x="37" y="3"/>
                    <a:pt x="40" y="1"/>
                    <a:pt x="40" y="1"/>
                  </a:cubicBezTo>
                  <a:cubicBezTo>
                    <a:pt x="40" y="1"/>
                    <a:pt x="39" y="0"/>
                    <a:pt x="36" y="3"/>
                  </a:cubicBezTo>
                  <a:cubicBezTo>
                    <a:pt x="31" y="7"/>
                    <a:pt x="35" y="15"/>
                    <a:pt x="32" y="18"/>
                  </a:cubicBezTo>
                  <a:cubicBezTo>
                    <a:pt x="30" y="19"/>
                    <a:pt x="20" y="18"/>
                    <a:pt x="20" y="18"/>
                  </a:cubicBezTo>
                  <a:cubicBezTo>
                    <a:pt x="20" y="18"/>
                    <a:pt x="10" y="19"/>
                    <a:pt x="9" y="18"/>
                  </a:cubicBezTo>
                  <a:cubicBezTo>
                    <a:pt x="6" y="15"/>
                    <a:pt x="9" y="7"/>
                    <a:pt x="5" y="3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4" y="3"/>
                    <a:pt x="3" y="9"/>
                  </a:cubicBezTo>
                  <a:cubicBezTo>
                    <a:pt x="2" y="15"/>
                    <a:pt x="1" y="19"/>
                    <a:pt x="4" y="21"/>
                  </a:cubicBezTo>
                  <a:cubicBezTo>
                    <a:pt x="7" y="25"/>
                    <a:pt x="10" y="24"/>
                    <a:pt x="10" y="24"/>
                  </a:cubicBezTo>
                  <a:cubicBezTo>
                    <a:pt x="10" y="24"/>
                    <a:pt x="6" y="27"/>
                    <a:pt x="7" y="29"/>
                  </a:cubicBezTo>
                  <a:cubicBezTo>
                    <a:pt x="9" y="30"/>
                    <a:pt x="14" y="29"/>
                    <a:pt x="14" y="29"/>
                  </a:cubicBezTo>
                  <a:cubicBezTo>
                    <a:pt x="14" y="29"/>
                    <a:pt x="15" y="34"/>
                    <a:pt x="16" y="37"/>
                  </a:cubicBezTo>
                  <a:cubicBezTo>
                    <a:pt x="17" y="39"/>
                    <a:pt x="17" y="43"/>
                    <a:pt x="17" y="43"/>
                  </a:cubicBezTo>
                  <a:cubicBezTo>
                    <a:pt x="17" y="43"/>
                    <a:pt x="18" y="45"/>
                    <a:pt x="21" y="45"/>
                  </a:cubicBezTo>
                  <a:lnTo>
                    <a:pt x="20" y="4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31"/>
            <p:cNvSpPr/>
            <p:nvPr/>
          </p:nvSpPr>
          <p:spPr>
            <a:xfrm>
              <a:off x="8240708" y="546100"/>
              <a:ext cx="61912" cy="92075"/>
            </a:xfrm>
            <a:custGeom>
              <a:avLst/>
              <a:gdLst/>
              <a:ahLst/>
              <a:cxnLst/>
              <a:rect l="l" t="t" r="r" b="b"/>
              <a:pathLst>
                <a:path w="53" h="78" extrusionOk="0">
                  <a:moveTo>
                    <a:pt x="53" y="0"/>
                  </a:moveTo>
                  <a:cubicBezTo>
                    <a:pt x="53" y="27"/>
                    <a:pt x="44" y="50"/>
                    <a:pt x="26" y="64"/>
                  </a:cubicBezTo>
                  <a:cubicBezTo>
                    <a:pt x="16" y="73"/>
                    <a:pt x="6" y="76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E12C2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31"/>
            <p:cNvSpPr/>
            <p:nvPr/>
          </p:nvSpPr>
          <p:spPr>
            <a:xfrm>
              <a:off x="8247058" y="555625"/>
              <a:ext cx="49212" cy="61913"/>
            </a:xfrm>
            <a:custGeom>
              <a:avLst/>
              <a:gdLst/>
              <a:ahLst/>
              <a:cxnLst/>
              <a:rect l="l" t="t" r="r" b="b"/>
              <a:pathLst>
                <a:path w="41" h="53" extrusionOk="0">
                  <a:moveTo>
                    <a:pt x="37" y="6"/>
                  </a:moveTo>
                  <a:cubicBezTo>
                    <a:pt x="36" y="6"/>
                    <a:pt x="35" y="5"/>
                    <a:pt x="35" y="4"/>
                  </a:cubicBezTo>
                  <a:cubicBezTo>
                    <a:pt x="35" y="3"/>
                    <a:pt x="36" y="3"/>
                    <a:pt x="37" y="3"/>
                  </a:cubicBezTo>
                  <a:cubicBezTo>
                    <a:pt x="37" y="3"/>
                    <a:pt x="38" y="3"/>
                    <a:pt x="38" y="4"/>
                  </a:cubicBezTo>
                  <a:cubicBezTo>
                    <a:pt x="38" y="5"/>
                    <a:pt x="37" y="6"/>
                    <a:pt x="37" y="6"/>
                  </a:cubicBezTo>
                  <a:moveTo>
                    <a:pt x="37" y="12"/>
                  </a:moveTo>
                  <a:cubicBezTo>
                    <a:pt x="36" y="13"/>
                    <a:pt x="35" y="12"/>
                    <a:pt x="35" y="11"/>
                  </a:cubicBezTo>
                  <a:cubicBezTo>
                    <a:pt x="35" y="11"/>
                    <a:pt x="35" y="10"/>
                    <a:pt x="36" y="9"/>
                  </a:cubicBezTo>
                  <a:cubicBezTo>
                    <a:pt x="37" y="9"/>
                    <a:pt x="38" y="10"/>
                    <a:pt x="38" y="10"/>
                  </a:cubicBezTo>
                  <a:cubicBezTo>
                    <a:pt x="38" y="11"/>
                    <a:pt x="38" y="12"/>
                    <a:pt x="37" y="12"/>
                  </a:cubicBezTo>
                  <a:moveTo>
                    <a:pt x="35" y="19"/>
                  </a:moveTo>
                  <a:cubicBezTo>
                    <a:pt x="34" y="19"/>
                    <a:pt x="34" y="19"/>
                    <a:pt x="33" y="18"/>
                  </a:cubicBezTo>
                  <a:cubicBezTo>
                    <a:pt x="33" y="17"/>
                    <a:pt x="33" y="16"/>
                    <a:pt x="34" y="16"/>
                  </a:cubicBezTo>
                  <a:cubicBezTo>
                    <a:pt x="35" y="15"/>
                    <a:pt x="36" y="16"/>
                    <a:pt x="36" y="17"/>
                  </a:cubicBezTo>
                  <a:cubicBezTo>
                    <a:pt x="37" y="18"/>
                    <a:pt x="36" y="18"/>
                    <a:pt x="35" y="19"/>
                  </a:cubicBezTo>
                  <a:moveTo>
                    <a:pt x="33" y="25"/>
                  </a:moveTo>
                  <a:cubicBezTo>
                    <a:pt x="32" y="25"/>
                    <a:pt x="31" y="25"/>
                    <a:pt x="31" y="24"/>
                  </a:cubicBezTo>
                  <a:cubicBezTo>
                    <a:pt x="30" y="23"/>
                    <a:pt x="31" y="22"/>
                    <a:pt x="32" y="22"/>
                  </a:cubicBezTo>
                  <a:cubicBezTo>
                    <a:pt x="33" y="21"/>
                    <a:pt x="33" y="22"/>
                    <a:pt x="34" y="23"/>
                  </a:cubicBezTo>
                  <a:cubicBezTo>
                    <a:pt x="34" y="24"/>
                    <a:pt x="34" y="24"/>
                    <a:pt x="33" y="25"/>
                  </a:cubicBezTo>
                  <a:moveTo>
                    <a:pt x="29" y="30"/>
                  </a:moveTo>
                  <a:cubicBezTo>
                    <a:pt x="29" y="31"/>
                    <a:pt x="28" y="30"/>
                    <a:pt x="27" y="29"/>
                  </a:cubicBezTo>
                  <a:cubicBezTo>
                    <a:pt x="27" y="29"/>
                    <a:pt x="28" y="28"/>
                    <a:pt x="28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1" y="29"/>
                    <a:pt x="30" y="30"/>
                    <a:pt x="29" y="30"/>
                  </a:cubicBezTo>
                  <a:moveTo>
                    <a:pt x="26" y="35"/>
                  </a:moveTo>
                  <a:cubicBezTo>
                    <a:pt x="25" y="36"/>
                    <a:pt x="24" y="35"/>
                    <a:pt x="24" y="34"/>
                  </a:cubicBezTo>
                  <a:cubicBezTo>
                    <a:pt x="24" y="34"/>
                    <a:pt x="24" y="33"/>
                    <a:pt x="25" y="32"/>
                  </a:cubicBezTo>
                  <a:cubicBezTo>
                    <a:pt x="26" y="32"/>
                    <a:pt x="26" y="33"/>
                    <a:pt x="27" y="33"/>
                  </a:cubicBezTo>
                  <a:cubicBezTo>
                    <a:pt x="27" y="34"/>
                    <a:pt x="27" y="35"/>
                    <a:pt x="26" y="35"/>
                  </a:cubicBezTo>
                  <a:moveTo>
                    <a:pt x="22" y="40"/>
                  </a:moveTo>
                  <a:cubicBezTo>
                    <a:pt x="21" y="41"/>
                    <a:pt x="20" y="40"/>
                    <a:pt x="20" y="39"/>
                  </a:cubicBezTo>
                  <a:cubicBezTo>
                    <a:pt x="19" y="39"/>
                    <a:pt x="20" y="38"/>
                    <a:pt x="21" y="37"/>
                  </a:cubicBezTo>
                  <a:cubicBezTo>
                    <a:pt x="22" y="37"/>
                    <a:pt x="22" y="38"/>
                    <a:pt x="23" y="38"/>
                  </a:cubicBezTo>
                  <a:cubicBezTo>
                    <a:pt x="23" y="39"/>
                    <a:pt x="23" y="40"/>
                    <a:pt x="22" y="40"/>
                  </a:cubicBezTo>
                  <a:moveTo>
                    <a:pt x="18" y="45"/>
                  </a:moveTo>
                  <a:cubicBezTo>
                    <a:pt x="17" y="45"/>
                    <a:pt x="16" y="45"/>
                    <a:pt x="16" y="44"/>
                  </a:cubicBezTo>
                  <a:cubicBezTo>
                    <a:pt x="15" y="43"/>
                    <a:pt x="16" y="42"/>
                    <a:pt x="17" y="42"/>
                  </a:cubicBezTo>
                  <a:cubicBezTo>
                    <a:pt x="17" y="42"/>
                    <a:pt x="18" y="42"/>
                    <a:pt x="19" y="43"/>
                  </a:cubicBezTo>
                  <a:cubicBezTo>
                    <a:pt x="19" y="44"/>
                    <a:pt x="18" y="45"/>
                    <a:pt x="18" y="45"/>
                  </a:cubicBezTo>
                  <a:moveTo>
                    <a:pt x="13" y="43"/>
                  </a:moveTo>
                  <a:cubicBezTo>
                    <a:pt x="12" y="43"/>
                    <a:pt x="11" y="43"/>
                    <a:pt x="10" y="43"/>
                  </a:cubicBezTo>
                  <a:cubicBezTo>
                    <a:pt x="9" y="44"/>
                    <a:pt x="9" y="44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9" y="43"/>
                    <a:pt x="9" y="42"/>
                  </a:cubicBezTo>
                  <a:cubicBezTo>
                    <a:pt x="9" y="41"/>
                    <a:pt x="9" y="40"/>
                    <a:pt x="8" y="40"/>
                  </a:cubicBezTo>
                  <a:cubicBezTo>
                    <a:pt x="10" y="39"/>
                    <a:pt x="11" y="38"/>
                    <a:pt x="11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2" y="34"/>
                    <a:pt x="14" y="32"/>
                    <a:pt x="14" y="30"/>
                  </a:cubicBezTo>
                  <a:cubicBezTo>
                    <a:pt x="14" y="30"/>
                    <a:pt x="14" y="29"/>
                    <a:pt x="14" y="29"/>
                  </a:cubicBezTo>
                  <a:cubicBezTo>
                    <a:pt x="16" y="29"/>
                    <a:pt x="17" y="27"/>
                    <a:pt x="17" y="25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9" y="23"/>
                    <a:pt x="20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3" y="19"/>
                    <a:pt x="24" y="17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7" y="14"/>
                    <a:pt x="29" y="12"/>
                    <a:pt x="29" y="10"/>
                  </a:cubicBezTo>
                  <a:cubicBezTo>
                    <a:pt x="29" y="10"/>
                    <a:pt x="30" y="10"/>
                    <a:pt x="30" y="10"/>
                  </a:cubicBezTo>
                  <a:cubicBezTo>
                    <a:pt x="31" y="10"/>
                    <a:pt x="32" y="10"/>
                    <a:pt x="32" y="9"/>
                  </a:cubicBezTo>
                  <a:cubicBezTo>
                    <a:pt x="32" y="10"/>
                    <a:pt x="32" y="11"/>
                    <a:pt x="32" y="12"/>
                  </a:cubicBezTo>
                  <a:cubicBezTo>
                    <a:pt x="32" y="13"/>
                    <a:pt x="33" y="13"/>
                    <a:pt x="33" y="13"/>
                  </a:cubicBezTo>
                  <a:cubicBezTo>
                    <a:pt x="31" y="14"/>
                    <a:pt x="30" y="16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9" y="20"/>
                    <a:pt x="27" y="22"/>
                    <a:pt x="28" y="24"/>
                  </a:cubicBezTo>
                  <a:cubicBezTo>
                    <a:pt x="28" y="25"/>
                    <a:pt x="28" y="25"/>
                    <a:pt x="27" y="25"/>
                  </a:cubicBezTo>
                  <a:cubicBezTo>
                    <a:pt x="25" y="25"/>
                    <a:pt x="24" y="27"/>
                    <a:pt x="25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2" y="30"/>
                    <a:pt x="21" y="32"/>
                    <a:pt x="21" y="34"/>
                  </a:cubicBezTo>
                  <a:cubicBezTo>
                    <a:pt x="21" y="34"/>
                    <a:pt x="20" y="35"/>
                    <a:pt x="20" y="35"/>
                  </a:cubicBezTo>
                  <a:cubicBezTo>
                    <a:pt x="18" y="35"/>
                    <a:pt x="17" y="37"/>
                    <a:pt x="17" y="39"/>
                  </a:cubicBezTo>
                  <a:cubicBezTo>
                    <a:pt x="17" y="39"/>
                    <a:pt x="16" y="39"/>
                    <a:pt x="16" y="39"/>
                  </a:cubicBezTo>
                  <a:cubicBezTo>
                    <a:pt x="14" y="40"/>
                    <a:pt x="13" y="41"/>
                    <a:pt x="13" y="43"/>
                  </a:cubicBezTo>
                  <a:moveTo>
                    <a:pt x="12" y="49"/>
                  </a:moveTo>
                  <a:cubicBezTo>
                    <a:pt x="12" y="49"/>
                    <a:pt x="11" y="49"/>
                    <a:pt x="10" y="48"/>
                  </a:cubicBezTo>
                  <a:cubicBezTo>
                    <a:pt x="10" y="47"/>
                    <a:pt x="11" y="46"/>
                    <a:pt x="11" y="46"/>
                  </a:cubicBezTo>
                  <a:cubicBezTo>
                    <a:pt x="12" y="46"/>
                    <a:pt x="13" y="46"/>
                    <a:pt x="13" y="47"/>
                  </a:cubicBezTo>
                  <a:cubicBezTo>
                    <a:pt x="14" y="48"/>
                    <a:pt x="13" y="49"/>
                    <a:pt x="12" y="49"/>
                  </a:cubicBezTo>
                  <a:moveTo>
                    <a:pt x="7" y="37"/>
                  </a:moveTo>
                  <a:cubicBezTo>
                    <a:pt x="6" y="37"/>
                    <a:pt x="5" y="37"/>
                    <a:pt x="5" y="36"/>
                  </a:cubicBezTo>
                  <a:cubicBezTo>
                    <a:pt x="5" y="35"/>
                    <a:pt x="6" y="34"/>
                    <a:pt x="7" y="34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8" y="37"/>
                    <a:pt x="7" y="37"/>
                    <a:pt x="7" y="37"/>
                  </a:cubicBezTo>
                  <a:moveTo>
                    <a:pt x="5" y="50"/>
                  </a:moveTo>
                  <a:cubicBezTo>
                    <a:pt x="4" y="50"/>
                    <a:pt x="4" y="50"/>
                    <a:pt x="4" y="49"/>
                  </a:cubicBezTo>
                  <a:cubicBezTo>
                    <a:pt x="4" y="48"/>
                    <a:pt x="4" y="47"/>
                    <a:pt x="5" y="47"/>
                  </a:cubicBezTo>
                  <a:cubicBezTo>
                    <a:pt x="6" y="47"/>
                    <a:pt x="7" y="48"/>
                    <a:pt x="7" y="49"/>
                  </a:cubicBezTo>
                  <a:cubicBezTo>
                    <a:pt x="7" y="50"/>
                    <a:pt x="6" y="50"/>
                    <a:pt x="5" y="50"/>
                  </a:cubicBezTo>
                  <a:moveTo>
                    <a:pt x="3" y="42"/>
                  </a:moveTo>
                  <a:cubicBezTo>
                    <a:pt x="3" y="41"/>
                    <a:pt x="4" y="40"/>
                    <a:pt x="5" y="40"/>
                  </a:cubicBezTo>
                  <a:cubicBezTo>
                    <a:pt x="5" y="40"/>
                    <a:pt x="6" y="41"/>
                    <a:pt x="6" y="42"/>
                  </a:cubicBezTo>
                  <a:cubicBezTo>
                    <a:pt x="6" y="43"/>
                    <a:pt x="5" y="44"/>
                    <a:pt x="5" y="44"/>
                  </a:cubicBezTo>
                  <a:cubicBezTo>
                    <a:pt x="4" y="44"/>
                    <a:pt x="3" y="43"/>
                    <a:pt x="3" y="42"/>
                  </a:cubicBezTo>
                  <a:moveTo>
                    <a:pt x="9" y="28"/>
                  </a:moveTo>
                  <a:cubicBezTo>
                    <a:pt x="10" y="28"/>
                    <a:pt x="11" y="29"/>
                    <a:pt x="11" y="30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9" y="31"/>
                    <a:pt x="8" y="31"/>
                    <a:pt x="8" y="30"/>
                  </a:cubicBezTo>
                  <a:cubicBezTo>
                    <a:pt x="8" y="29"/>
                    <a:pt x="9" y="28"/>
                    <a:pt x="9" y="28"/>
                  </a:cubicBezTo>
                  <a:moveTo>
                    <a:pt x="13" y="23"/>
                  </a:moveTo>
                  <a:cubicBezTo>
                    <a:pt x="14" y="23"/>
                    <a:pt x="15" y="24"/>
                    <a:pt x="15" y="25"/>
                  </a:cubicBezTo>
                  <a:cubicBezTo>
                    <a:pt x="15" y="26"/>
                    <a:pt x="14" y="26"/>
                    <a:pt x="13" y="26"/>
                  </a:cubicBezTo>
                  <a:cubicBezTo>
                    <a:pt x="12" y="26"/>
                    <a:pt x="11" y="26"/>
                    <a:pt x="11" y="25"/>
                  </a:cubicBezTo>
                  <a:cubicBezTo>
                    <a:pt x="11" y="24"/>
                    <a:pt x="12" y="23"/>
                    <a:pt x="13" y="23"/>
                  </a:cubicBezTo>
                  <a:moveTo>
                    <a:pt x="16" y="18"/>
                  </a:moveTo>
                  <a:cubicBezTo>
                    <a:pt x="17" y="18"/>
                    <a:pt x="18" y="18"/>
                    <a:pt x="18" y="19"/>
                  </a:cubicBezTo>
                  <a:cubicBezTo>
                    <a:pt x="18" y="20"/>
                    <a:pt x="17" y="21"/>
                    <a:pt x="16" y="21"/>
                  </a:cubicBezTo>
                  <a:cubicBezTo>
                    <a:pt x="15" y="21"/>
                    <a:pt x="14" y="20"/>
                    <a:pt x="14" y="19"/>
                  </a:cubicBezTo>
                  <a:cubicBezTo>
                    <a:pt x="14" y="18"/>
                    <a:pt x="15" y="18"/>
                    <a:pt x="16" y="18"/>
                  </a:cubicBezTo>
                  <a:moveTo>
                    <a:pt x="20" y="13"/>
                  </a:moveTo>
                  <a:cubicBezTo>
                    <a:pt x="21" y="13"/>
                    <a:pt x="22" y="14"/>
                    <a:pt x="22" y="14"/>
                  </a:cubicBezTo>
                  <a:cubicBezTo>
                    <a:pt x="22" y="15"/>
                    <a:pt x="21" y="16"/>
                    <a:pt x="20" y="16"/>
                  </a:cubicBezTo>
                  <a:cubicBezTo>
                    <a:pt x="19" y="16"/>
                    <a:pt x="18" y="15"/>
                    <a:pt x="18" y="14"/>
                  </a:cubicBezTo>
                  <a:cubicBezTo>
                    <a:pt x="18" y="14"/>
                    <a:pt x="19" y="13"/>
                    <a:pt x="20" y="13"/>
                  </a:cubicBezTo>
                  <a:moveTo>
                    <a:pt x="24" y="8"/>
                  </a:moveTo>
                  <a:cubicBezTo>
                    <a:pt x="25" y="8"/>
                    <a:pt x="26" y="9"/>
                    <a:pt x="26" y="10"/>
                  </a:cubicBezTo>
                  <a:cubicBezTo>
                    <a:pt x="26" y="11"/>
                    <a:pt x="25" y="11"/>
                    <a:pt x="24" y="11"/>
                  </a:cubicBezTo>
                  <a:cubicBezTo>
                    <a:pt x="24" y="11"/>
                    <a:pt x="23" y="11"/>
                    <a:pt x="23" y="10"/>
                  </a:cubicBezTo>
                  <a:cubicBezTo>
                    <a:pt x="23" y="9"/>
                    <a:pt x="24" y="8"/>
                    <a:pt x="24" y="8"/>
                  </a:cubicBezTo>
                  <a:moveTo>
                    <a:pt x="30" y="4"/>
                  </a:moveTo>
                  <a:cubicBezTo>
                    <a:pt x="31" y="4"/>
                    <a:pt x="31" y="5"/>
                    <a:pt x="31" y="6"/>
                  </a:cubicBezTo>
                  <a:cubicBezTo>
                    <a:pt x="32" y="7"/>
                    <a:pt x="31" y="7"/>
                    <a:pt x="30" y="7"/>
                  </a:cubicBezTo>
                  <a:cubicBezTo>
                    <a:pt x="29" y="7"/>
                    <a:pt x="28" y="7"/>
                    <a:pt x="28" y="6"/>
                  </a:cubicBezTo>
                  <a:cubicBezTo>
                    <a:pt x="28" y="5"/>
                    <a:pt x="29" y="4"/>
                    <a:pt x="30" y="4"/>
                  </a:cubicBezTo>
                  <a:moveTo>
                    <a:pt x="39" y="8"/>
                  </a:moveTo>
                  <a:cubicBezTo>
                    <a:pt x="40" y="7"/>
                    <a:pt x="41" y="6"/>
                    <a:pt x="41" y="4"/>
                  </a:cubicBezTo>
                  <a:cubicBezTo>
                    <a:pt x="41" y="2"/>
                    <a:pt x="39" y="0"/>
                    <a:pt x="37" y="0"/>
                  </a:cubicBezTo>
                  <a:cubicBezTo>
                    <a:pt x="35" y="0"/>
                    <a:pt x="33" y="1"/>
                    <a:pt x="33" y="2"/>
                  </a:cubicBezTo>
                  <a:cubicBezTo>
                    <a:pt x="32" y="2"/>
                    <a:pt x="31" y="1"/>
                    <a:pt x="30" y="1"/>
                  </a:cubicBezTo>
                  <a:cubicBezTo>
                    <a:pt x="28" y="1"/>
                    <a:pt x="26" y="3"/>
                    <a:pt x="26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2" y="5"/>
                    <a:pt x="20" y="7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8" y="10"/>
                    <a:pt x="16" y="12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2" y="17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1"/>
                    <a:pt x="9" y="23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7" y="26"/>
                    <a:pt x="5" y="28"/>
                    <a:pt x="5" y="30"/>
                  </a:cubicBezTo>
                  <a:cubicBezTo>
                    <a:pt x="5" y="30"/>
                    <a:pt x="5" y="31"/>
                    <a:pt x="5" y="31"/>
                  </a:cubicBezTo>
                  <a:cubicBezTo>
                    <a:pt x="4" y="32"/>
                    <a:pt x="2" y="34"/>
                    <a:pt x="2" y="36"/>
                  </a:cubicBezTo>
                  <a:cubicBezTo>
                    <a:pt x="2" y="36"/>
                    <a:pt x="2" y="37"/>
                    <a:pt x="3" y="38"/>
                  </a:cubicBezTo>
                  <a:cubicBezTo>
                    <a:pt x="1" y="39"/>
                    <a:pt x="0" y="40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1" y="46"/>
                    <a:pt x="1" y="48"/>
                    <a:pt x="1" y="49"/>
                  </a:cubicBezTo>
                  <a:cubicBezTo>
                    <a:pt x="1" y="51"/>
                    <a:pt x="3" y="53"/>
                    <a:pt x="5" y="53"/>
                  </a:cubicBezTo>
                  <a:cubicBezTo>
                    <a:pt x="7" y="53"/>
                    <a:pt x="8" y="52"/>
                    <a:pt x="9" y="51"/>
                  </a:cubicBezTo>
                  <a:cubicBezTo>
                    <a:pt x="10" y="52"/>
                    <a:pt x="12" y="52"/>
                    <a:pt x="13" y="52"/>
                  </a:cubicBezTo>
                  <a:cubicBezTo>
                    <a:pt x="15" y="51"/>
                    <a:pt x="16" y="50"/>
                    <a:pt x="16" y="48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20" y="47"/>
                    <a:pt x="21" y="45"/>
                    <a:pt x="21" y="43"/>
                  </a:cubicBezTo>
                  <a:cubicBezTo>
                    <a:pt x="22" y="43"/>
                    <a:pt x="22" y="43"/>
                    <a:pt x="23" y="43"/>
                  </a:cubicBezTo>
                  <a:cubicBezTo>
                    <a:pt x="25" y="42"/>
                    <a:pt x="26" y="40"/>
                    <a:pt x="26" y="38"/>
                  </a:cubicBezTo>
                  <a:cubicBezTo>
                    <a:pt x="26" y="38"/>
                    <a:pt x="26" y="38"/>
                    <a:pt x="27" y="38"/>
                  </a:cubicBezTo>
                  <a:cubicBezTo>
                    <a:pt x="29" y="38"/>
                    <a:pt x="30" y="35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2" y="32"/>
                    <a:pt x="34" y="30"/>
                    <a:pt x="33" y="28"/>
                  </a:cubicBezTo>
                  <a:cubicBezTo>
                    <a:pt x="33" y="28"/>
                    <a:pt x="33" y="28"/>
                    <a:pt x="34" y="27"/>
                  </a:cubicBezTo>
                  <a:cubicBezTo>
                    <a:pt x="36" y="27"/>
                    <a:pt x="37" y="24"/>
                    <a:pt x="36" y="22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8" y="21"/>
                    <a:pt x="40" y="18"/>
                    <a:pt x="39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1" y="12"/>
                    <a:pt x="41" y="10"/>
                  </a:cubicBezTo>
                  <a:cubicBezTo>
                    <a:pt x="40" y="9"/>
                    <a:pt x="40" y="8"/>
                    <a:pt x="39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31"/>
            <p:cNvSpPr/>
            <p:nvPr/>
          </p:nvSpPr>
          <p:spPr>
            <a:xfrm>
              <a:off x="8196258" y="59690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6" y="0"/>
                    <a:pt x="9" y="2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6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31"/>
            <p:cNvSpPr/>
            <p:nvPr/>
          </p:nvSpPr>
          <p:spPr>
            <a:xfrm>
              <a:off x="8193083" y="561975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8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31"/>
            <p:cNvSpPr/>
            <p:nvPr/>
          </p:nvSpPr>
          <p:spPr>
            <a:xfrm>
              <a:off x="8194670" y="56991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0" y="5"/>
                    <a:pt x="1" y="8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7" y="8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31"/>
            <p:cNvSpPr/>
            <p:nvPr/>
          </p:nvSpPr>
          <p:spPr>
            <a:xfrm>
              <a:off x="8197845" y="574675"/>
              <a:ext cx="7937" cy="14288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7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31"/>
            <p:cNvSpPr/>
            <p:nvPr/>
          </p:nvSpPr>
          <p:spPr>
            <a:xfrm>
              <a:off x="8202608" y="581025"/>
              <a:ext cx="6350" cy="12700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5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31"/>
            <p:cNvSpPr/>
            <p:nvPr/>
          </p:nvSpPr>
          <p:spPr>
            <a:xfrm>
              <a:off x="8205783" y="585788"/>
              <a:ext cx="7937" cy="14288"/>
            </a:xfrm>
            <a:custGeom>
              <a:avLst/>
              <a:gdLst/>
              <a:ahLst/>
              <a:cxnLst/>
              <a:rect l="l" t="t" r="r" b="b"/>
              <a:pathLst>
                <a:path w="7" h="12" extrusionOk="0">
                  <a:moveTo>
                    <a:pt x="3" y="0"/>
                  </a:moveTo>
                  <a:cubicBezTo>
                    <a:pt x="3" y="0"/>
                    <a:pt x="0" y="6"/>
                    <a:pt x="1" y="9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1" y="11"/>
                    <a:pt x="7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31"/>
            <p:cNvSpPr/>
            <p:nvPr/>
          </p:nvSpPr>
          <p:spPr>
            <a:xfrm>
              <a:off x="8208958" y="593725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2" y="0"/>
                  </a:moveTo>
                  <a:cubicBezTo>
                    <a:pt x="2" y="0"/>
                    <a:pt x="0" y="5"/>
                    <a:pt x="1" y="8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10"/>
                    <a:pt x="7" y="6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31"/>
            <p:cNvSpPr/>
            <p:nvPr/>
          </p:nvSpPr>
          <p:spPr>
            <a:xfrm>
              <a:off x="8213720" y="598488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5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31"/>
            <p:cNvSpPr/>
            <p:nvPr/>
          </p:nvSpPr>
          <p:spPr>
            <a:xfrm>
              <a:off x="8218483" y="60166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6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31"/>
            <p:cNvSpPr/>
            <p:nvPr/>
          </p:nvSpPr>
          <p:spPr>
            <a:xfrm>
              <a:off x="8186733" y="574675"/>
              <a:ext cx="11112" cy="9525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0" y="0"/>
                  </a:moveTo>
                  <a:cubicBezTo>
                    <a:pt x="0" y="0"/>
                    <a:pt x="5" y="1"/>
                    <a:pt x="7" y="4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3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31"/>
            <p:cNvSpPr/>
            <p:nvPr/>
          </p:nvSpPr>
          <p:spPr>
            <a:xfrm>
              <a:off x="8188320" y="58420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0" y="0"/>
                  </a:moveTo>
                  <a:cubicBezTo>
                    <a:pt x="0" y="0"/>
                    <a:pt x="5" y="0"/>
                    <a:pt x="8" y="2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4" y="7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31"/>
            <p:cNvSpPr/>
            <p:nvPr/>
          </p:nvSpPr>
          <p:spPr>
            <a:xfrm>
              <a:off x="8193083" y="588963"/>
              <a:ext cx="11112" cy="9525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0" y="0"/>
                  </a:moveTo>
                  <a:cubicBezTo>
                    <a:pt x="0" y="0"/>
                    <a:pt x="6" y="1"/>
                    <a:pt x="8" y="3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4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31"/>
            <p:cNvSpPr/>
            <p:nvPr/>
          </p:nvSpPr>
          <p:spPr>
            <a:xfrm>
              <a:off x="8201020" y="60325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5" y="0"/>
                    <a:pt x="8" y="2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5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31"/>
            <p:cNvSpPr/>
            <p:nvPr/>
          </p:nvSpPr>
          <p:spPr>
            <a:xfrm>
              <a:off x="8205783" y="608013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2"/>
                  </a:moveTo>
                  <a:cubicBezTo>
                    <a:pt x="0" y="2"/>
                    <a:pt x="5" y="0"/>
                    <a:pt x="8" y="1"/>
                  </a:cubicBezTo>
                  <a:cubicBezTo>
                    <a:pt x="11" y="3"/>
                    <a:pt x="10" y="2"/>
                    <a:pt x="10" y="2"/>
                  </a:cubicBezTo>
                  <a:cubicBezTo>
                    <a:pt x="10" y="2"/>
                    <a:pt x="6" y="7"/>
                    <a:pt x="0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31"/>
            <p:cNvSpPr/>
            <p:nvPr/>
          </p:nvSpPr>
          <p:spPr>
            <a:xfrm>
              <a:off x="8210545" y="612775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3"/>
                  </a:moveTo>
                  <a:cubicBezTo>
                    <a:pt x="0" y="3"/>
                    <a:pt x="5" y="0"/>
                    <a:pt x="8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7" y="7"/>
                    <a:pt x="0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31"/>
            <p:cNvSpPr/>
            <p:nvPr/>
          </p:nvSpPr>
          <p:spPr>
            <a:xfrm>
              <a:off x="8186733" y="55721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7" y="5"/>
                    <a:pt x="6" y="8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0"/>
                    <a:pt x="0" y="7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31"/>
            <p:cNvSpPr/>
            <p:nvPr/>
          </p:nvSpPr>
          <p:spPr>
            <a:xfrm>
              <a:off x="8185145" y="565150"/>
              <a:ext cx="7937" cy="1111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0"/>
                  </a:moveTo>
                  <a:cubicBezTo>
                    <a:pt x="0" y="0"/>
                    <a:pt x="5" y="3"/>
                    <a:pt x="6" y="6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8"/>
                    <a:pt x="1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31"/>
            <p:cNvSpPr/>
            <p:nvPr/>
          </p:nvSpPr>
          <p:spPr>
            <a:xfrm>
              <a:off x="8186733" y="381000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6" h="10" extrusionOk="0">
                  <a:moveTo>
                    <a:pt x="16" y="2"/>
                  </a:moveTo>
                  <a:cubicBezTo>
                    <a:pt x="16" y="2"/>
                    <a:pt x="3" y="0"/>
                    <a:pt x="0" y="10"/>
                  </a:cubicBezTo>
                  <a:cubicBezTo>
                    <a:pt x="0" y="10"/>
                    <a:pt x="11" y="8"/>
                    <a:pt x="16" y="2"/>
                  </a:cubicBezTo>
                </a:path>
              </a:pathLst>
            </a:custGeom>
            <a:solidFill>
              <a:srgbClr val="CE222B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31"/>
            <p:cNvSpPr/>
            <p:nvPr/>
          </p:nvSpPr>
          <p:spPr>
            <a:xfrm>
              <a:off x="8177208" y="539750"/>
              <a:ext cx="125400" cy="7800"/>
            </a:xfrm>
            <a:prstGeom prst="rect">
              <a:avLst/>
            </a:pr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31"/>
            <p:cNvSpPr/>
            <p:nvPr/>
          </p:nvSpPr>
          <p:spPr>
            <a:xfrm>
              <a:off x="8215308" y="517525"/>
              <a:ext cx="49212" cy="66675"/>
            </a:xfrm>
            <a:custGeom>
              <a:avLst/>
              <a:gdLst/>
              <a:ahLst/>
              <a:cxnLst/>
              <a:rect l="l" t="t" r="r" b="b"/>
              <a:pathLst>
                <a:path w="42" h="56" extrusionOk="0">
                  <a:moveTo>
                    <a:pt x="21" y="56"/>
                  </a:moveTo>
                  <a:cubicBezTo>
                    <a:pt x="21" y="56"/>
                    <a:pt x="0" y="53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53"/>
                    <a:pt x="21" y="56"/>
                    <a:pt x="21" y="56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31"/>
            <p:cNvSpPr/>
            <p:nvPr/>
          </p:nvSpPr>
          <p:spPr>
            <a:xfrm>
              <a:off x="8220070" y="52546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lnTo>
                    <a:pt x="16" y="10"/>
                  </a:lnTo>
                  <a:lnTo>
                    <a:pt x="26" y="10"/>
                  </a:lnTo>
                  <a:lnTo>
                    <a:pt x="19" y="16"/>
                  </a:lnTo>
                  <a:lnTo>
                    <a:pt x="22" y="26"/>
                  </a:lnTo>
                  <a:lnTo>
                    <a:pt x="13" y="19"/>
                  </a:lnTo>
                  <a:lnTo>
                    <a:pt x="4" y="26"/>
                  </a:lnTo>
                  <a:lnTo>
                    <a:pt x="7" y="16"/>
                  </a:lnTo>
                  <a:lnTo>
                    <a:pt x="0" y="10"/>
                  </a:lnTo>
                  <a:lnTo>
                    <a:pt x="10" y="1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5" name="Google Shape;675;p31"/>
          <p:cNvSpPr/>
          <p:nvPr/>
        </p:nvSpPr>
        <p:spPr>
          <a:xfrm>
            <a:off x="6411909" y="1"/>
            <a:ext cx="1017233" cy="2549380"/>
          </a:xfrm>
          <a:custGeom>
            <a:avLst/>
            <a:gdLst/>
            <a:ahLst/>
            <a:cxnLst/>
            <a:rect l="l" t="t" r="r" b="b"/>
            <a:pathLst>
              <a:path w="862" h="2158" extrusionOk="0">
                <a:moveTo>
                  <a:pt x="680" y="0"/>
                </a:moveTo>
                <a:cubicBezTo>
                  <a:pt x="11" y="1925"/>
                  <a:pt x="11" y="1925"/>
                  <a:pt x="11" y="1925"/>
                </a:cubicBezTo>
                <a:cubicBezTo>
                  <a:pt x="1" y="1954"/>
                  <a:pt x="0" y="1985"/>
                  <a:pt x="7" y="2015"/>
                </a:cubicBezTo>
                <a:cubicBezTo>
                  <a:pt x="11" y="2031"/>
                  <a:pt x="11" y="2031"/>
                  <a:pt x="11" y="2031"/>
                </a:cubicBezTo>
                <a:cubicBezTo>
                  <a:pt x="20" y="2064"/>
                  <a:pt x="37" y="2093"/>
                  <a:pt x="61" y="2117"/>
                </a:cubicBezTo>
                <a:cubicBezTo>
                  <a:pt x="98" y="2154"/>
                  <a:pt x="98" y="2154"/>
                  <a:pt x="98" y="2154"/>
                </a:cubicBezTo>
                <a:cubicBezTo>
                  <a:pt x="103" y="2158"/>
                  <a:pt x="110" y="2156"/>
                  <a:pt x="112" y="2151"/>
                </a:cubicBezTo>
                <a:cubicBezTo>
                  <a:pt x="862" y="0"/>
                  <a:pt x="862" y="0"/>
                  <a:pt x="862" y="0"/>
                </a:cubicBezTo>
                <a:lnTo>
                  <a:pt x="680" y="0"/>
                </a:ln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25" rIns="91425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31"/>
          <p:cNvSpPr/>
          <p:nvPr/>
        </p:nvSpPr>
        <p:spPr>
          <a:xfrm>
            <a:off x="5465760" y="2496491"/>
            <a:ext cx="1012509" cy="2647008"/>
          </a:xfrm>
          <a:custGeom>
            <a:avLst/>
            <a:gdLst/>
            <a:ahLst/>
            <a:cxnLst/>
            <a:rect l="l" t="t" r="r" b="b"/>
            <a:pathLst>
              <a:path w="858" h="2241" extrusionOk="0">
                <a:moveTo>
                  <a:pt x="828" y="125"/>
                </a:moveTo>
                <a:cubicBezTo>
                  <a:pt x="811" y="101"/>
                  <a:pt x="811" y="101"/>
                  <a:pt x="811" y="101"/>
                </a:cubicBezTo>
                <a:cubicBezTo>
                  <a:pt x="794" y="77"/>
                  <a:pt x="783" y="50"/>
                  <a:pt x="779" y="21"/>
                </a:cubicBezTo>
                <a:cubicBezTo>
                  <a:pt x="779" y="21"/>
                  <a:pt x="779" y="21"/>
                  <a:pt x="779" y="21"/>
                </a:cubicBezTo>
                <a:cubicBezTo>
                  <a:pt x="776" y="3"/>
                  <a:pt x="750" y="0"/>
                  <a:pt x="744" y="18"/>
                </a:cubicBezTo>
                <a:cubicBezTo>
                  <a:pt x="25" y="2092"/>
                  <a:pt x="25" y="2092"/>
                  <a:pt x="25" y="2092"/>
                </a:cubicBezTo>
                <a:cubicBezTo>
                  <a:pt x="0" y="2165"/>
                  <a:pt x="54" y="2241"/>
                  <a:pt x="131" y="2241"/>
                </a:cubicBezTo>
                <a:cubicBezTo>
                  <a:pt x="249" y="2241"/>
                  <a:pt x="249" y="2241"/>
                  <a:pt x="249" y="2241"/>
                </a:cubicBezTo>
                <a:cubicBezTo>
                  <a:pt x="249" y="2241"/>
                  <a:pt x="249" y="2241"/>
                  <a:pt x="249" y="2241"/>
                </a:cubicBezTo>
                <a:cubicBezTo>
                  <a:pt x="204" y="2203"/>
                  <a:pt x="188" y="2142"/>
                  <a:pt x="207" y="2087"/>
                </a:cubicBezTo>
                <a:cubicBezTo>
                  <a:pt x="844" y="237"/>
                  <a:pt x="844" y="237"/>
                  <a:pt x="844" y="237"/>
                </a:cubicBezTo>
                <a:cubicBezTo>
                  <a:pt x="858" y="199"/>
                  <a:pt x="851" y="157"/>
                  <a:pt x="828" y="125"/>
                </a:cubicBezTo>
                <a:close/>
              </a:path>
            </a:pathLst>
          </a:custGeom>
          <a:solidFill>
            <a:srgbClr val="259148"/>
          </a:solidFill>
          <a:ln>
            <a:noFill/>
          </a:ln>
        </p:spPr>
        <p:txBody>
          <a:bodyPr spcFirstLastPara="1" wrap="square" lIns="91425" tIns="45725" rIns="91425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9" name="Google Shape;679;p3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2" name="Google Shape;682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3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33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86" name="Google Shape;686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7" name="Google Shape;687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8" name="Google Shape;688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1" name="Google Shape;691;p3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2" name="Google Shape;692;p34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3" name="Google Shape;693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5" name="Google Shape;695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8" name="Google Shape;698;p35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99" name="Google Shape;699;p35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0" name="Google Shape;700;p35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01" name="Google Shape;701;p35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2" name="Google Shape;702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3" name="Google Shape;703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4" name="Google Shape;704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7" name="Google Shape;707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8" name="Google Shape;708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9" name="Google Shape;709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3" name="Google Shape;713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6" name="Google Shape;716;p38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717" name="Google Shape;717;p38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718" name="Google Shape;718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0" name="Google Shape;720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39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724" name="Google Shape;724;p39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725" name="Google Shape;725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6" name="Google Shape;726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7" name="Google Shape;727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0" name="Google Shape;730;p40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1" name="Google Shape;731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2" name="Google Shape;732;p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3" name="Google Shape;733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1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6" name="Google Shape;736;p41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7" name="Google Shape;737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9" name="Google Shape;739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2"/>
          <p:cNvSpPr txBox="1">
            <a:spLocks noGrp="1"/>
          </p:cNvSpPr>
          <p:nvPr>
            <p:ph type="title"/>
          </p:nvPr>
        </p:nvSpPr>
        <p:spPr>
          <a:xfrm>
            <a:off x="201875" y="82525"/>
            <a:ext cx="6549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42" name="Google Shape;742;p42"/>
          <p:cNvSpPr txBox="1">
            <a:spLocks noGrp="1"/>
          </p:cNvSpPr>
          <p:nvPr>
            <p:ph type="sldNum" idx="12"/>
          </p:nvPr>
        </p:nvSpPr>
        <p:spPr>
          <a:xfrm>
            <a:off x="8472459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4976700" cy="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5" name="Google Shape;745;p4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4"/>
          <p:cNvSpPr txBox="1">
            <a:spLocks noGrp="1"/>
          </p:cNvSpPr>
          <p:nvPr>
            <p:ph type="body" idx="1"/>
          </p:nvPr>
        </p:nvSpPr>
        <p:spPr>
          <a:xfrm>
            <a:off x="242647" y="254632"/>
            <a:ext cx="86799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41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OBJECT_1"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5"/>
          <p:cNvSpPr txBox="1">
            <a:spLocks noGrp="1"/>
          </p:cNvSpPr>
          <p:nvPr>
            <p:ph type="ftr" idx="11"/>
          </p:nvPr>
        </p:nvSpPr>
        <p:spPr>
          <a:xfrm>
            <a:off x="3096022" y="4891862"/>
            <a:ext cx="1219800" cy="1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45"/>
          <p:cNvSpPr txBox="1">
            <a:spLocks noGrp="1"/>
          </p:cNvSpPr>
          <p:nvPr>
            <p:ph type="dt" idx="10"/>
          </p:nvPr>
        </p:nvSpPr>
        <p:spPr>
          <a:xfrm>
            <a:off x="840978" y="4891862"/>
            <a:ext cx="936000" cy="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1" name="Google Shape;751;p4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4" name="Google Shape;754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5" name="Google Shape;755;p46"/>
          <p:cNvSpPr txBox="1">
            <a:spLocks noGrp="1"/>
          </p:cNvSpPr>
          <p:nvPr>
            <p:ph type="sldNum" idx="12"/>
          </p:nvPr>
        </p:nvSpPr>
        <p:spPr>
          <a:xfrm>
            <a:off x="8472488" y="4663678"/>
            <a:ext cx="548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5" name="Google Shape;405;p3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6" name="Google Shape;406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7" name="Google Shape;407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8" name="Google Shape;408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66"/>
          <p:cNvSpPr txBox="1"/>
          <p:nvPr/>
        </p:nvSpPr>
        <p:spPr>
          <a:xfrm>
            <a:off x="399921" y="1250536"/>
            <a:ext cx="5882742" cy="93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AUDIT SYARIAH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pada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Organisasi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Pengelola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 Zakat</a:t>
            </a:r>
          </a:p>
        </p:txBody>
      </p:sp>
      <p:sp>
        <p:nvSpPr>
          <p:cNvPr id="1126" name="Google Shape;1126;p66"/>
          <p:cNvSpPr txBox="1"/>
          <p:nvPr/>
        </p:nvSpPr>
        <p:spPr>
          <a:xfrm>
            <a:off x="399921" y="2620013"/>
            <a:ext cx="5825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 err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Mahyudi</a:t>
            </a:r>
            <a:r>
              <a:rPr lang="en-US" sz="1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Effendi</a:t>
            </a:r>
          </a:p>
        </p:txBody>
      </p:sp>
      <p:sp>
        <p:nvSpPr>
          <p:cNvPr id="1127" name="Google Shape;1127;p66"/>
          <p:cNvSpPr txBox="1"/>
          <p:nvPr/>
        </p:nvSpPr>
        <p:spPr>
          <a:xfrm>
            <a:off x="399921" y="2904608"/>
            <a:ext cx="3425293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b="1" dirty="0" err="1">
                <a:solidFill>
                  <a:srgbClr val="888888"/>
                </a:solidFill>
              </a:rPr>
              <a:t>Jabatan</a:t>
            </a:r>
            <a:r>
              <a:rPr lang="en-US" b="1" dirty="0">
                <a:solidFill>
                  <a:srgbClr val="888888"/>
                </a:solidFill>
              </a:rPr>
              <a:t> </a:t>
            </a:r>
            <a:r>
              <a:rPr lang="en-US" b="1" dirty="0" err="1">
                <a:solidFill>
                  <a:srgbClr val="888888"/>
                </a:solidFill>
              </a:rPr>
              <a:t>Fungsional</a:t>
            </a:r>
            <a:r>
              <a:rPr lang="en-US" b="1" dirty="0">
                <a:solidFill>
                  <a:srgbClr val="888888"/>
                </a:solidFill>
              </a:rPr>
              <a:t> Audit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b="1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BAZNAS RI</a:t>
            </a:r>
            <a:endParaRPr b="1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A39F32A4-1133-862A-1CAA-6E6D47D42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34;p67">
            <a:extLst>
              <a:ext uri="{FF2B5EF4-FFF2-40B4-BE49-F238E27FC236}">
                <a16:creationId xmlns:a16="http://schemas.microsoft.com/office/drawing/2014/main" id="{76100E00-7D36-1257-9343-933B1109C5C7}"/>
              </a:ext>
            </a:extLst>
          </p:cNvPr>
          <p:cNvSpPr txBox="1"/>
          <p:nvPr/>
        </p:nvSpPr>
        <p:spPr>
          <a:xfrm>
            <a:off x="3444481" y="634323"/>
            <a:ext cx="1619225" cy="30005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Mahyudi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Effendi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136;p67">
            <a:extLst>
              <a:ext uri="{FF2B5EF4-FFF2-40B4-BE49-F238E27FC236}">
                <a16:creationId xmlns:a16="http://schemas.microsoft.com/office/drawing/2014/main" id="{D79D67C9-046E-CDF1-0CC3-BC2F7E7C1009}"/>
              </a:ext>
            </a:extLst>
          </p:cNvPr>
          <p:cNvSpPr txBox="1"/>
          <p:nvPr/>
        </p:nvSpPr>
        <p:spPr>
          <a:xfrm>
            <a:off x="369720" y="1311182"/>
            <a:ext cx="2668500" cy="120029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355600" lvl="0" indent="-1714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chemeClr val="tx1"/>
                </a:solidFill>
                <a:sym typeface="Calibri"/>
              </a:rPr>
              <a:t>Sekolah Tinggi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Manajemen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Informatika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 dan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Komputer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 (STMIK) Budi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Luhur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,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Jurusan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Sistem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Informasi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,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Bidang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 Study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Komputerisasi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 </a:t>
            </a:r>
            <a:r>
              <a:rPr lang="en-US" sz="1100" dirty="0" err="1">
                <a:solidFill>
                  <a:schemeClr val="tx1"/>
                </a:solidFill>
                <a:sym typeface="Calibri"/>
              </a:rPr>
              <a:t>Akuntansi</a:t>
            </a:r>
            <a:r>
              <a:rPr lang="en-US" sz="1100" dirty="0">
                <a:solidFill>
                  <a:schemeClr val="tx1"/>
                </a:solidFill>
                <a:sym typeface="Calibri"/>
              </a:rPr>
              <a:t> (S-1),  Jakarta (1997-2001)</a:t>
            </a:r>
            <a:endParaRPr sz="1100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6" name="Google Shape;1137;p67">
            <a:extLst>
              <a:ext uri="{FF2B5EF4-FFF2-40B4-BE49-F238E27FC236}">
                <a16:creationId xmlns:a16="http://schemas.microsoft.com/office/drawing/2014/main" id="{A4EA3C48-7058-8D44-2467-EFE755D2200A}"/>
              </a:ext>
            </a:extLst>
          </p:cNvPr>
          <p:cNvSpPr txBox="1"/>
          <p:nvPr/>
        </p:nvSpPr>
        <p:spPr>
          <a:xfrm>
            <a:off x="369720" y="3113526"/>
            <a:ext cx="2668500" cy="124646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355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1000" dirty="0" err="1">
                <a:solidFill>
                  <a:schemeClr val="tx1"/>
                </a:solidFill>
              </a:rPr>
              <a:t>Sertffikasi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Akuntansi</a:t>
            </a:r>
            <a:r>
              <a:rPr lang="en-US" sz="1000" dirty="0">
                <a:solidFill>
                  <a:schemeClr val="tx1"/>
                </a:solidFill>
              </a:rPr>
              <a:t> Syariah (</a:t>
            </a:r>
            <a:r>
              <a:rPr lang="en-US" sz="1000" b="1" dirty="0">
                <a:solidFill>
                  <a:schemeClr val="tx1"/>
                </a:solidFill>
              </a:rPr>
              <a:t>SAS</a:t>
            </a:r>
            <a:r>
              <a:rPr lang="en-US" sz="1000" dirty="0">
                <a:solidFill>
                  <a:schemeClr val="tx1"/>
                </a:solidFill>
              </a:rPr>
              <a:t>)</a:t>
            </a:r>
          </a:p>
          <a:p>
            <a:pPr marL="355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</a:pPr>
            <a:r>
              <a:rPr lang="en-ID" sz="1000" i="1" dirty="0">
                <a:solidFill>
                  <a:schemeClr val="tx1"/>
                </a:solidFill>
              </a:rPr>
              <a:t>Certified Professional Fraud Investigator </a:t>
            </a:r>
            <a:r>
              <a:rPr lang="en-ID" sz="1000" dirty="0">
                <a:solidFill>
                  <a:schemeClr val="tx1"/>
                </a:solidFill>
              </a:rPr>
              <a:t>(</a:t>
            </a:r>
            <a:r>
              <a:rPr lang="en-ID" sz="1000" b="1" dirty="0">
                <a:solidFill>
                  <a:schemeClr val="tx1"/>
                </a:solidFill>
              </a:rPr>
              <a:t>CPFI</a:t>
            </a:r>
            <a:r>
              <a:rPr lang="en-ID" sz="1000" dirty="0">
                <a:solidFill>
                  <a:schemeClr val="tx1"/>
                </a:solidFill>
              </a:rPr>
              <a:t>)</a:t>
            </a:r>
          </a:p>
          <a:p>
            <a:pPr marL="355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</a:pPr>
            <a:r>
              <a:rPr lang="en-ID" sz="1000" i="1" dirty="0">
                <a:solidFill>
                  <a:schemeClr val="tx1"/>
                </a:solidFill>
              </a:rPr>
              <a:t>Certified Forensic Auditor </a:t>
            </a:r>
            <a:r>
              <a:rPr lang="en-ID" sz="1000" dirty="0">
                <a:solidFill>
                  <a:schemeClr val="tx1"/>
                </a:solidFill>
              </a:rPr>
              <a:t>(</a:t>
            </a:r>
            <a:r>
              <a:rPr lang="en-ID" sz="1000" b="1" dirty="0" err="1">
                <a:solidFill>
                  <a:schemeClr val="tx1"/>
                </a:solidFill>
              </a:rPr>
              <a:t>CFrA</a:t>
            </a:r>
            <a:r>
              <a:rPr lang="en-ID" sz="1000" dirty="0">
                <a:solidFill>
                  <a:schemeClr val="tx1"/>
                </a:solidFill>
              </a:rPr>
              <a:t>)</a:t>
            </a:r>
          </a:p>
          <a:p>
            <a:pPr marL="355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</a:pPr>
            <a:r>
              <a:rPr lang="en-ID" sz="1000" dirty="0" err="1">
                <a:solidFill>
                  <a:schemeClr val="tx1"/>
                </a:solidFill>
              </a:rPr>
              <a:t>Pelatihan</a:t>
            </a:r>
            <a:r>
              <a:rPr lang="en-ID" sz="1000" dirty="0">
                <a:solidFill>
                  <a:schemeClr val="tx1"/>
                </a:solidFill>
              </a:rPr>
              <a:t> ISO 9001:2015</a:t>
            </a:r>
          </a:p>
          <a:p>
            <a:pPr marL="355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q"/>
            </a:pPr>
            <a:r>
              <a:rPr lang="en-ID" sz="1000" dirty="0" err="1">
                <a:solidFill>
                  <a:schemeClr val="tx1"/>
                </a:solidFill>
              </a:rPr>
              <a:t>Pelatihan</a:t>
            </a:r>
            <a:r>
              <a:rPr lang="en-ID" sz="1000" dirty="0">
                <a:solidFill>
                  <a:schemeClr val="tx1"/>
                </a:solidFill>
              </a:rPr>
              <a:t> ISO 37001:2016</a:t>
            </a:r>
            <a:endParaRPr sz="1000" dirty="0">
              <a:solidFill>
                <a:schemeClr val="tx1"/>
              </a:solidFill>
            </a:endParaRPr>
          </a:p>
        </p:txBody>
      </p:sp>
      <p:sp>
        <p:nvSpPr>
          <p:cNvPr id="7" name="Google Shape;1139;p67">
            <a:extLst>
              <a:ext uri="{FF2B5EF4-FFF2-40B4-BE49-F238E27FC236}">
                <a16:creationId xmlns:a16="http://schemas.microsoft.com/office/drawing/2014/main" id="{CAD1F118-CCF5-DC28-5B00-18CBCC787CF3}"/>
              </a:ext>
            </a:extLst>
          </p:cNvPr>
          <p:cNvSpPr txBox="1"/>
          <p:nvPr/>
        </p:nvSpPr>
        <p:spPr>
          <a:xfrm>
            <a:off x="3444480" y="2749690"/>
            <a:ext cx="53298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1200" dirty="0" err="1">
                <a:solidFill>
                  <a:schemeClr val="tx1"/>
                </a:solidFill>
              </a:rPr>
              <a:t>Sekitar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id" sz="1200" dirty="0">
                <a:solidFill>
                  <a:schemeClr val="tx1"/>
                </a:solidFill>
              </a:rPr>
              <a:t>2</a:t>
            </a:r>
            <a:r>
              <a:rPr lang="en-US" sz="1200" dirty="0">
                <a:solidFill>
                  <a:schemeClr val="tx1"/>
                </a:solidFill>
              </a:rPr>
              <a:t>1</a:t>
            </a:r>
            <a:r>
              <a:rPr lang="id" sz="1200" dirty="0">
                <a:solidFill>
                  <a:schemeClr val="tx1"/>
                </a:solidFill>
              </a:rPr>
              <a:t> tahun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sebagai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jabatan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fungsional</a:t>
            </a:r>
            <a:r>
              <a:rPr lang="en-US" sz="1200" dirty="0">
                <a:solidFill>
                  <a:schemeClr val="tx1"/>
                </a:solidFill>
              </a:rPr>
              <a:t> audit </a:t>
            </a:r>
            <a:r>
              <a:rPr lang="id" sz="1200" dirty="0">
                <a:solidFill>
                  <a:schemeClr val="tx1"/>
                </a:solidFill>
              </a:rPr>
              <a:t>baik untuk sektor bisnis maupun organisasi non-profit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tx1"/>
                </a:solidFill>
              </a:rPr>
              <a:t>Berdasarkan</a:t>
            </a:r>
            <a:r>
              <a:rPr lang="en-US" sz="1200" dirty="0">
                <a:solidFill>
                  <a:schemeClr val="tx1"/>
                </a:solidFill>
              </a:rPr>
              <a:t> Keputusan </a:t>
            </a:r>
            <a:r>
              <a:rPr lang="en-US" sz="1200" dirty="0" err="1">
                <a:solidFill>
                  <a:schemeClr val="tx1"/>
                </a:solidFill>
              </a:rPr>
              <a:t>Ketua</a:t>
            </a:r>
            <a:r>
              <a:rPr lang="en-US" sz="1200" dirty="0">
                <a:solidFill>
                  <a:schemeClr val="tx1"/>
                </a:solidFill>
              </a:rPr>
              <a:t> BAZNAS RI </a:t>
            </a:r>
            <a:r>
              <a:rPr lang="en-US" sz="1200" dirty="0" err="1">
                <a:solidFill>
                  <a:schemeClr val="tx1"/>
                </a:solidFill>
              </a:rPr>
              <a:t>Nomor</a:t>
            </a:r>
            <a:r>
              <a:rPr lang="en-US" sz="1200" dirty="0">
                <a:solidFill>
                  <a:schemeClr val="tx1"/>
                </a:solidFill>
              </a:rPr>
              <a:t>: 57 </a:t>
            </a:r>
            <a:r>
              <a:rPr lang="en-US" sz="1200" dirty="0" err="1">
                <a:solidFill>
                  <a:schemeClr val="tx1"/>
                </a:solidFill>
              </a:rPr>
              <a:t>tahun</a:t>
            </a:r>
            <a:r>
              <a:rPr lang="en-US" sz="1200" dirty="0">
                <a:solidFill>
                  <a:schemeClr val="tx1"/>
                </a:solidFill>
              </a:rPr>
              <a:t> 2021, </a:t>
            </a:r>
            <a:r>
              <a:rPr lang="en-US" sz="1200" dirty="0" err="1">
                <a:solidFill>
                  <a:schemeClr val="tx1"/>
                </a:solidFill>
              </a:rPr>
              <a:t>Tentang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Rincian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Organisasi</a:t>
            </a:r>
            <a:r>
              <a:rPr lang="en-US" sz="1200" dirty="0">
                <a:solidFill>
                  <a:schemeClr val="tx1"/>
                </a:solidFill>
              </a:rPr>
              <a:t> dan Tata </a:t>
            </a:r>
            <a:r>
              <a:rPr lang="en-US" sz="1200" dirty="0" err="1">
                <a:solidFill>
                  <a:schemeClr val="tx1"/>
                </a:solidFill>
              </a:rPr>
              <a:t>Kerja</a:t>
            </a:r>
            <a:r>
              <a:rPr lang="en-US" sz="1200" dirty="0">
                <a:solidFill>
                  <a:schemeClr val="tx1"/>
                </a:solidFill>
              </a:rPr>
              <a:t> BAZNAS RI </a:t>
            </a:r>
            <a:r>
              <a:rPr lang="en-US" sz="1200" dirty="0" err="1">
                <a:solidFill>
                  <a:schemeClr val="tx1"/>
                </a:solidFill>
              </a:rPr>
              <a:t>maka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tugas</a:t>
            </a:r>
            <a:r>
              <a:rPr lang="en-US" sz="1200" dirty="0">
                <a:solidFill>
                  <a:schemeClr val="tx1"/>
                </a:solidFill>
              </a:rPr>
              <a:t> dan </a:t>
            </a:r>
            <a:r>
              <a:rPr lang="en-US" sz="1200" dirty="0" err="1">
                <a:solidFill>
                  <a:schemeClr val="tx1"/>
                </a:solidFill>
              </a:rPr>
              <a:t>fungsi</a:t>
            </a:r>
            <a:r>
              <a:rPr lang="en-US" sz="1200" dirty="0">
                <a:solidFill>
                  <a:schemeClr val="tx1"/>
                </a:solidFill>
              </a:rPr>
              <a:t> audit: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Pelaksanaan</a:t>
            </a:r>
            <a:r>
              <a:rPr lang="en-US" sz="1200" dirty="0">
                <a:solidFill>
                  <a:schemeClr val="tx1"/>
                </a:solidFill>
              </a:rPr>
              <a:t> audit </a:t>
            </a:r>
            <a:r>
              <a:rPr lang="en-US" sz="1200" dirty="0" err="1">
                <a:solidFill>
                  <a:schemeClr val="tx1"/>
                </a:solidFill>
              </a:rPr>
              <a:t>keuangan</a:t>
            </a:r>
            <a:r>
              <a:rPr lang="en-US" sz="1200" dirty="0">
                <a:solidFill>
                  <a:schemeClr val="tx1"/>
                </a:solidFill>
              </a:rPr>
              <a:t>, audit </a:t>
            </a:r>
            <a:r>
              <a:rPr lang="en-US" sz="1200" dirty="0" err="1">
                <a:solidFill>
                  <a:schemeClr val="tx1"/>
                </a:solidFill>
              </a:rPr>
              <a:t>operasional</a:t>
            </a:r>
            <a:r>
              <a:rPr lang="en-US" sz="1200" dirty="0">
                <a:solidFill>
                  <a:schemeClr val="tx1"/>
                </a:solidFill>
              </a:rPr>
              <a:t> BAZNAS, BAZNAS </a:t>
            </a:r>
            <a:r>
              <a:rPr lang="en-US" sz="1200" dirty="0" err="1">
                <a:solidFill>
                  <a:schemeClr val="tx1"/>
                </a:solidFill>
              </a:rPr>
              <a:t>Provinsi</a:t>
            </a:r>
            <a:r>
              <a:rPr lang="en-US" sz="1200" dirty="0">
                <a:solidFill>
                  <a:schemeClr val="tx1"/>
                </a:solidFill>
              </a:rPr>
              <a:t>/</a:t>
            </a:r>
            <a:r>
              <a:rPr lang="en-US" sz="1200" dirty="0" err="1">
                <a:solidFill>
                  <a:schemeClr val="tx1"/>
                </a:solidFill>
              </a:rPr>
              <a:t>Kab</a:t>
            </a:r>
            <a:r>
              <a:rPr lang="en-US" sz="1200" dirty="0">
                <a:solidFill>
                  <a:schemeClr val="tx1"/>
                </a:solidFill>
              </a:rPr>
              <a:t>/Kota dan UPZ </a:t>
            </a:r>
            <a:r>
              <a:rPr lang="en-US" sz="1200" dirty="0" err="1">
                <a:solidFill>
                  <a:schemeClr val="tx1"/>
                </a:solidFill>
              </a:rPr>
              <a:t>serta</a:t>
            </a:r>
            <a:r>
              <a:rPr lang="en-US" sz="1200" dirty="0">
                <a:solidFill>
                  <a:schemeClr val="tx1"/>
                </a:solidFill>
              </a:rPr>
              <a:t> audit </a:t>
            </a:r>
            <a:r>
              <a:rPr lang="en-US" sz="1200" dirty="0" err="1">
                <a:solidFill>
                  <a:schemeClr val="tx1"/>
                </a:solidFill>
              </a:rPr>
              <a:t>untuk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tujuan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tertentu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Pelaksanaan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fungsi</a:t>
            </a:r>
            <a:r>
              <a:rPr lang="en-US" sz="1200" dirty="0">
                <a:solidFill>
                  <a:schemeClr val="tx1"/>
                </a:solidFill>
              </a:rPr>
              <a:t> lain yang </a:t>
            </a:r>
            <a:r>
              <a:rPr lang="en-US" sz="1200" dirty="0" err="1">
                <a:solidFill>
                  <a:schemeClr val="tx1"/>
                </a:solidFill>
              </a:rPr>
              <a:t>diberikan</a:t>
            </a:r>
            <a:r>
              <a:rPr lang="en-US" sz="1200" dirty="0">
                <a:solidFill>
                  <a:schemeClr val="tx1"/>
                </a:solidFill>
              </a:rPr>
              <a:t> oleh </a:t>
            </a:r>
            <a:r>
              <a:rPr lang="en-US" sz="1200" dirty="0" err="1">
                <a:solidFill>
                  <a:schemeClr val="tx1"/>
                </a:solidFill>
              </a:rPr>
              <a:t>Ketua</a:t>
            </a:r>
            <a:r>
              <a:rPr lang="en-US" sz="1200" dirty="0">
                <a:solidFill>
                  <a:schemeClr val="tx1"/>
                </a:solidFill>
              </a:rPr>
              <a:t> BAZNAS RI dan Wakil </a:t>
            </a:r>
            <a:r>
              <a:rPr lang="en-US" sz="1200" dirty="0" err="1">
                <a:solidFill>
                  <a:schemeClr val="tx1"/>
                </a:solidFill>
              </a:rPr>
              <a:t>Ketua</a:t>
            </a:r>
            <a:r>
              <a:rPr lang="en-US" sz="1200" dirty="0">
                <a:solidFill>
                  <a:schemeClr val="tx1"/>
                </a:solidFill>
              </a:rPr>
              <a:t> BAZNAS RI.</a:t>
            </a:r>
          </a:p>
        </p:txBody>
      </p:sp>
      <p:sp>
        <p:nvSpPr>
          <p:cNvPr id="8" name="Google Shape;1140;p67">
            <a:extLst>
              <a:ext uri="{FF2B5EF4-FFF2-40B4-BE49-F238E27FC236}">
                <a16:creationId xmlns:a16="http://schemas.microsoft.com/office/drawing/2014/main" id="{C44AC9D7-4A07-D285-1F8C-EB27CC068DD4}"/>
              </a:ext>
            </a:extLst>
          </p:cNvPr>
          <p:cNvSpPr txBox="1"/>
          <p:nvPr/>
        </p:nvSpPr>
        <p:spPr>
          <a:xfrm>
            <a:off x="3444480" y="1255122"/>
            <a:ext cx="5000317" cy="110796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Wingdings" panose="05000000000000000000" pitchFamily="2" charset="2"/>
              <a:buChar char="q"/>
            </a:pPr>
            <a:r>
              <a:rPr lang="en-US" sz="1000" dirty="0" err="1">
                <a:solidFill>
                  <a:schemeClr val="tx1"/>
                </a:solidFill>
              </a:rPr>
              <a:t>Jabatan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Fungsional</a:t>
            </a:r>
            <a:r>
              <a:rPr lang="en-US" sz="1000" dirty="0">
                <a:solidFill>
                  <a:schemeClr val="tx1"/>
                </a:solidFill>
              </a:rPr>
              <a:t> Audit (Senior Audit) </a:t>
            </a:r>
            <a:r>
              <a:rPr lang="id" sz="1000" dirty="0">
                <a:solidFill>
                  <a:schemeClr val="tx1"/>
                </a:solidFill>
              </a:rPr>
              <a:t>Badan Amil Zakat Nasional R</a:t>
            </a:r>
            <a:r>
              <a:rPr lang="en-US" sz="1000" dirty="0" err="1">
                <a:solidFill>
                  <a:schemeClr val="tx1"/>
                </a:solidFill>
              </a:rPr>
              <a:t>epublik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id" sz="1000" dirty="0">
                <a:solidFill>
                  <a:schemeClr val="tx1"/>
                </a:solidFill>
              </a:rPr>
              <a:t>I</a:t>
            </a:r>
            <a:r>
              <a:rPr lang="en-US" sz="1000" dirty="0" err="1">
                <a:solidFill>
                  <a:schemeClr val="tx1"/>
                </a:solidFill>
              </a:rPr>
              <a:t>ndonesia</a:t>
            </a:r>
            <a:r>
              <a:rPr lang="en-US" sz="1000" dirty="0">
                <a:solidFill>
                  <a:schemeClr val="tx1"/>
                </a:solidFill>
              </a:rPr>
              <a:t>/RI (</a:t>
            </a:r>
            <a:r>
              <a:rPr lang="en-US" sz="1000" dirty="0" err="1">
                <a:solidFill>
                  <a:schemeClr val="tx1"/>
                </a:solidFill>
              </a:rPr>
              <a:t>Desember</a:t>
            </a:r>
            <a:r>
              <a:rPr lang="en-US" sz="1000" dirty="0">
                <a:solidFill>
                  <a:schemeClr val="tx1"/>
                </a:solidFill>
              </a:rPr>
              <a:t> 2018-sekarang)</a:t>
            </a:r>
            <a:endParaRPr lang="en-US" sz="1200" dirty="0">
              <a:solidFill>
                <a:schemeClr val="tx1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Wingdings" panose="05000000000000000000" pitchFamily="2" charset="2"/>
              <a:buChar char="q"/>
            </a:pPr>
            <a:r>
              <a:rPr lang="en-US" sz="1000" dirty="0">
                <a:solidFill>
                  <a:schemeClr val="tx1"/>
                </a:solidFill>
              </a:rPr>
              <a:t>Senior Audit PT. </a:t>
            </a:r>
            <a:r>
              <a:rPr lang="en-US" sz="1000" dirty="0" err="1">
                <a:solidFill>
                  <a:schemeClr val="tx1"/>
                </a:solidFill>
              </a:rPr>
              <a:t>Simpatik</a:t>
            </a:r>
            <a:r>
              <a:rPr lang="en-US" sz="1000" dirty="0">
                <a:solidFill>
                  <a:schemeClr val="tx1"/>
                </a:solidFill>
              </a:rPr>
              <a:t> Citra </a:t>
            </a:r>
            <a:r>
              <a:rPr lang="en-US" sz="1000" dirty="0" err="1">
                <a:solidFill>
                  <a:schemeClr val="tx1"/>
                </a:solidFill>
              </a:rPr>
              <a:t>Adisarana</a:t>
            </a:r>
            <a:r>
              <a:rPr lang="en-US" sz="1000" dirty="0">
                <a:solidFill>
                  <a:schemeClr val="tx1"/>
                </a:solidFill>
              </a:rPr>
              <a:t>, Kantor Pusat, Jakarta (2010-2018)</a:t>
            </a:r>
            <a:endParaRPr lang="en-US" sz="1200" dirty="0">
              <a:solidFill>
                <a:schemeClr val="tx1"/>
              </a:solidFill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Wingdings" panose="05000000000000000000" pitchFamily="2" charset="2"/>
              <a:buChar char="q"/>
            </a:pPr>
            <a:r>
              <a:rPr lang="en-US" sz="1000" dirty="0">
                <a:solidFill>
                  <a:schemeClr val="tx1"/>
                </a:solidFill>
              </a:rPr>
              <a:t>Senior Audit PT. Columbus Citra </a:t>
            </a:r>
            <a:r>
              <a:rPr lang="en-US" sz="1000" dirty="0" err="1">
                <a:solidFill>
                  <a:schemeClr val="tx1"/>
                </a:solidFill>
              </a:rPr>
              <a:t>Adisarana</a:t>
            </a:r>
            <a:r>
              <a:rPr lang="en-US" sz="1000" dirty="0">
                <a:solidFill>
                  <a:schemeClr val="tx1"/>
                </a:solidFill>
              </a:rPr>
              <a:t>, Kantor Pusat, Jakarta (2010-2010)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Wingdings" panose="05000000000000000000" pitchFamily="2" charset="2"/>
              <a:buChar char="q"/>
            </a:pPr>
            <a:r>
              <a:rPr lang="en-US" sz="1000" dirty="0">
                <a:solidFill>
                  <a:schemeClr val="tx1"/>
                </a:solidFill>
              </a:rPr>
              <a:t>Senior Audit PT. </a:t>
            </a:r>
            <a:r>
              <a:rPr lang="en-US" sz="1000" dirty="0" err="1">
                <a:solidFill>
                  <a:schemeClr val="tx1"/>
                </a:solidFill>
              </a:rPr>
              <a:t>Columbindo</a:t>
            </a:r>
            <a:r>
              <a:rPr lang="en-US" sz="1000" dirty="0">
                <a:solidFill>
                  <a:schemeClr val="tx1"/>
                </a:solidFill>
              </a:rPr>
              <a:t> Perdana, Kantor Pusat, Jakarta (2004-2010)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Wingdings" panose="05000000000000000000" pitchFamily="2" charset="2"/>
              <a:buChar char="q"/>
            </a:pPr>
            <a:r>
              <a:rPr lang="en-US" sz="1000" dirty="0" err="1">
                <a:solidFill>
                  <a:schemeClr val="tx1"/>
                </a:solidFill>
              </a:rPr>
              <a:t>Staf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Akunting</a:t>
            </a:r>
            <a:r>
              <a:rPr lang="en-US" sz="1000" dirty="0">
                <a:solidFill>
                  <a:schemeClr val="tx1"/>
                </a:solidFill>
              </a:rPr>
              <a:t> PT. </a:t>
            </a:r>
            <a:r>
              <a:rPr lang="en-US" sz="1000" dirty="0" err="1">
                <a:solidFill>
                  <a:schemeClr val="tx1"/>
                </a:solidFill>
              </a:rPr>
              <a:t>Columbindo</a:t>
            </a:r>
            <a:r>
              <a:rPr lang="en-US" sz="1000" dirty="0">
                <a:solidFill>
                  <a:schemeClr val="tx1"/>
                </a:solidFill>
              </a:rPr>
              <a:t> Perdana, Cabang Banjarmasin (2003-2004)</a:t>
            </a:r>
            <a:endParaRPr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141;p67">
            <a:extLst>
              <a:ext uri="{FF2B5EF4-FFF2-40B4-BE49-F238E27FC236}">
                <a16:creationId xmlns:a16="http://schemas.microsoft.com/office/drawing/2014/main" id="{3A4E8C38-8F4C-4FF2-BA95-4B03898B1AFF}"/>
              </a:ext>
            </a:extLst>
          </p:cNvPr>
          <p:cNvSpPr txBox="1"/>
          <p:nvPr/>
        </p:nvSpPr>
        <p:spPr>
          <a:xfrm>
            <a:off x="598323" y="2737818"/>
            <a:ext cx="1274700" cy="40007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/>
              <a:t>Tambahan</a:t>
            </a:r>
            <a:endParaRPr b="1" dirty="0"/>
          </a:p>
        </p:txBody>
      </p:sp>
      <p:sp>
        <p:nvSpPr>
          <p:cNvPr id="10" name="Google Shape;1141;p67">
            <a:extLst>
              <a:ext uri="{FF2B5EF4-FFF2-40B4-BE49-F238E27FC236}">
                <a16:creationId xmlns:a16="http://schemas.microsoft.com/office/drawing/2014/main" id="{FA58F85C-572C-8FB0-13CD-F2CF07BBD3A6}"/>
              </a:ext>
            </a:extLst>
          </p:cNvPr>
          <p:cNvSpPr txBox="1"/>
          <p:nvPr/>
        </p:nvSpPr>
        <p:spPr>
          <a:xfrm>
            <a:off x="598323" y="934375"/>
            <a:ext cx="1274700" cy="4002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Pendidikan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528301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C24530B4-EB51-A0CB-DA16-70F978267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D300F0C8-6D74-8852-575B-E7D794D78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34" y="695461"/>
            <a:ext cx="8568531" cy="4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26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ECD35B0A-24C5-3222-F1A0-DAAF135F8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3;p2">
            <a:extLst>
              <a:ext uri="{FF2B5EF4-FFF2-40B4-BE49-F238E27FC236}">
                <a16:creationId xmlns:a16="http://schemas.microsoft.com/office/drawing/2014/main" id="{1915182D-CFE1-7C26-ED31-8FF6B75E4A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9318" y="631658"/>
            <a:ext cx="6606256" cy="90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Mengapa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Perlu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Pengawasan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Kepatuhan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Syariah Lembaga Zakat</a:t>
            </a:r>
            <a:endParaRPr sz="2400" dirty="0"/>
          </a:p>
        </p:txBody>
      </p:sp>
      <p:sp>
        <p:nvSpPr>
          <p:cNvPr id="3" name="Google Shape;134;p2">
            <a:extLst>
              <a:ext uri="{FF2B5EF4-FFF2-40B4-BE49-F238E27FC236}">
                <a16:creationId xmlns:a16="http://schemas.microsoft.com/office/drawing/2014/main" id="{43B9EDC0-0097-1CBA-12F0-B53D39B5EC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8312" y="1898901"/>
            <a:ext cx="8128535" cy="2766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Tuntutan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perundang-undangan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(UU, PP, PMA dan KMA)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mengamanatkan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bahwa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pengawasan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/audit syariah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pengelolaan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zakat,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infak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sedekah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(ZIS) dan dana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sosial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keagamaan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lainnya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(DSKL) yang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dilakukan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oleh BAZNAS dan LAZ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menjadi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tugas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tanggungjawab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Kementerian Agama;</a:t>
            </a:r>
            <a:endParaRPr sz="1800" dirty="0"/>
          </a:p>
          <a:p>
            <a:pPr marL="342900" marR="0" lvl="0" indent="-342900" algn="just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Tuntutan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kewajaran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pengelolaan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masyarakat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terlebih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dana ZIS,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mengharuskan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adanya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keamanahan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transparansi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akuntabilitas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kemanfaatan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sesuai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peruntukannya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475742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BD40C1FA-B997-5838-3880-890AA7C71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A0DE09-0D51-EC54-FC5B-9BFBCA278899}"/>
              </a:ext>
            </a:extLst>
          </p:cNvPr>
          <p:cNvSpPr>
            <a:spLocks noGrp="1"/>
          </p:cNvSpPr>
          <p:nvPr/>
        </p:nvSpPr>
        <p:spPr>
          <a:xfrm>
            <a:off x="1316646" y="587219"/>
            <a:ext cx="5176780" cy="60726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Pelaksanaan</a:t>
            </a:r>
            <a:r>
              <a:rPr lang="en-US" sz="2800" dirty="0"/>
              <a:t> Audit </a:t>
            </a:r>
            <a:r>
              <a:rPr lang="en-US" sz="2800" dirty="0" err="1"/>
              <a:t>Syariah</a:t>
            </a:r>
            <a:endParaRPr 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87B9BA-FE36-7017-9435-9CB66A1C5F8F}"/>
              </a:ext>
            </a:extLst>
          </p:cNvPr>
          <p:cNvGrpSpPr/>
          <p:nvPr/>
        </p:nvGrpSpPr>
        <p:grpSpPr>
          <a:xfrm>
            <a:off x="309606" y="1762767"/>
            <a:ext cx="2319369" cy="1764770"/>
            <a:chOff x="668085" y="2077401"/>
            <a:chExt cx="4701308" cy="3689499"/>
          </a:xfrm>
        </p:grpSpPr>
        <p:sp>
          <p:nvSpPr>
            <p:cNvPr id="4" name="Freeform: Shape 93">
              <a:extLst>
                <a:ext uri="{FF2B5EF4-FFF2-40B4-BE49-F238E27FC236}">
                  <a16:creationId xmlns:a16="http://schemas.microsoft.com/office/drawing/2014/main" id="{EA7CDBC3-7948-B339-4854-AC8B97544F94}"/>
                </a:ext>
              </a:extLst>
            </p:cNvPr>
            <p:cNvSpPr/>
            <p:nvPr/>
          </p:nvSpPr>
          <p:spPr>
            <a:xfrm>
              <a:off x="1359982" y="2656301"/>
              <a:ext cx="2595962" cy="1801149"/>
            </a:xfrm>
            <a:custGeom>
              <a:avLst/>
              <a:gdLst>
                <a:gd name="connsiteX0" fmla="*/ 3863340 w 3857625"/>
                <a:gd name="connsiteY0" fmla="*/ 153352 h 2676525"/>
                <a:gd name="connsiteX1" fmla="*/ 3707130 w 3857625"/>
                <a:gd name="connsiteY1" fmla="*/ 0 h 2676525"/>
                <a:gd name="connsiteX2" fmla="*/ 1952625 w 3857625"/>
                <a:gd name="connsiteY2" fmla="*/ 952 h 2676525"/>
                <a:gd name="connsiteX3" fmla="*/ 156210 w 3857625"/>
                <a:gd name="connsiteY3" fmla="*/ 0 h 2676525"/>
                <a:gd name="connsiteX4" fmla="*/ 0 w 3857625"/>
                <a:gd name="connsiteY4" fmla="*/ 153352 h 2676525"/>
                <a:gd name="connsiteX5" fmla="*/ 0 w 3857625"/>
                <a:gd name="connsiteY5" fmla="*/ 2525078 h 2676525"/>
                <a:gd name="connsiteX6" fmla="*/ 156210 w 3857625"/>
                <a:gd name="connsiteY6" fmla="*/ 2680335 h 2676525"/>
                <a:gd name="connsiteX7" fmla="*/ 2029778 w 3857625"/>
                <a:gd name="connsiteY7" fmla="*/ 2680335 h 2676525"/>
                <a:gd name="connsiteX8" fmla="*/ 2029778 w 3857625"/>
                <a:gd name="connsiteY8" fmla="*/ 2680335 h 2676525"/>
                <a:gd name="connsiteX9" fmla="*/ 3708083 w 3857625"/>
                <a:gd name="connsiteY9" fmla="*/ 2680335 h 2676525"/>
                <a:gd name="connsiteX10" fmla="*/ 3864293 w 3857625"/>
                <a:gd name="connsiteY10" fmla="*/ 2525078 h 2676525"/>
                <a:gd name="connsiteX11" fmla="*/ 3863340 w 3857625"/>
                <a:gd name="connsiteY11" fmla="*/ 153352 h 2676525"/>
                <a:gd name="connsiteX12" fmla="*/ 3618548 w 3857625"/>
                <a:gd name="connsiteY12" fmla="*/ 2458403 h 2676525"/>
                <a:gd name="connsiteX13" fmla="*/ 2455545 w 3857625"/>
                <a:gd name="connsiteY13" fmla="*/ 2458403 h 2676525"/>
                <a:gd name="connsiteX14" fmla="*/ 2455545 w 3857625"/>
                <a:gd name="connsiteY14" fmla="*/ 2458403 h 2676525"/>
                <a:gd name="connsiteX15" fmla="*/ 244792 w 3857625"/>
                <a:gd name="connsiteY15" fmla="*/ 2458403 h 2676525"/>
                <a:gd name="connsiteX16" fmla="*/ 143827 w 3857625"/>
                <a:gd name="connsiteY16" fmla="*/ 2355533 h 2676525"/>
                <a:gd name="connsiteX17" fmla="*/ 143827 w 3857625"/>
                <a:gd name="connsiteY17" fmla="*/ 345757 h 2676525"/>
                <a:gd name="connsiteX18" fmla="*/ 237172 w 3857625"/>
                <a:gd name="connsiteY18" fmla="*/ 249555 h 2676525"/>
                <a:gd name="connsiteX19" fmla="*/ 1890713 w 3857625"/>
                <a:gd name="connsiteY19" fmla="*/ 249555 h 2676525"/>
                <a:gd name="connsiteX20" fmla="*/ 1890713 w 3857625"/>
                <a:gd name="connsiteY20" fmla="*/ 249555 h 2676525"/>
                <a:gd name="connsiteX21" fmla="*/ 3626168 w 3857625"/>
                <a:gd name="connsiteY21" fmla="*/ 249555 h 2676525"/>
                <a:gd name="connsiteX22" fmla="*/ 3719513 w 3857625"/>
                <a:gd name="connsiteY22" fmla="*/ 345757 h 2676525"/>
                <a:gd name="connsiteX23" fmla="*/ 3719513 w 3857625"/>
                <a:gd name="connsiteY23" fmla="*/ 2355533 h 2676525"/>
                <a:gd name="connsiteX24" fmla="*/ 3618548 w 3857625"/>
                <a:gd name="connsiteY24" fmla="*/ 2458403 h 267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57625" h="2676525">
                  <a:moveTo>
                    <a:pt x="3863340" y="153352"/>
                  </a:moveTo>
                  <a:cubicBezTo>
                    <a:pt x="3863340" y="49530"/>
                    <a:pt x="3811905" y="0"/>
                    <a:pt x="3707130" y="0"/>
                  </a:cubicBezTo>
                  <a:cubicBezTo>
                    <a:pt x="3122295" y="0"/>
                    <a:pt x="2537460" y="0"/>
                    <a:pt x="1952625" y="952"/>
                  </a:cubicBezTo>
                  <a:cubicBezTo>
                    <a:pt x="1353503" y="0"/>
                    <a:pt x="755333" y="0"/>
                    <a:pt x="156210" y="0"/>
                  </a:cubicBezTo>
                  <a:cubicBezTo>
                    <a:pt x="51435" y="0"/>
                    <a:pt x="0" y="49530"/>
                    <a:pt x="0" y="153352"/>
                  </a:cubicBezTo>
                  <a:cubicBezTo>
                    <a:pt x="0" y="943927"/>
                    <a:pt x="0" y="1734502"/>
                    <a:pt x="0" y="2525078"/>
                  </a:cubicBezTo>
                  <a:cubicBezTo>
                    <a:pt x="0" y="2627948"/>
                    <a:pt x="53340" y="2680335"/>
                    <a:pt x="156210" y="2680335"/>
                  </a:cubicBezTo>
                  <a:cubicBezTo>
                    <a:pt x="781050" y="2680335"/>
                    <a:pt x="1404938" y="2680335"/>
                    <a:pt x="2029778" y="2680335"/>
                  </a:cubicBezTo>
                  <a:cubicBezTo>
                    <a:pt x="2029778" y="2680335"/>
                    <a:pt x="2029778" y="2680335"/>
                    <a:pt x="2029778" y="2680335"/>
                  </a:cubicBezTo>
                  <a:cubicBezTo>
                    <a:pt x="2588895" y="2680335"/>
                    <a:pt x="3148965" y="2680335"/>
                    <a:pt x="3708083" y="2680335"/>
                  </a:cubicBezTo>
                  <a:cubicBezTo>
                    <a:pt x="3810953" y="2680335"/>
                    <a:pt x="3864293" y="2627948"/>
                    <a:pt x="3864293" y="2525078"/>
                  </a:cubicBezTo>
                  <a:cubicBezTo>
                    <a:pt x="3864293" y="1733550"/>
                    <a:pt x="3864293" y="943927"/>
                    <a:pt x="3863340" y="153352"/>
                  </a:cubicBezTo>
                  <a:close/>
                  <a:moveTo>
                    <a:pt x="3618548" y="2458403"/>
                  </a:moveTo>
                  <a:cubicBezTo>
                    <a:pt x="3230880" y="2458403"/>
                    <a:pt x="2843213" y="2458403"/>
                    <a:pt x="2455545" y="2458403"/>
                  </a:cubicBezTo>
                  <a:lnTo>
                    <a:pt x="2455545" y="2458403"/>
                  </a:lnTo>
                  <a:cubicBezTo>
                    <a:pt x="1718310" y="2458403"/>
                    <a:pt x="982028" y="2458403"/>
                    <a:pt x="244792" y="2458403"/>
                  </a:cubicBezTo>
                  <a:cubicBezTo>
                    <a:pt x="158115" y="2458403"/>
                    <a:pt x="143827" y="2444115"/>
                    <a:pt x="143827" y="2355533"/>
                  </a:cubicBezTo>
                  <a:cubicBezTo>
                    <a:pt x="143827" y="1685925"/>
                    <a:pt x="143827" y="1016318"/>
                    <a:pt x="143827" y="345757"/>
                  </a:cubicBezTo>
                  <a:cubicBezTo>
                    <a:pt x="143827" y="265747"/>
                    <a:pt x="159067" y="249555"/>
                    <a:pt x="237172" y="249555"/>
                  </a:cubicBezTo>
                  <a:cubicBezTo>
                    <a:pt x="788670" y="249555"/>
                    <a:pt x="1339215" y="249555"/>
                    <a:pt x="1890713" y="249555"/>
                  </a:cubicBezTo>
                  <a:cubicBezTo>
                    <a:pt x="1890713" y="249555"/>
                    <a:pt x="1890713" y="249555"/>
                    <a:pt x="1890713" y="249555"/>
                  </a:cubicBezTo>
                  <a:cubicBezTo>
                    <a:pt x="2468880" y="249555"/>
                    <a:pt x="3047048" y="249555"/>
                    <a:pt x="3626168" y="249555"/>
                  </a:cubicBezTo>
                  <a:cubicBezTo>
                    <a:pt x="3704273" y="249555"/>
                    <a:pt x="3719513" y="265747"/>
                    <a:pt x="3719513" y="345757"/>
                  </a:cubicBezTo>
                  <a:cubicBezTo>
                    <a:pt x="3719513" y="1015365"/>
                    <a:pt x="3719513" y="1684973"/>
                    <a:pt x="3719513" y="2355533"/>
                  </a:cubicBezTo>
                  <a:cubicBezTo>
                    <a:pt x="3719513" y="2444115"/>
                    <a:pt x="3705225" y="2458403"/>
                    <a:pt x="3618548" y="245840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95B5B0-2248-36BB-2A5D-42A4C57AE9DE}"/>
                </a:ext>
              </a:extLst>
            </p:cNvPr>
            <p:cNvGrpSpPr/>
            <p:nvPr/>
          </p:nvGrpSpPr>
          <p:grpSpPr>
            <a:xfrm>
              <a:off x="2042982" y="2974611"/>
              <a:ext cx="1275677" cy="1121579"/>
              <a:chOff x="3983887" y="4061275"/>
              <a:chExt cx="2122406" cy="186602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13BB63B-36DF-8801-8D1A-9F39A7267FAB}"/>
                  </a:ext>
                </a:extLst>
              </p:cNvPr>
              <p:cNvGrpSpPr/>
              <p:nvPr/>
            </p:nvGrpSpPr>
            <p:grpSpPr>
              <a:xfrm>
                <a:off x="3983887" y="5358975"/>
                <a:ext cx="2049157" cy="568323"/>
                <a:chOff x="3622676" y="3492499"/>
                <a:chExt cx="2575763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4" name="Freeform 25">
                  <a:extLst>
                    <a:ext uri="{FF2B5EF4-FFF2-40B4-BE49-F238E27FC236}">
                      <a16:creationId xmlns:a16="http://schemas.microsoft.com/office/drawing/2014/main" id="{0C64CE58-0422-D2CB-3450-0F7F1112BD15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5763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-1" fmla="*/ 190500 w 2559050"/>
                    <a:gd name="connsiteY0-2" fmla="*/ 0 h 698500"/>
                    <a:gd name="connsiteX1-3" fmla="*/ 0 w 2559050"/>
                    <a:gd name="connsiteY1-4" fmla="*/ 152400 h 698500"/>
                    <a:gd name="connsiteX2-5" fmla="*/ 19050 w 2559050"/>
                    <a:gd name="connsiteY2-6" fmla="*/ 241300 h 698500"/>
                    <a:gd name="connsiteX3-7" fmla="*/ 2501900 w 2559050"/>
                    <a:gd name="connsiteY3-8" fmla="*/ 241300 h 698500"/>
                    <a:gd name="connsiteX4-9" fmla="*/ 2470150 w 2559050"/>
                    <a:gd name="connsiteY4-10" fmla="*/ 552450 h 698500"/>
                    <a:gd name="connsiteX5-11" fmla="*/ 76200 w 2559050"/>
                    <a:gd name="connsiteY5-12" fmla="*/ 565150 h 698500"/>
                    <a:gd name="connsiteX6-13" fmla="*/ 101600 w 2559050"/>
                    <a:gd name="connsiteY6-14" fmla="*/ 520700 h 698500"/>
                    <a:gd name="connsiteX7-15" fmla="*/ 6350 w 2559050"/>
                    <a:gd name="connsiteY7-16" fmla="*/ 577850 h 698500"/>
                    <a:gd name="connsiteX8-17" fmla="*/ 44450 w 2559050"/>
                    <a:gd name="connsiteY8-18" fmla="*/ 666750 h 698500"/>
                    <a:gd name="connsiteX9-19" fmla="*/ 2400300 w 2559050"/>
                    <a:gd name="connsiteY9-20" fmla="*/ 692150 h 698500"/>
                    <a:gd name="connsiteX10-21" fmla="*/ 2432050 w 2559050"/>
                    <a:gd name="connsiteY10-22" fmla="*/ 666750 h 698500"/>
                    <a:gd name="connsiteX11-23" fmla="*/ 2501900 w 2559050"/>
                    <a:gd name="connsiteY11-24" fmla="*/ 698500 h 698500"/>
                    <a:gd name="connsiteX12-25" fmla="*/ 2552700 w 2559050"/>
                    <a:gd name="connsiteY12-26" fmla="*/ 685800 h 698500"/>
                    <a:gd name="connsiteX13-27" fmla="*/ 2559050 w 2559050"/>
                    <a:gd name="connsiteY13-28" fmla="*/ 158750 h 698500"/>
                    <a:gd name="connsiteX14-29" fmla="*/ 2476500 w 2559050"/>
                    <a:gd name="connsiteY14-30" fmla="*/ 95250 h 698500"/>
                    <a:gd name="connsiteX15-31" fmla="*/ 520700 w 2559050"/>
                    <a:gd name="connsiteY15-32" fmla="*/ 184150 h 698500"/>
                    <a:gd name="connsiteX16-33" fmla="*/ 190500 w 2559050"/>
                    <a:gd name="connsiteY16-34" fmla="*/ 0 h 698500"/>
                    <a:gd name="connsiteX0-35" fmla="*/ 184150 w 2552700"/>
                    <a:gd name="connsiteY0-36" fmla="*/ 0 h 698500"/>
                    <a:gd name="connsiteX1-37" fmla="*/ 9525 w 2552700"/>
                    <a:gd name="connsiteY1-38" fmla="*/ 152400 h 698500"/>
                    <a:gd name="connsiteX2-39" fmla="*/ 12700 w 2552700"/>
                    <a:gd name="connsiteY2-40" fmla="*/ 241300 h 698500"/>
                    <a:gd name="connsiteX3-41" fmla="*/ 2495550 w 2552700"/>
                    <a:gd name="connsiteY3-42" fmla="*/ 241300 h 698500"/>
                    <a:gd name="connsiteX4-43" fmla="*/ 2463800 w 2552700"/>
                    <a:gd name="connsiteY4-44" fmla="*/ 552450 h 698500"/>
                    <a:gd name="connsiteX5-45" fmla="*/ 69850 w 2552700"/>
                    <a:gd name="connsiteY5-46" fmla="*/ 565150 h 698500"/>
                    <a:gd name="connsiteX6-47" fmla="*/ 95250 w 2552700"/>
                    <a:gd name="connsiteY6-48" fmla="*/ 520700 h 698500"/>
                    <a:gd name="connsiteX7-49" fmla="*/ 0 w 2552700"/>
                    <a:gd name="connsiteY7-50" fmla="*/ 577850 h 698500"/>
                    <a:gd name="connsiteX8-51" fmla="*/ 38100 w 2552700"/>
                    <a:gd name="connsiteY8-52" fmla="*/ 666750 h 698500"/>
                    <a:gd name="connsiteX9-53" fmla="*/ 2393950 w 2552700"/>
                    <a:gd name="connsiteY9-54" fmla="*/ 692150 h 698500"/>
                    <a:gd name="connsiteX10-55" fmla="*/ 2425700 w 2552700"/>
                    <a:gd name="connsiteY10-56" fmla="*/ 666750 h 698500"/>
                    <a:gd name="connsiteX11-57" fmla="*/ 2495550 w 2552700"/>
                    <a:gd name="connsiteY11-58" fmla="*/ 698500 h 698500"/>
                    <a:gd name="connsiteX12-59" fmla="*/ 2546350 w 2552700"/>
                    <a:gd name="connsiteY12-60" fmla="*/ 685800 h 698500"/>
                    <a:gd name="connsiteX13-61" fmla="*/ 2552700 w 2552700"/>
                    <a:gd name="connsiteY13-62" fmla="*/ 158750 h 698500"/>
                    <a:gd name="connsiteX14-63" fmla="*/ 2470150 w 2552700"/>
                    <a:gd name="connsiteY14-64" fmla="*/ 95250 h 698500"/>
                    <a:gd name="connsiteX15-65" fmla="*/ 514350 w 2552700"/>
                    <a:gd name="connsiteY15-66" fmla="*/ 184150 h 698500"/>
                    <a:gd name="connsiteX16-67" fmla="*/ 184150 w 2552700"/>
                    <a:gd name="connsiteY16-68" fmla="*/ 0 h 698500"/>
                    <a:gd name="connsiteX0-69" fmla="*/ 184150 w 2571750"/>
                    <a:gd name="connsiteY0-70" fmla="*/ 0 h 698500"/>
                    <a:gd name="connsiteX1-71" fmla="*/ 9525 w 2571750"/>
                    <a:gd name="connsiteY1-72" fmla="*/ 152400 h 698500"/>
                    <a:gd name="connsiteX2-73" fmla="*/ 12700 w 2571750"/>
                    <a:gd name="connsiteY2-74" fmla="*/ 241300 h 698500"/>
                    <a:gd name="connsiteX3-75" fmla="*/ 2495550 w 2571750"/>
                    <a:gd name="connsiteY3-76" fmla="*/ 241300 h 698500"/>
                    <a:gd name="connsiteX4-77" fmla="*/ 2463800 w 2571750"/>
                    <a:gd name="connsiteY4-78" fmla="*/ 552450 h 698500"/>
                    <a:gd name="connsiteX5-79" fmla="*/ 69850 w 2571750"/>
                    <a:gd name="connsiteY5-80" fmla="*/ 565150 h 698500"/>
                    <a:gd name="connsiteX6-81" fmla="*/ 95250 w 2571750"/>
                    <a:gd name="connsiteY6-82" fmla="*/ 520700 h 698500"/>
                    <a:gd name="connsiteX7-83" fmla="*/ 0 w 2571750"/>
                    <a:gd name="connsiteY7-84" fmla="*/ 577850 h 698500"/>
                    <a:gd name="connsiteX8-85" fmla="*/ 38100 w 2571750"/>
                    <a:gd name="connsiteY8-86" fmla="*/ 666750 h 698500"/>
                    <a:gd name="connsiteX9-87" fmla="*/ 2393950 w 2571750"/>
                    <a:gd name="connsiteY9-88" fmla="*/ 692150 h 698500"/>
                    <a:gd name="connsiteX10-89" fmla="*/ 2425700 w 2571750"/>
                    <a:gd name="connsiteY10-90" fmla="*/ 666750 h 698500"/>
                    <a:gd name="connsiteX11-91" fmla="*/ 2495550 w 2571750"/>
                    <a:gd name="connsiteY11-92" fmla="*/ 698500 h 698500"/>
                    <a:gd name="connsiteX12-93" fmla="*/ 2546350 w 2571750"/>
                    <a:gd name="connsiteY12-94" fmla="*/ 685800 h 698500"/>
                    <a:gd name="connsiteX13-95" fmla="*/ 2571750 w 2571750"/>
                    <a:gd name="connsiteY13-96" fmla="*/ 193675 h 698500"/>
                    <a:gd name="connsiteX14-97" fmla="*/ 2470150 w 2571750"/>
                    <a:gd name="connsiteY14-98" fmla="*/ 95250 h 698500"/>
                    <a:gd name="connsiteX15-99" fmla="*/ 514350 w 2571750"/>
                    <a:gd name="connsiteY15-100" fmla="*/ 184150 h 698500"/>
                    <a:gd name="connsiteX16-101" fmla="*/ 184150 w 2571750"/>
                    <a:gd name="connsiteY16-102" fmla="*/ 0 h 698500"/>
                    <a:gd name="connsiteX0-103" fmla="*/ 184150 w 2555875"/>
                    <a:gd name="connsiteY0-104" fmla="*/ 0 h 698500"/>
                    <a:gd name="connsiteX1-105" fmla="*/ 9525 w 2555875"/>
                    <a:gd name="connsiteY1-106" fmla="*/ 152400 h 698500"/>
                    <a:gd name="connsiteX2-107" fmla="*/ 12700 w 2555875"/>
                    <a:gd name="connsiteY2-108" fmla="*/ 241300 h 698500"/>
                    <a:gd name="connsiteX3-109" fmla="*/ 2495550 w 2555875"/>
                    <a:gd name="connsiteY3-110" fmla="*/ 241300 h 698500"/>
                    <a:gd name="connsiteX4-111" fmla="*/ 2463800 w 2555875"/>
                    <a:gd name="connsiteY4-112" fmla="*/ 552450 h 698500"/>
                    <a:gd name="connsiteX5-113" fmla="*/ 69850 w 2555875"/>
                    <a:gd name="connsiteY5-114" fmla="*/ 565150 h 698500"/>
                    <a:gd name="connsiteX6-115" fmla="*/ 95250 w 2555875"/>
                    <a:gd name="connsiteY6-116" fmla="*/ 520700 h 698500"/>
                    <a:gd name="connsiteX7-117" fmla="*/ 0 w 2555875"/>
                    <a:gd name="connsiteY7-118" fmla="*/ 577850 h 698500"/>
                    <a:gd name="connsiteX8-119" fmla="*/ 38100 w 2555875"/>
                    <a:gd name="connsiteY8-120" fmla="*/ 666750 h 698500"/>
                    <a:gd name="connsiteX9-121" fmla="*/ 2393950 w 2555875"/>
                    <a:gd name="connsiteY9-122" fmla="*/ 692150 h 698500"/>
                    <a:gd name="connsiteX10-123" fmla="*/ 2425700 w 2555875"/>
                    <a:gd name="connsiteY10-124" fmla="*/ 666750 h 698500"/>
                    <a:gd name="connsiteX11-125" fmla="*/ 2495550 w 2555875"/>
                    <a:gd name="connsiteY11-126" fmla="*/ 698500 h 698500"/>
                    <a:gd name="connsiteX12-127" fmla="*/ 2546350 w 2555875"/>
                    <a:gd name="connsiteY12-128" fmla="*/ 685800 h 698500"/>
                    <a:gd name="connsiteX13-129" fmla="*/ 2555875 w 2555875"/>
                    <a:gd name="connsiteY13-130" fmla="*/ 171450 h 698500"/>
                    <a:gd name="connsiteX14-131" fmla="*/ 2470150 w 2555875"/>
                    <a:gd name="connsiteY14-132" fmla="*/ 95250 h 698500"/>
                    <a:gd name="connsiteX15-133" fmla="*/ 514350 w 2555875"/>
                    <a:gd name="connsiteY15-134" fmla="*/ 184150 h 698500"/>
                    <a:gd name="connsiteX16-135" fmla="*/ 184150 w 2555875"/>
                    <a:gd name="connsiteY16-136" fmla="*/ 0 h 698500"/>
                    <a:gd name="connsiteX0-137" fmla="*/ 184150 w 2562506"/>
                    <a:gd name="connsiteY0-138" fmla="*/ 0 h 698500"/>
                    <a:gd name="connsiteX1-139" fmla="*/ 9525 w 2562506"/>
                    <a:gd name="connsiteY1-140" fmla="*/ 152400 h 698500"/>
                    <a:gd name="connsiteX2-141" fmla="*/ 12700 w 2562506"/>
                    <a:gd name="connsiteY2-142" fmla="*/ 241300 h 698500"/>
                    <a:gd name="connsiteX3-143" fmla="*/ 2495550 w 2562506"/>
                    <a:gd name="connsiteY3-144" fmla="*/ 241300 h 698500"/>
                    <a:gd name="connsiteX4-145" fmla="*/ 2463800 w 2562506"/>
                    <a:gd name="connsiteY4-146" fmla="*/ 552450 h 698500"/>
                    <a:gd name="connsiteX5-147" fmla="*/ 69850 w 2562506"/>
                    <a:gd name="connsiteY5-148" fmla="*/ 565150 h 698500"/>
                    <a:gd name="connsiteX6-149" fmla="*/ 95250 w 2562506"/>
                    <a:gd name="connsiteY6-150" fmla="*/ 520700 h 698500"/>
                    <a:gd name="connsiteX7-151" fmla="*/ 0 w 2562506"/>
                    <a:gd name="connsiteY7-152" fmla="*/ 577850 h 698500"/>
                    <a:gd name="connsiteX8-153" fmla="*/ 38100 w 2562506"/>
                    <a:gd name="connsiteY8-154" fmla="*/ 666750 h 698500"/>
                    <a:gd name="connsiteX9-155" fmla="*/ 2393950 w 2562506"/>
                    <a:gd name="connsiteY9-156" fmla="*/ 692150 h 698500"/>
                    <a:gd name="connsiteX10-157" fmla="*/ 2425700 w 2562506"/>
                    <a:gd name="connsiteY10-158" fmla="*/ 666750 h 698500"/>
                    <a:gd name="connsiteX11-159" fmla="*/ 2495550 w 2562506"/>
                    <a:gd name="connsiteY11-160" fmla="*/ 698500 h 698500"/>
                    <a:gd name="connsiteX12-161" fmla="*/ 2562225 w 2562506"/>
                    <a:gd name="connsiteY12-162" fmla="*/ 685800 h 698500"/>
                    <a:gd name="connsiteX13-163" fmla="*/ 2555875 w 2562506"/>
                    <a:gd name="connsiteY13-164" fmla="*/ 171450 h 698500"/>
                    <a:gd name="connsiteX14-165" fmla="*/ 2470150 w 2562506"/>
                    <a:gd name="connsiteY14-166" fmla="*/ 95250 h 698500"/>
                    <a:gd name="connsiteX15-167" fmla="*/ 514350 w 2562506"/>
                    <a:gd name="connsiteY15-168" fmla="*/ 184150 h 698500"/>
                    <a:gd name="connsiteX16-169" fmla="*/ 184150 w 2562506"/>
                    <a:gd name="connsiteY16-170" fmla="*/ 0 h 698500"/>
                    <a:gd name="connsiteX0-171" fmla="*/ 184150 w 2562506"/>
                    <a:gd name="connsiteY0-172" fmla="*/ 0 h 692150"/>
                    <a:gd name="connsiteX1-173" fmla="*/ 9525 w 2562506"/>
                    <a:gd name="connsiteY1-174" fmla="*/ 152400 h 692150"/>
                    <a:gd name="connsiteX2-175" fmla="*/ 12700 w 2562506"/>
                    <a:gd name="connsiteY2-176" fmla="*/ 241300 h 692150"/>
                    <a:gd name="connsiteX3-177" fmla="*/ 2495550 w 2562506"/>
                    <a:gd name="connsiteY3-178" fmla="*/ 241300 h 692150"/>
                    <a:gd name="connsiteX4-179" fmla="*/ 2463800 w 2562506"/>
                    <a:gd name="connsiteY4-180" fmla="*/ 552450 h 692150"/>
                    <a:gd name="connsiteX5-181" fmla="*/ 69850 w 2562506"/>
                    <a:gd name="connsiteY5-182" fmla="*/ 565150 h 692150"/>
                    <a:gd name="connsiteX6-183" fmla="*/ 95250 w 2562506"/>
                    <a:gd name="connsiteY6-184" fmla="*/ 520700 h 692150"/>
                    <a:gd name="connsiteX7-185" fmla="*/ 0 w 2562506"/>
                    <a:gd name="connsiteY7-186" fmla="*/ 577850 h 692150"/>
                    <a:gd name="connsiteX8-187" fmla="*/ 38100 w 2562506"/>
                    <a:gd name="connsiteY8-188" fmla="*/ 666750 h 692150"/>
                    <a:gd name="connsiteX9-189" fmla="*/ 2393950 w 2562506"/>
                    <a:gd name="connsiteY9-190" fmla="*/ 692150 h 692150"/>
                    <a:gd name="connsiteX10-191" fmla="*/ 2425700 w 2562506"/>
                    <a:gd name="connsiteY10-192" fmla="*/ 666750 h 692150"/>
                    <a:gd name="connsiteX11-193" fmla="*/ 2479675 w 2562506"/>
                    <a:gd name="connsiteY11-194" fmla="*/ 692150 h 692150"/>
                    <a:gd name="connsiteX12-195" fmla="*/ 2562225 w 2562506"/>
                    <a:gd name="connsiteY12-196" fmla="*/ 685800 h 692150"/>
                    <a:gd name="connsiteX13-197" fmla="*/ 2555875 w 2562506"/>
                    <a:gd name="connsiteY13-198" fmla="*/ 171450 h 692150"/>
                    <a:gd name="connsiteX14-199" fmla="*/ 2470150 w 2562506"/>
                    <a:gd name="connsiteY14-200" fmla="*/ 95250 h 692150"/>
                    <a:gd name="connsiteX15-201" fmla="*/ 514350 w 2562506"/>
                    <a:gd name="connsiteY15-202" fmla="*/ 184150 h 692150"/>
                    <a:gd name="connsiteX16-203" fmla="*/ 184150 w 2562506"/>
                    <a:gd name="connsiteY16-204" fmla="*/ 0 h 692150"/>
                    <a:gd name="connsiteX0-205" fmla="*/ 184150 w 2562506"/>
                    <a:gd name="connsiteY0-206" fmla="*/ 0 h 692150"/>
                    <a:gd name="connsiteX1-207" fmla="*/ 9525 w 2562506"/>
                    <a:gd name="connsiteY1-208" fmla="*/ 152400 h 692150"/>
                    <a:gd name="connsiteX2-209" fmla="*/ 12700 w 2562506"/>
                    <a:gd name="connsiteY2-210" fmla="*/ 241300 h 692150"/>
                    <a:gd name="connsiteX3-211" fmla="*/ 2495550 w 2562506"/>
                    <a:gd name="connsiteY3-212" fmla="*/ 241300 h 692150"/>
                    <a:gd name="connsiteX4-213" fmla="*/ 2463800 w 2562506"/>
                    <a:gd name="connsiteY4-214" fmla="*/ 552450 h 692150"/>
                    <a:gd name="connsiteX5-215" fmla="*/ 69850 w 2562506"/>
                    <a:gd name="connsiteY5-216" fmla="*/ 565150 h 692150"/>
                    <a:gd name="connsiteX6-217" fmla="*/ 95250 w 2562506"/>
                    <a:gd name="connsiteY6-218" fmla="*/ 520700 h 692150"/>
                    <a:gd name="connsiteX7-219" fmla="*/ 0 w 2562506"/>
                    <a:gd name="connsiteY7-220" fmla="*/ 577850 h 692150"/>
                    <a:gd name="connsiteX8-221" fmla="*/ 38100 w 2562506"/>
                    <a:gd name="connsiteY8-222" fmla="*/ 666750 h 692150"/>
                    <a:gd name="connsiteX9-223" fmla="*/ 2393950 w 2562506"/>
                    <a:gd name="connsiteY9-224" fmla="*/ 692150 h 692150"/>
                    <a:gd name="connsiteX10-225" fmla="*/ 2435225 w 2562506"/>
                    <a:gd name="connsiteY10-226" fmla="*/ 666750 h 692150"/>
                    <a:gd name="connsiteX11-227" fmla="*/ 2479675 w 2562506"/>
                    <a:gd name="connsiteY11-228" fmla="*/ 692150 h 692150"/>
                    <a:gd name="connsiteX12-229" fmla="*/ 2562225 w 2562506"/>
                    <a:gd name="connsiteY12-230" fmla="*/ 685800 h 692150"/>
                    <a:gd name="connsiteX13-231" fmla="*/ 2555875 w 2562506"/>
                    <a:gd name="connsiteY13-232" fmla="*/ 171450 h 692150"/>
                    <a:gd name="connsiteX14-233" fmla="*/ 2470150 w 2562506"/>
                    <a:gd name="connsiteY14-234" fmla="*/ 95250 h 692150"/>
                    <a:gd name="connsiteX15-235" fmla="*/ 514350 w 2562506"/>
                    <a:gd name="connsiteY15-236" fmla="*/ 184150 h 692150"/>
                    <a:gd name="connsiteX16-237" fmla="*/ 184150 w 2562506"/>
                    <a:gd name="connsiteY16-238" fmla="*/ 0 h 692150"/>
                    <a:gd name="connsiteX0-239" fmla="*/ 184150 w 2562506"/>
                    <a:gd name="connsiteY0-240" fmla="*/ 0 h 692150"/>
                    <a:gd name="connsiteX1-241" fmla="*/ 9525 w 2562506"/>
                    <a:gd name="connsiteY1-242" fmla="*/ 152400 h 692150"/>
                    <a:gd name="connsiteX2-243" fmla="*/ 12700 w 2562506"/>
                    <a:gd name="connsiteY2-244" fmla="*/ 241300 h 692150"/>
                    <a:gd name="connsiteX3-245" fmla="*/ 2495550 w 2562506"/>
                    <a:gd name="connsiteY3-246" fmla="*/ 241300 h 692150"/>
                    <a:gd name="connsiteX4-247" fmla="*/ 2463800 w 2562506"/>
                    <a:gd name="connsiteY4-248" fmla="*/ 552450 h 692150"/>
                    <a:gd name="connsiteX5-249" fmla="*/ 69850 w 2562506"/>
                    <a:gd name="connsiteY5-250" fmla="*/ 565150 h 692150"/>
                    <a:gd name="connsiteX6-251" fmla="*/ 95250 w 2562506"/>
                    <a:gd name="connsiteY6-252" fmla="*/ 520700 h 692150"/>
                    <a:gd name="connsiteX7-253" fmla="*/ 0 w 2562506"/>
                    <a:gd name="connsiteY7-254" fmla="*/ 577850 h 692150"/>
                    <a:gd name="connsiteX8-255" fmla="*/ 9525 w 2562506"/>
                    <a:gd name="connsiteY8-256" fmla="*/ 688975 h 692150"/>
                    <a:gd name="connsiteX9-257" fmla="*/ 2393950 w 2562506"/>
                    <a:gd name="connsiteY9-258" fmla="*/ 692150 h 692150"/>
                    <a:gd name="connsiteX10-259" fmla="*/ 2435225 w 2562506"/>
                    <a:gd name="connsiteY10-260" fmla="*/ 666750 h 692150"/>
                    <a:gd name="connsiteX11-261" fmla="*/ 2479675 w 2562506"/>
                    <a:gd name="connsiteY11-262" fmla="*/ 692150 h 692150"/>
                    <a:gd name="connsiteX12-263" fmla="*/ 2562225 w 2562506"/>
                    <a:gd name="connsiteY12-264" fmla="*/ 685800 h 692150"/>
                    <a:gd name="connsiteX13-265" fmla="*/ 2555875 w 2562506"/>
                    <a:gd name="connsiteY13-266" fmla="*/ 171450 h 692150"/>
                    <a:gd name="connsiteX14-267" fmla="*/ 2470150 w 2562506"/>
                    <a:gd name="connsiteY14-268" fmla="*/ 95250 h 692150"/>
                    <a:gd name="connsiteX15-269" fmla="*/ 514350 w 2562506"/>
                    <a:gd name="connsiteY15-270" fmla="*/ 184150 h 692150"/>
                    <a:gd name="connsiteX16-271" fmla="*/ 184150 w 2562506"/>
                    <a:gd name="connsiteY16-272" fmla="*/ 0 h 692150"/>
                    <a:gd name="connsiteX0-273" fmla="*/ 180975 w 2559331"/>
                    <a:gd name="connsiteY0-274" fmla="*/ 0 h 692150"/>
                    <a:gd name="connsiteX1-275" fmla="*/ 6350 w 2559331"/>
                    <a:gd name="connsiteY1-276" fmla="*/ 152400 h 692150"/>
                    <a:gd name="connsiteX2-277" fmla="*/ 9525 w 2559331"/>
                    <a:gd name="connsiteY2-278" fmla="*/ 241300 h 692150"/>
                    <a:gd name="connsiteX3-279" fmla="*/ 2492375 w 2559331"/>
                    <a:gd name="connsiteY3-280" fmla="*/ 241300 h 692150"/>
                    <a:gd name="connsiteX4-281" fmla="*/ 2460625 w 2559331"/>
                    <a:gd name="connsiteY4-282" fmla="*/ 552450 h 692150"/>
                    <a:gd name="connsiteX5-283" fmla="*/ 66675 w 2559331"/>
                    <a:gd name="connsiteY5-284" fmla="*/ 565150 h 692150"/>
                    <a:gd name="connsiteX6-285" fmla="*/ 92075 w 2559331"/>
                    <a:gd name="connsiteY6-286" fmla="*/ 520700 h 692150"/>
                    <a:gd name="connsiteX7-287" fmla="*/ 0 w 2559331"/>
                    <a:gd name="connsiteY7-288" fmla="*/ 593725 h 692150"/>
                    <a:gd name="connsiteX8-289" fmla="*/ 6350 w 2559331"/>
                    <a:gd name="connsiteY8-290" fmla="*/ 688975 h 692150"/>
                    <a:gd name="connsiteX9-291" fmla="*/ 2390775 w 2559331"/>
                    <a:gd name="connsiteY9-292" fmla="*/ 692150 h 692150"/>
                    <a:gd name="connsiteX10-293" fmla="*/ 2432050 w 2559331"/>
                    <a:gd name="connsiteY10-294" fmla="*/ 666750 h 692150"/>
                    <a:gd name="connsiteX11-295" fmla="*/ 2476500 w 2559331"/>
                    <a:gd name="connsiteY11-296" fmla="*/ 692150 h 692150"/>
                    <a:gd name="connsiteX12-297" fmla="*/ 2559050 w 2559331"/>
                    <a:gd name="connsiteY12-298" fmla="*/ 685800 h 692150"/>
                    <a:gd name="connsiteX13-299" fmla="*/ 2552700 w 2559331"/>
                    <a:gd name="connsiteY13-300" fmla="*/ 171450 h 692150"/>
                    <a:gd name="connsiteX14-301" fmla="*/ 2466975 w 2559331"/>
                    <a:gd name="connsiteY14-302" fmla="*/ 95250 h 692150"/>
                    <a:gd name="connsiteX15-303" fmla="*/ 511175 w 2559331"/>
                    <a:gd name="connsiteY15-304" fmla="*/ 184150 h 692150"/>
                    <a:gd name="connsiteX16-305" fmla="*/ 180975 w 2559331"/>
                    <a:gd name="connsiteY16-306" fmla="*/ 0 h 692150"/>
                    <a:gd name="connsiteX0-307" fmla="*/ 180975 w 2559331"/>
                    <a:gd name="connsiteY0-308" fmla="*/ 0 h 692150"/>
                    <a:gd name="connsiteX1-309" fmla="*/ 6350 w 2559331"/>
                    <a:gd name="connsiteY1-310" fmla="*/ 152400 h 692150"/>
                    <a:gd name="connsiteX2-311" fmla="*/ 9525 w 2559331"/>
                    <a:gd name="connsiteY2-312" fmla="*/ 241300 h 692150"/>
                    <a:gd name="connsiteX3-313" fmla="*/ 2492375 w 2559331"/>
                    <a:gd name="connsiteY3-314" fmla="*/ 241300 h 692150"/>
                    <a:gd name="connsiteX4-315" fmla="*/ 2460625 w 2559331"/>
                    <a:gd name="connsiteY4-316" fmla="*/ 552450 h 692150"/>
                    <a:gd name="connsiteX5-317" fmla="*/ 66675 w 2559331"/>
                    <a:gd name="connsiteY5-318" fmla="*/ 565150 h 692150"/>
                    <a:gd name="connsiteX6-319" fmla="*/ 88900 w 2559331"/>
                    <a:gd name="connsiteY6-320" fmla="*/ 568325 h 692150"/>
                    <a:gd name="connsiteX7-321" fmla="*/ 92075 w 2559331"/>
                    <a:gd name="connsiteY7-322" fmla="*/ 520700 h 692150"/>
                    <a:gd name="connsiteX8-323" fmla="*/ 0 w 2559331"/>
                    <a:gd name="connsiteY8-324" fmla="*/ 593725 h 692150"/>
                    <a:gd name="connsiteX9-325" fmla="*/ 6350 w 2559331"/>
                    <a:gd name="connsiteY9-326" fmla="*/ 688975 h 692150"/>
                    <a:gd name="connsiteX10-327" fmla="*/ 2390775 w 2559331"/>
                    <a:gd name="connsiteY10-328" fmla="*/ 692150 h 692150"/>
                    <a:gd name="connsiteX11-329" fmla="*/ 2432050 w 2559331"/>
                    <a:gd name="connsiteY11-330" fmla="*/ 666750 h 692150"/>
                    <a:gd name="connsiteX12-331" fmla="*/ 2476500 w 2559331"/>
                    <a:gd name="connsiteY12-332" fmla="*/ 692150 h 692150"/>
                    <a:gd name="connsiteX13-333" fmla="*/ 2559050 w 2559331"/>
                    <a:gd name="connsiteY13-334" fmla="*/ 685800 h 692150"/>
                    <a:gd name="connsiteX14-335" fmla="*/ 2552700 w 2559331"/>
                    <a:gd name="connsiteY14-336" fmla="*/ 171450 h 692150"/>
                    <a:gd name="connsiteX15-337" fmla="*/ 2466975 w 2559331"/>
                    <a:gd name="connsiteY15-338" fmla="*/ 95250 h 692150"/>
                    <a:gd name="connsiteX16-339" fmla="*/ 511175 w 2559331"/>
                    <a:gd name="connsiteY16-340" fmla="*/ 184150 h 692150"/>
                    <a:gd name="connsiteX17" fmla="*/ 180975 w 2559331"/>
                    <a:gd name="connsiteY17" fmla="*/ 0 h 692150"/>
                    <a:gd name="connsiteX0-341" fmla="*/ 180975 w 2559331"/>
                    <a:gd name="connsiteY0-342" fmla="*/ 0 h 692150"/>
                    <a:gd name="connsiteX1-343" fmla="*/ 6350 w 2559331"/>
                    <a:gd name="connsiteY1-344" fmla="*/ 152400 h 692150"/>
                    <a:gd name="connsiteX2-345" fmla="*/ 9525 w 2559331"/>
                    <a:gd name="connsiteY2-346" fmla="*/ 241300 h 692150"/>
                    <a:gd name="connsiteX3-347" fmla="*/ 2454275 w 2559331"/>
                    <a:gd name="connsiteY3-348" fmla="*/ 234950 h 692150"/>
                    <a:gd name="connsiteX4-349" fmla="*/ 2460625 w 2559331"/>
                    <a:gd name="connsiteY4-350" fmla="*/ 552450 h 692150"/>
                    <a:gd name="connsiteX5-351" fmla="*/ 66675 w 2559331"/>
                    <a:gd name="connsiteY5-352" fmla="*/ 565150 h 692150"/>
                    <a:gd name="connsiteX6-353" fmla="*/ 88900 w 2559331"/>
                    <a:gd name="connsiteY6-354" fmla="*/ 568325 h 692150"/>
                    <a:gd name="connsiteX7-355" fmla="*/ 92075 w 2559331"/>
                    <a:gd name="connsiteY7-356" fmla="*/ 520700 h 692150"/>
                    <a:gd name="connsiteX8-357" fmla="*/ 0 w 2559331"/>
                    <a:gd name="connsiteY8-358" fmla="*/ 593725 h 692150"/>
                    <a:gd name="connsiteX9-359" fmla="*/ 6350 w 2559331"/>
                    <a:gd name="connsiteY9-360" fmla="*/ 688975 h 692150"/>
                    <a:gd name="connsiteX10-361" fmla="*/ 2390775 w 2559331"/>
                    <a:gd name="connsiteY10-362" fmla="*/ 692150 h 692150"/>
                    <a:gd name="connsiteX11-363" fmla="*/ 2432050 w 2559331"/>
                    <a:gd name="connsiteY11-364" fmla="*/ 666750 h 692150"/>
                    <a:gd name="connsiteX12-365" fmla="*/ 2476500 w 2559331"/>
                    <a:gd name="connsiteY12-366" fmla="*/ 692150 h 692150"/>
                    <a:gd name="connsiteX13-367" fmla="*/ 2559050 w 2559331"/>
                    <a:gd name="connsiteY13-368" fmla="*/ 685800 h 692150"/>
                    <a:gd name="connsiteX14-369" fmla="*/ 2552700 w 2559331"/>
                    <a:gd name="connsiteY14-370" fmla="*/ 171450 h 692150"/>
                    <a:gd name="connsiteX15-371" fmla="*/ 2466975 w 2559331"/>
                    <a:gd name="connsiteY15-372" fmla="*/ 95250 h 692150"/>
                    <a:gd name="connsiteX16-373" fmla="*/ 511175 w 2559331"/>
                    <a:gd name="connsiteY16-374" fmla="*/ 184150 h 692150"/>
                    <a:gd name="connsiteX17-375" fmla="*/ 180975 w 2559331"/>
                    <a:gd name="connsiteY17-376" fmla="*/ 0 h 692150"/>
                    <a:gd name="connsiteX0-377" fmla="*/ 180975 w 2559331"/>
                    <a:gd name="connsiteY0-378" fmla="*/ 0 h 692150"/>
                    <a:gd name="connsiteX1-379" fmla="*/ 6350 w 2559331"/>
                    <a:gd name="connsiteY1-380" fmla="*/ 152400 h 692150"/>
                    <a:gd name="connsiteX2-381" fmla="*/ 9525 w 2559331"/>
                    <a:gd name="connsiteY2-382" fmla="*/ 241300 h 692150"/>
                    <a:gd name="connsiteX3-383" fmla="*/ 2454275 w 2559331"/>
                    <a:gd name="connsiteY3-384" fmla="*/ 234950 h 692150"/>
                    <a:gd name="connsiteX4-385" fmla="*/ 2454275 w 2559331"/>
                    <a:gd name="connsiteY4-386" fmla="*/ 552450 h 692150"/>
                    <a:gd name="connsiteX5-387" fmla="*/ 66675 w 2559331"/>
                    <a:gd name="connsiteY5-388" fmla="*/ 565150 h 692150"/>
                    <a:gd name="connsiteX6-389" fmla="*/ 88900 w 2559331"/>
                    <a:gd name="connsiteY6-390" fmla="*/ 568325 h 692150"/>
                    <a:gd name="connsiteX7-391" fmla="*/ 92075 w 2559331"/>
                    <a:gd name="connsiteY7-392" fmla="*/ 520700 h 692150"/>
                    <a:gd name="connsiteX8-393" fmla="*/ 0 w 2559331"/>
                    <a:gd name="connsiteY8-394" fmla="*/ 593725 h 692150"/>
                    <a:gd name="connsiteX9-395" fmla="*/ 6350 w 2559331"/>
                    <a:gd name="connsiteY9-396" fmla="*/ 688975 h 692150"/>
                    <a:gd name="connsiteX10-397" fmla="*/ 2390775 w 2559331"/>
                    <a:gd name="connsiteY10-398" fmla="*/ 692150 h 692150"/>
                    <a:gd name="connsiteX11-399" fmla="*/ 2432050 w 2559331"/>
                    <a:gd name="connsiteY11-400" fmla="*/ 666750 h 692150"/>
                    <a:gd name="connsiteX12-401" fmla="*/ 2476500 w 2559331"/>
                    <a:gd name="connsiteY12-402" fmla="*/ 692150 h 692150"/>
                    <a:gd name="connsiteX13-403" fmla="*/ 2559050 w 2559331"/>
                    <a:gd name="connsiteY13-404" fmla="*/ 685800 h 692150"/>
                    <a:gd name="connsiteX14-405" fmla="*/ 2552700 w 2559331"/>
                    <a:gd name="connsiteY14-406" fmla="*/ 171450 h 692150"/>
                    <a:gd name="connsiteX15-407" fmla="*/ 2466975 w 2559331"/>
                    <a:gd name="connsiteY15-408" fmla="*/ 95250 h 692150"/>
                    <a:gd name="connsiteX16-409" fmla="*/ 511175 w 2559331"/>
                    <a:gd name="connsiteY16-410" fmla="*/ 184150 h 692150"/>
                    <a:gd name="connsiteX17-411" fmla="*/ 180975 w 2559331"/>
                    <a:gd name="connsiteY17-412" fmla="*/ 0 h 692150"/>
                    <a:gd name="connsiteX0-413" fmla="*/ 180975 w 2559331"/>
                    <a:gd name="connsiteY0-414" fmla="*/ 0 h 692150"/>
                    <a:gd name="connsiteX1-415" fmla="*/ 6350 w 2559331"/>
                    <a:gd name="connsiteY1-416" fmla="*/ 152400 h 692150"/>
                    <a:gd name="connsiteX2-417" fmla="*/ 9525 w 2559331"/>
                    <a:gd name="connsiteY2-418" fmla="*/ 241300 h 692150"/>
                    <a:gd name="connsiteX3-419" fmla="*/ 2454275 w 2559331"/>
                    <a:gd name="connsiteY3-420" fmla="*/ 234950 h 692150"/>
                    <a:gd name="connsiteX4-421" fmla="*/ 2454275 w 2559331"/>
                    <a:gd name="connsiteY4-422" fmla="*/ 552450 h 692150"/>
                    <a:gd name="connsiteX5-423" fmla="*/ 66675 w 2559331"/>
                    <a:gd name="connsiteY5-424" fmla="*/ 565150 h 692150"/>
                    <a:gd name="connsiteX6-425" fmla="*/ 88900 w 2559331"/>
                    <a:gd name="connsiteY6-426" fmla="*/ 568325 h 692150"/>
                    <a:gd name="connsiteX7-427" fmla="*/ 92075 w 2559331"/>
                    <a:gd name="connsiteY7-428" fmla="*/ 520700 h 692150"/>
                    <a:gd name="connsiteX8-429" fmla="*/ 0 w 2559331"/>
                    <a:gd name="connsiteY8-430" fmla="*/ 593725 h 692150"/>
                    <a:gd name="connsiteX9-431" fmla="*/ 6350 w 2559331"/>
                    <a:gd name="connsiteY9-432" fmla="*/ 688975 h 692150"/>
                    <a:gd name="connsiteX10-433" fmla="*/ 2390775 w 2559331"/>
                    <a:gd name="connsiteY10-434" fmla="*/ 692150 h 692150"/>
                    <a:gd name="connsiteX11-435" fmla="*/ 2432050 w 2559331"/>
                    <a:gd name="connsiteY11-436" fmla="*/ 666750 h 692150"/>
                    <a:gd name="connsiteX12-437" fmla="*/ 2476500 w 2559331"/>
                    <a:gd name="connsiteY12-438" fmla="*/ 692150 h 692150"/>
                    <a:gd name="connsiteX13-439" fmla="*/ 2559050 w 2559331"/>
                    <a:gd name="connsiteY13-440" fmla="*/ 685800 h 692150"/>
                    <a:gd name="connsiteX14-441" fmla="*/ 2552700 w 2559331"/>
                    <a:gd name="connsiteY14-442" fmla="*/ 171450 h 692150"/>
                    <a:gd name="connsiteX15-443" fmla="*/ 2466975 w 2559331"/>
                    <a:gd name="connsiteY15-444" fmla="*/ 95250 h 692150"/>
                    <a:gd name="connsiteX16-445" fmla="*/ 511175 w 2559331"/>
                    <a:gd name="connsiteY16-446" fmla="*/ 184150 h 692150"/>
                    <a:gd name="connsiteX17-447" fmla="*/ 180975 w 2559331"/>
                    <a:gd name="connsiteY17-448" fmla="*/ 0 h 692150"/>
                    <a:gd name="connsiteX0-449" fmla="*/ 180975 w 2559331"/>
                    <a:gd name="connsiteY0-450" fmla="*/ 0 h 692150"/>
                    <a:gd name="connsiteX1-451" fmla="*/ 6350 w 2559331"/>
                    <a:gd name="connsiteY1-452" fmla="*/ 152400 h 692150"/>
                    <a:gd name="connsiteX2-453" fmla="*/ 9525 w 2559331"/>
                    <a:gd name="connsiteY2-454" fmla="*/ 241300 h 692150"/>
                    <a:gd name="connsiteX3-455" fmla="*/ 2454275 w 2559331"/>
                    <a:gd name="connsiteY3-456" fmla="*/ 234950 h 692150"/>
                    <a:gd name="connsiteX4-457" fmla="*/ 2454275 w 2559331"/>
                    <a:gd name="connsiteY4-458" fmla="*/ 552450 h 692150"/>
                    <a:gd name="connsiteX5-459" fmla="*/ 66675 w 2559331"/>
                    <a:gd name="connsiteY5-460" fmla="*/ 565150 h 692150"/>
                    <a:gd name="connsiteX6-461" fmla="*/ 88900 w 2559331"/>
                    <a:gd name="connsiteY6-462" fmla="*/ 568325 h 692150"/>
                    <a:gd name="connsiteX7-463" fmla="*/ 92075 w 2559331"/>
                    <a:gd name="connsiteY7-464" fmla="*/ 520700 h 692150"/>
                    <a:gd name="connsiteX8-465" fmla="*/ 0 w 2559331"/>
                    <a:gd name="connsiteY8-466" fmla="*/ 593725 h 692150"/>
                    <a:gd name="connsiteX9-467" fmla="*/ 6350 w 2559331"/>
                    <a:gd name="connsiteY9-468" fmla="*/ 688975 h 692150"/>
                    <a:gd name="connsiteX10-469" fmla="*/ 2390775 w 2559331"/>
                    <a:gd name="connsiteY10-470" fmla="*/ 692150 h 692150"/>
                    <a:gd name="connsiteX11-471" fmla="*/ 2476500 w 2559331"/>
                    <a:gd name="connsiteY11-472" fmla="*/ 692150 h 692150"/>
                    <a:gd name="connsiteX12-473" fmla="*/ 2559050 w 2559331"/>
                    <a:gd name="connsiteY12-474" fmla="*/ 685800 h 692150"/>
                    <a:gd name="connsiteX13-475" fmla="*/ 2552700 w 2559331"/>
                    <a:gd name="connsiteY13-476" fmla="*/ 171450 h 692150"/>
                    <a:gd name="connsiteX14-477" fmla="*/ 2466975 w 2559331"/>
                    <a:gd name="connsiteY14-478" fmla="*/ 95250 h 692150"/>
                    <a:gd name="connsiteX15-479" fmla="*/ 511175 w 2559331"/>
                    <a:gd name="connsiteY15-480" fmla="*/ 184150 h 692150"/>
                    <a:gd name="connsiteX16-481" fmla="*/ 180975 w 2559331"/>
                    <a:gd name="connsiteY16-482" fmla="*/ 0 h 692150"/>
                    <a:gd name="connsiteX0-483" fmla="*/ 180975 w 2559331"/>
                    <a:gd name="connsiteY0-484" fmla="*/ 0 h 692150"/>
                    <a:gd name="connsiteX1-485" fmla="*/ 6350 w 2559331"/>
                    <a:gd name="connsiteY1-486" fmla="*/ 152400 h 692150"/>
                    <a:gd name="connsiteX2-487" fmla="*/ 9525 w 2559331"/>
                    <a:gd name="connsiteY2-488" fmla="*/ 241300 h 692150"/>
                    <a:gd name="connsiteX3-489" fmla="*/ 2454275 w 2559331"/>
                    <a:gd name="connsiteY3-490" fmla="*/ 234950 h 692150"/>
                    <a:gd name="connsiteX4-491" fmla="*/ 2454275 w 2559331"/>
                    <a:gd name="connsiteY4-492" fmla="*/ 552450 h 692150"/>
                    <a:gd name="connsiteX5-493" fmla="*/ 66675 w 2559331"/>
                    <a:gd name="connsiteY5-494" fmla="*/ 565150 h 692150"/>
                    <a:gd name="connsiteX6-495" fmla="*/ 88900 w 2559331"/>
                    <a:gd name="connsiteY6-496" fmla="*/ 568325 h 692150"/>
                    <a:gd name="connsiteX7-497" fmla="*/ 92075 w 2559331"/>
                    <a:gd name="connsiteY7-498" fmla="*/ 520700 h 692150"/>
                    <a:gd name="connsiteX8-499" fmla="*/ 0 w 2559331"/>
                    <a:gd name="connsiteY8-500" fmla="*/ 593725 h 692150"/>
                    <a:gd name="connsiteX9-501" fmla="*/ 6350 w 2559331"/>
                    <a:gd name="connsiteY9-502" fmla="*/ 688975 h 692150"/>
                    <a:gd name="connsiteX10-503" fmla="*/ 2390775 w 2559331"/>
                    <a:gd name="connsiteY10-504" fmla="*/ 692150 h 692150"/>
                    <a:gd name="connsiteX11-505" fmla="*/ 2559050 w 2559331"/>
                    <a:gd name="connsiteY11-506" fmla="*/ 685800 h 692150"/>
                    <a:gd name="connsiteX12-507" fmla="*/ 2552700 w 2559331"/>
                    <a:gd name="connsiteY12-508" fmla="*/ 171450 h 692150"/>
                    <a:gd name="connsiteX13-509" fmla="*/ 2466975 w 2559331"/>
                    <a:gd name="connsiteY13-510" fmla="*/ 95250 h 692150"/>
                    <a:gd name="connsiteX14-511" fmla="*/ 511175 w 2559331"/>
                    <a:gd name="connsiteY14-512" fmla="*/ 184150 h 692150"/>
                    <a:gd name="connsiteX15-513" fmla="*/ 180975 w 2559331"/>
                    <a:gd name="connsiteY15-514" fmla="*/ 0 h 692150"/>
                    <a:gd name="connsiteX0-515" fmla="*/ 180975 w 2559331"/>
                    <a:gd name="connsiteY0-516" fmla="*/ 0 h 688975"/>
                    <a:gd name="connsiteX1-517" fmla="*/ 6350 w 2559331"/>
                    <a:gd name="connsiteY1-518" fmla="*/ 152400 h 688975"/>
                    <a:gd name="connsiteX2-519" fmla="*/ 9525 w 2559331"/>
                    <a:gd name="connsiteY2-520" fmla="*/ 241300 h 688975"/>
                    <a:gd name="connsiteX3-521" fmla="*/ 2454275 w 2559331"/>
                    <a:gd name="connsiteY3-522" fmla="*/ 234950 h 688975"/>
                    <a:gd name="connsiteX4-523" fmla="*/ 2454275 w 2559331"/>
                    <a:gd name="connsiteY4-524" fmla="*/ 552450 h 688975"/>
                    <a:gd name="connsiteX5-525" fmla="*/ 66675 w 2559331"/>
                    <a:gd name="connsiteY5-526" fmla="*/ 565150 h 688975"/>
                    <a:gd name="connsiteX6-527" fmla="*/ 88900 w 2559331"/>
                    <a:gd name="connsiteY6-528" fmla="*/ 568325 h 688975"/>
                    <a:gd name="connsiteX7-529" fmla="*/ 92075 w 2559331"/>
                    <a:gd name="connsiteY7-530" fmla="*/ 520700 h 688975"/>
                    <a:gd name="connsiteX8-531" fmla="*/ 0 w 2559331"/>
                    <a:gd name="connsiteY8-532" fmla="*/ 593725 h 688975"/>
                    <a:gd name="connsiteX9-533" fmla="*/ 6350 w 2559331"/>
                    <a:gd name="connsiteY9-534" fmla="*/ 688975 h 688975"/>
                    <a:gd name="connsiteX10-535" fmla="*/ 2559050 w 2559331"/>
                    <a:gd name="connsiteY10-536" fmla="*/ 685800 h 688975"/>
                    <a:gd name="connsiteX11-537" fmla="*/ 2552700 w 2559331"/>
                    <a:gd name="connsiteY11-538" fmla="*/ 171450 h 688975"/>
                    <a:gd name="connsiteX12-539" fmla="*/ 2466975 w 2559331"/>
                    <a:gd name="connsiteY12-540" fmla="*/ 95250 h 688975"/>
                    <a:gd name="connsiteX13-541" fmla="*/ 511175 w 2559331"/>
                    <a:gd name="connsiteY13-542" fmla="*/ 184150 h 688975"/>
                    <a:gd name="connsiteX14-543" fmla="*/ 180975 w 2559331"/>
                    <a:gd name="connsiteY14-544" fmla="*/ 0 h 688975"/>
                    <a:gd name="connsiteX0-545" fmla="*/ 180975 w 2572231"/>
                    <a:gd name="connsiteY0-546" fmla="*/ 0 h 688975"/>
                    <a:gd name="connsiteX1-547" fmla="*/ 6350 w 2572231"/>
                    <a:gd name="connsiteY1-548" fmla="*/ 152400 h 688975"/>
                    <a:gd name="connsiteX2-549" fmla="*/ 9525 w 2572231"/>
                    <a:gd name="connsiteY2-550" fmla="*/ 241300 h 688975"/>
                    <a:gd name="connsiteX3-551" fmla="*/ 2454275 w 2572231"/>
                    <a:gd name="connsiteY3-552" fmla="*/ 234950 h 688975"/>
                    <a:gd name="connsiteX4-553" fmla="*/ 2454275 w 2572231"/>
                    <a:gd name="connsiteY4-554" fmla="*/ 552450 h 688975"/>
                    <a:gd name="connsiteX5-555" fmla="*/ 66675 w 2572231"/>
                    <a:gd name="connsiteY5-556" fmla="*/ 565150 h 688975"/>
                    <a:gd name="connsiteX6-557" fmla="*/ 88900 w 2572231"/>
                    <a:gd name="connsiteY6-558" fmla="*/ 568325 h 688975"/>
                    <a:gd name="connsiteX7-559" fmla="*/ 92075 w 2572231"/>
                    <a:gd name="connsiteY7-560" fmla="*/ 520700 h 688975"/>
                    <a:gd name="connsiteX8-561" fmla="*/ 0 w 2572231"/>
                    <a:gd name="connsiteY8-562" fmla="*/ 593725 h 688975"/>
                    <a:gd name="connsiteX9-563" fmla="*/ 6350 w 2572231"/>
                    <a:gd name="connsiteY9-564" fmla="*/ 688975 h 688975"/>
                    <a:gd name="connsiteX10-565" fmla="*/ 2559050 w 2572231"/>
                    <a:gd name="connsiteY10-566" fmla="*/ 685800 h 688975"/>
                    <a:gd name="connsiteX11-567" fmla="*/ 2552700 w 2572231"/>
                    <a:gd name="connsiteY11-568" fmla="*/ 171450 h 688975"/>
                    <a:gd name="connsiteX12-569" fmla="*/ 2466975 w 2572231"/>
                    <a:gd name="connsiteY12-570" fmla="*/ 95250 h 688975"/>
                    <a:gd name="connsiteX13-571" fmla="*/ 511175 w 2572231"/>
                    <a:gd name="connsiteY13-572" fmla="*/ 184150 h 688975"/>
                    <a:gd name="connsiteX14-573" fmla="*/ 180975 w 2572231"/>
                    <a:gd name="connsiteY14-574" fmla="*/ 0 h 688975"/>
                    <a:gd name="connsiteX0-575" fmla="*/ 180975 w 2572231"/>
                    <a:gd name="connsiteY0-576" fmla="*/ 0 h 688975"/>
                    <a:gd name="connsiteX1-577" fmla="*/ 6350 w 2572231"/>
                    <a:gd name="connsiteY1-578" fmla="*/ 152400 h 688975"/>
                    <a:gd name="connsiteX2-579" fmla="*/ 9525 w 2572231"/>
                    <a:gd name="connsiteY2-580" fmla="*/ 241300 h 688975"/>
                    <a:gd name="connsiteX3-581" fmla="*/ 2454275 w 2572231"/>
                    <a:gd name="connsiteY3-582" fmla="*/ 234950 h 688975"/>
                    <a:gd name="connsiteX4-583" fmla="*/ 2454275 w 2572231"/>
                    <a:gd name="connsiteY4-584" fmla="*/ 552450 h 688975"/>
                    <a:gd name="connsiteX5-585" fmla="*/ 66675 w 2572231"/>
                    <a:gd name="connsiteY5-586" fmla="*/ 565150 h 688975"/>
                    <a:gd name="connsiteX6-587" fmla="*/ 88900 w 2572231"/>
                    <a:gd name="connsiteY6-588" fmla="*/ 568325 h 688975"/>
                    <a:gd name="connsiteX7-589" fmla="*/ 92075 w 2572231"/>
                    <a:gd name="connsiteY7-590" fmla="*/ 520700 h 688975"/>
                    <a:gd name="connsiteX8-591" fmla="*/ 0 w 2572231"/>
                    <a:gd name="connsiteY8-592" fmla="*/ 593725 h 688975"/>
                    <a:gd name="connsiteX9-593" fmla="*/ 6350 w 2572231"/>
                    <a:gd name="connsiteY9-594" fmla="*/ 688975 h 688975"/>
                    <a:gd name="connsiteX10-595" fmla="*/ 2559050 w 2572231"/>
                    <a:gd name="connsiteY10-596" fmla="*/ 685800 h 688975"/>
                    <a:gd name="connsiteX11-597" fmla="*/ 2552700 w 2572231"/>
                    <a:gd name="connsiteY11-598" fmla="*/ 171450 h 688975"/>
                    <a:gd name="connsiteX12-599" fmla="*/ 2466975 w 2572231"/>
                    <a:gd name="connsiteY12-600" fmla="*/ 95250 h 688975"/>
                    <a:gd name="connsiteX13-601" fmla="*/ 511175 w 2572231"/>
                    <a:gd name="connsiteY13-602" fmla="*/ 184150 h 688975"/>
                    <a:gd name="connsiteX14-603" fmla="*/ 180975 w 2572231"/>
                    <a:gd name="connsiteY14-604" fmla="*/ 0 h 688975"/>
                    <a:gd name="connsiteX0-605" fmla="*/ 180975 w 2574798"/>
                    <a:gd name="connsiteY0-606" fmla="*/ 0 h 688975"/>
                    <a:gd name="connsiteX1-607" fmla="*/ 6350 w 2574798"/>
                    <a:gd name="connsiteY1-608" fmla="*/ 152400 h 688975"/>
                    <a:gd name="connsiteX2-609" fmla="*/ 9525 w 2574798"/>
                    <a:gd name="connsiteY2-610" fmla="*/ 241300 h 688975"/>
                    <a:gd name="connsiteX3-611" fmla="*/ 2454275 w 2574798"/>
                    <a:gd name="connsiteY3-612" fmla="*/ 234950 h 688975"/>
                    <a:gd name="connsiteX4-613" fmla="*/ 2454275 w 2574798"/>
                    <a:gd name="connsiteY4-614" fmla="*/ 552450 h 688975"/>
                    <a:gd name="connsiteX5-615" fmla="*/ 66675 w 2574798"/>
                    <a:gd name="connsiteY5-616" fmla="*/ 565150 h 688975"/>
                    <a:gd name="connsiteX6-617" fmla="*/ 88900 w 2574798"/>
                    <a:gd name="connsiteY6-618" fmla="*/ 568325 h 688975"/>
                    <a:gd name="connsiteX7-619" fmla="*/ 92075 w 2574798"/>
                    <a:gd name="connsiteY7-620" fmla="*/ 520700 h 688975"/>
                    <a:gd name="connsiteX8-621" fmla="*/ 0 w 2574798"/>
                    <a:gd name="connsiteY8-622" fmla="*/ 593725 h 688975"/>
                    <a:gd name="connsiteX9-623" fmla="*/ 6350 w 2574798"/>
                    <a:gd name="connsiteY9-624" fmla="*/ 688975 h 688975"/>
                    <a:gd name="connsiteX10-625" fmla="*/ 2562225 w 2574798"/>
                    <a:gd name="connsiteY10-626" fmla="*/ 666750 h 688975"/>
                    <a:gd name="connsiteX11-627" fmla="*/ 2552700 w 2574798"/>
                    <a:gd name="connsiteY11-628" fmla="*/ 171450 h 688975"/>
                    <a:gd name="connsiteX12-629" fmla="*/ 2466975 w 2574798"/>
                    <a:gd name="connsiteY12-630" fmla="*/ 95250 h 688975"/>
                    <a:gd name="connsiteX13-631" fmla="*/ 511175 w 2574798"/>
                    <a:gd name="connsiteY13-632" fmla="*/ 184150 h 688975"/>
                    <a:gd name="connsiteX14-633" fmla="*/ 180975 w 2574798"/>
                    <a:gd name="connsiteY14-634" fmla="*/ 0 h 688975"/>
                    <a:gd name="connsiteX0-635" fmla="*/ 180975 w 2574798"/>
                    <a:gd name="connsiteY0-636" fmla="*/ 0 h 688975"/>
                    <a:gd name="connsiteX1-637" fmla="*/ 6350 w 2574798"/>
                    <a:gd name="connsiteY1-638" fmla="*/ 152400 h 688975"/>
                    <a:gd name="connsiteX2-639" fmla="*/ 9525 w 2574798"/>
                    <a:gd name="connsiteY2-640" fmla="*/ 241300 h 688975"/>
                    <a:gd name="connsiteX3-641" fmla="*/ 2454275 w 2574798"/>
                    <a:gd name="connsiteY3-642" fmla="*/ 234950 h 688975"/>
                    <a:gd name="connsiteX4-643" fmla="*/ 2454275 w 2574798"/>
                    <a:gd name="connsiteY4-644" fmla="*/ 552450 h 688975"/>
                    <a:gd name="connsiteX5-645" fmla="*/ 66675 w 2574798"/>
                    <a:gd name="connsiteY5-646" fmla="*/ 565150 h 688975"/>
                    <a:gd name="connsiteX6-647" fmla="*/ 88900 w 2574798"/>
                    <a:gd name="connsiteY6-648" fmla="*/ 568325 h 688975"/>
                    <a:gd name="connsiteX7-649" fmla="*/ 92075 w 2574798"/>
                    <a:gd name="connsiteY7-650" fmla="*/ 520700 h 688975"/>
                    <a:gd name="connsiteX8-651" fmla="*/ 0 w 2574798"/>
                    <a:gd name="connsiteY8-652" fmla="*/ 593725 h 688975"/>
                    <a:gd name="connsiteX9-653" fmla="*/ 6350 w 2574798"/>
                    <a:gd name="connsiteY9-654" fmla="*/ 688975 h 688975"/>
                    <a:gd name="connsiteX10-655" fmla="*/ 2562225 w 2574798"/>
                    <a:gd name="connsiteY10-656" fmla="*/ 666750 h 688975"/>
                    <a:gd name="connsiteX11-657" fmla="*/ 2552700 w 2574798"/>
                    <a:gd name="connsiteY11-658" fmla="*/ 171450 h 688975"/>
                    <a:gd name="connsiteX12-659" fmla="*/ 2466975 w 2574798"/>
                    <a:gd name="connsiteY12-660" fmla="*/ 95250 h 688975"/>
                    <a:gd name="connsiteX13-661" fmla="*/ 511175 w 2574798"/>
                    <a:gd name="connsiteY13-662" fmla="*/ 184150 h 688975"/>
                    <a:gd name="connsiteX14-663" fmla="*/ 180975 w 2574798"/>
                    <a:gd name="connsiteY14-664" fmla="*/ 0 h 688975"/>
                    <a:gd name="connsiteX0-665" fmla="*/ 180975 w 2577418"/>
                    <a:gd name="connsiteY0-666" fmla="*/ 0 h 688975"/>
                    <a:gd name="connsiteX1-667" fmla="*/ 6350 w 2577418"/>
                    <a:gd name="connsiteY1-668" fmla="*/ 152400 h 688975"/>
                    <a:gd name="connsiteX2-669" fmla="*/ 9525 w 2577418"/>
                    <a:gd name="connsiteY2-670" fmla="*/ 241300 h 688975"/>
                    <a:gd name="connsiteX3-671" fmla="*/ 2454275 w 2577418"/>
                    <a:gd name="connsiteY3-672" fmla="*/ 234950 h 688975"/>
                    <a:gd name="connsiteX4-673" fmla="*/ 2454275 w 2577418"/>
                    <a:gd name="connsiteY4-674" fmla="*/ 552450 h 688975"/>
                    <a:gd name="connsiteX5-675" fmla="*/ 66675 w 2577418"/>
                    <a:gd name="connsiteY5-676" fmla="*/ 565150 h 688975"/>
                    <a:gd name="connsiteX6-677" fmla="*/ 88900 w 2577418"/>
                    <a:gd name="connsiteY6-678" fmla="*/ 568325 h 688975"/>
                    <a:gd name="connsiteX7-679" fmla="*/ 92075 w 2577418"/>
                    <a:gd name="connsiteY7-680" fmla="*/ 520700 h 688975"/>
                    <a:gd name="connsiteX8-681" fmla="*/ 0 w 2577418"/>
                    <a:gd name="connsiteY8-682" fmla="*/ 593725 h 688975"/>
                    <a:gd name="connsiteX9-683" fmla="*/ 6350 w 2577418"/>
                    <a:gd name="connsiteY9-684" fmla="*/ 688975 h 688975"/>
                    <a:gd name="connsiteX10-685" fmla="*/ 2565400 w 2577418"/>
                    <a:gd name="connsiteY10-686" fmla="*/ 688975 h 688975"/>
                    <a:gd name="connsiteX11-687" fmla="*/ 2552700 w 2577418"/>
                    <a:gd name="connsiteY11-688" fmla="*/ 171450 h 688975"/>
                    <a:gd name="connsiteX12-689" fmla="*/ 2466975 w 2577418"/>
                    <a:gd name="connsiteY12-690" fmla="*/ 95250 h 688975"/>
                    <a:gd name="connsiteX13-691" fmla="*/ 511175 w 2577418"/>
                    <a:gd name="connsiteY13-692" fmla="*/ 184150 h 688975"/>
                    <a:gd name="connsiteX14-693" fmla="*/ 180975 w 2577418"/>
                    <a:gd name="connsiteY14-694" fmla="*/ 0 h 688975"/>
                    <a:gd name="connsiteX0-695" fmla="*/ 180975 w 2577418"/>
                    <a:gd name="connsiteY0-696" fmla="*/ 0 h 688975"/>
                    <a:gd name="connsiteX1-697" fmla="*/ 6350 w 2577418"/>
                    <a:gd name="connsiteY1-698" fmla="*/ 152400 h 688975"/>
                    <a:gd name="connsiteX2-699" fmla="*/ 9525 w 2577418"/>
                    <a:gd name="connsiteY2-700" fmla="*/ 241300 h 688975"/>
                    <a:gd name="connsiteX3-701" fmla="*/ 2454275 w 2577418"/>
                    <a:gd name="connsiteY3-702" fmla="*/ 234950 h 688975"/>
                    <a:gd name="connsiteX4-703" fmla="*/ 2454275 w 2577418"/>
                    <a:gd name="connsiteY4-704" fmla="*/ 552450 h 688975"/>
                    <a:gd name="connsiteX5-705" fmla="*/ 66675 w 2577418"/>
                    <a:gd name="connsiteY5-706" fmla="*/ 565150 h 688975"/>
                    <a:gd name="connsiteX6-707" fmla="*/ 88900 w 2577418"/>
                    <a:gd name="connsiteY6-708" fmla="*/ 568325 h 688975"/>
                    <a:gd name="connsiteX7-709" fmla="*/ 92075 w 2577418"/>
                    <a:gd name="connsiteY7-710" fmla="*/ 520700 h 688975"/>
                    <a:gd name="connsiteX8-711" fmla="*/ 0 w 2577418"/>
                    <a:gd name="connsiteY8-712" fmla="*/ 593725 h 688975"/>
                    <a:gd name="connsiteX9-713" fmla="*/ 6350 w 2577418"/>
                    <a:gd name="connsiteY9-714" fmla="*/ 688975 h 688975"/>
                    <a:gd name="connsiteX10-715" fmla="*/ 2565400 w 2577418"/>
                    <a:gd name="connsiteY10-716" fmla="*/ 688975 h 688975"/>
                    <a:gd name="connsiteX11-717" fmla="*/ 2552700 w 2577418"/>
                    <a:gd name="connsiteY11-718" fmla="*/ 171450 h 688975"/>
                    <a:gd name="connsiteX12-719" fmla="*/ 2466975 w 2577418"/>
                    <a:gd name="connsiteY12-720" fmla="*/ 95250 h 688975"/>
                    <a:gd name="connsiteX13-721" fmla="*/ 511175 w 2577418"/>
                    <a:gd name="connsiteY13-722" fmla="*/ 184150 h 688975"/>
                    <a:gd name="connsiteX14-723" fmla="*/ 180975 w 2577418"/>
                    <a:gd name="connsiteY14-724" fmla="*/ 0 h 688975"/>
                    <a:gd name="connsiteX0-725" fmla="*/ 180975 w 2570812"/>
                    <a:gd name="connsiteY0-726" fmla="*/ 0 h 688975"/>
                    <a:gd name="connsiteX1-727" fmla="*/ 6350 w 2570812"/>
                    <a:gd name="connsiteY1-728" fmla="*/ 152400 h 688975"/>
                    <a:gd name="connsiteX2-729" fmla="*/ 9525 w 2570812"/>
                    <a:gd name="connsiteY2-730" fmla="*/ 241300 h 688975"/>
                    <a:gd name="connsiteX3-731" fmla="*/ 2454275 w 2570812"/>
                    <a:gd name="connsiteY3-732" fmla="*/ 234950 h 688975"/>
                    <a:gd name="connsiteX4-733" fmla="*/ 2454275 w 2570812"/>
                    <a:gd name="connsiteY4-734" fmla="*/ 552450 h 688975"/>
                    <a:gd name="connsiteX5-735" fmla="*/ 66675 w 2570812"/>
                    <a:gd name="connsiteY5-736" fmla="*/ 565150 h 688975"/>
                    <a:gd name="connsiteX6-737" fmla="*/ 88900 w 2570812"/>
                    <a:gd name="connsiteY6-738" fmla="*/ 568325 h 688975"/>
                    <a:gd name="connsiteX7-739" fmla="*/ 92075 w 2570812"/>
                    <a:gd name="connsiteY7-740" fmla="*/ 520700 h 688975"/>
                    <a:gd name="connsiteX8-741" fmla="*/ 0 w 2570812"/>
                    <a:gd name="connsiteY8-742" fmla="*/ 593725 h 688975"/>
                    <a:gd name="connsiteX9-743" fmla="*/ 6350 w 2570812"/>
                    <a:gd name="connsiteY9-744" fmla="*/ 688975 h 688975"/>
                    <a:gd name="connsiteX10-745" fmla="*/ 2565400 w 2570812"/>
                    <a:gd name="connsiteY10-746" fmla="*/ 688975 h 688975"/>
                    <a:gd name="connsiteX11-747" fmla="*/ 2552700 w 2570812"/>
                    <a:gd name="connsiteY11-748" fmla="*/ 171450 h 688975"/>
                    <a:gd name="connsiteX12-749" fmla="*/ 2466975 w 2570812"/>
                    <a:gd name="connsiteY12-750" fmla="*/ 95250 h 688975"/>
                    <a:gd name="connsiteX13-751" fmla="*/ 511175 w 2570812"/>
                    <a:gd name="connsiteY13-752" fmla="*/ 184150 h 688975"/>
                    <a:gd name="connsiteX14-753" fmla="*/ 180975 w 2570812"/>
                    <a:gd name="connsiteY14-754" fmla="*/ 0 h 688975"/>
                    <a:gd name="connsiteX0-755" fmla="*/ 180975 w 2570812"/>
                    <a:gd name="connsiteY0-756" fmla="*/ 0 h 688975"/>
                    <a:gd name="connsiteX1-757" fmla="*/ 6350 w 2570812"/>
                    <a:gd name="connsiteY1-758" fmla="*/ 152400 h 688975"/>
                    <a:gd name="connsiteX2-759" fmla="*/ 9525 w 2570812"/>
                    <a:gd name="connsiteY2-760" fmla="*/ 241300 h 688975"/>
                    <a:gd name="connsiteX3-761" fmla="*/ 2460625 w 2570812"/>
                    <a:gd name="connsiteY3-762" fmla="*/ 247650 h 688975"/>
                    <a:gd name="connsiteX4-763" fmla="*/ 2454275 w 2570812"/>
                    <a:gd name="connsiteY4-764" fmla="*/ 552450 h 688975"/>
                    <a:gd name="connsiteX5-765" fmla="*/ 66675 w 2570812"/>
                    <a:gd name="connsiteY5-766" fmla="*/ 565150 h 688975"/>
                    <a:gd name="connsiteX6-767" fmla="*/ 88900 w 2570812"/>
                    <a:gd name="connsiteY6-768" fmla="*/ 568325 h 688975"/>
                    <a:gd name="connsiteX7-769" fmla="*/ 92075 w 2570812"/>
                    <a:gd name="connsiteY7-770" fmla="*/ 520700 h 688975"/>
                    <a:gd name="connsiteX8-771" fmla="*/ 0 w 2570812"/>
                    <a:gd name="connsiteY8-772" fmla="*/ 593725 h 688975"/>
                    <a:gd name="connsiteX9-773" fmla="*/ 6350 w 2570812"/>
                    <a:gd name="connsiteY9-774" fmla="*/ 688975 h 688975"/>
                    <a:gd name="connsiteX10-775" fmla="*/ 2565400 w 2570812"/>
                    <a:gd name="connsiteY10-776" fmla="*/ 688975 h 688975"/>
                    <a:gd name="connsiteX11-777" fmla="*/ 2552700 w 2570812"/>
                    <a:gd name="connsiteY11-778" fmla="*/ 171450 h 688975"/>
                    <a:gd name="connsiteX12-779" fmla="*/ 2466975 w 2570812"/>
                    <a:gd name="connsiteY12-780" fmla="*/ 95250 h 688975"/>
                    <a:gd name="connsiteX13-781" fmla="*/ 511175 w 2570812"/>
                    <a:gd name="connsiteY13-782" fmla="*/ 184150 h 688975"/>
                    <a:gd name="connsiteX14-783" fmla="*/ 180975 w 2570812"/>
                    <a:gd name="connsiteY14-784" fmla="*/ 0 h 688975"/>
                    <a:gd name="connsiteX0-785" fmla="*/ 180975 w 2570812"/>
                    <a:gd name="connsiteY0-786" fmla="*/ 0 h 688975"/>
                    <a:gd name="connsiteX1-787" fmla="*/ 6350 w 2570812"/>
                    <a:gd name="connsiteY1-788" fmla="*/ 152400 h 688975"/>
                    <a:gd name="connsiteX2-789" fmla="*/ 9525 w 2570812"/>
                    <a:gd name="connsiteY2-790" fmla="*/ 241300 h 688975"/>
                    <a:gd name="connsiteX3-791" fmla="*/ 2460625 w 2570812"/>
                    <a:gd name="connsiteY3-792" fmla="*/ 247650 h 688975"/>
                    <a:gd name="connsiteX4-793" fmla="*/ 2457450 w 2570812"/>
                    <a:gd name="connsiteY4-794" fmla="*/ 561975 h 688975"/>
                    <a:gd name="connsiteX5-795" fmla="*/ 66675 w 2570812"/>
                    <a:gd name="connsiteY5-796" fmla="*/ 565150 h 688975"/>
                    <a:gd name="connsiteX6-797" fmla="*/ 88900 w 2570812"/>
                    <a:gd name="connsiteY6-798" fmla="*/ 568325 h 688975"/>
                    <a:gd name="connsiteX7-799" fmla="*/ 92075 w 2570812"/>
                    <a:gd name="connsiteY7-800" fmla="*/ 520700 h 688975"/>
                    <a:gd name="connsiteX8-801" fmla="*/ 0 w 2570812"/>
                    <a:gd name="connsiteY8-802" fmla="*/ 593725 h 688975"/>
                    <a:gd name="connsiteX9-803" fmla="*/ 6350 w 2570812"/>
                    <a:gd name="connsiteY9-804" fmla="*/ 688975 h 688975"/>
                    <a:gd name="connsiteX10-805" fmla="*/ 2565400 w 2570812"/>
                    <a:gd name="connsiteY10-806" fmla="*/ 688975 h 688975"/>
                    <a:gd name="connsiteX11-807" fmla="*/ 2552700 w 2570812"/>
                    <a:gd name="connsiteY11-808" fmla="*/ 171450 h 688975"/>
                    <a:gd name="connsiteX12-809" fmla="*/ 2466975 w 2570812"/>
                    <a:gd name="connsiteY12-810" fmla="*/ 95250 h 688975"/>
                    <a:gd name="connsiteX13-811" fmla="*/ 511175 w 2570812"/>
                    <a:gd name="connsiteY13-812" fmla="*/ 184150 h 688975"/>
                    <a:gd name="connsiteX14-813" fmla="*/ 180975 w 2570812"/>
                    <a:gd name="connsiteY14-814" fmla="*/ 0 h 688975"/>
                    <a:gd name="connsiteX0-815" fmla="*/ 180975 w 2570812"/>
                    <a:gd name="connsiteY0-816" fmla="*/ 0 h 688975"/>
                    <a:gd name="connsiteX1-817" fmla="*/ 6350 w 2570812"/>
                    <a:gd name="connsiteY1-818" fmla="*/ 152400 h 688975"/>
                    <a:gd name="connsiteX2-819" fmla="*/ 9525 w 2570812"/>
                    <a:gd name="connsiteY2-820" fmla="*/ 241300 h 688975"/>
                    <a:gd name="connsiteX3-821" fmla="*/ 2460625 w 2570812"/>
                    <a:gd name="connsiteY3-822" fmla="*/ 247650 h 688975"/>
                    <a:gd name="connsiteX4-823" fmla="*/ 2457450 w 2570812"/>
                    <a:gd name="connsiteY4-824" fmla="*/ 561975 h 688975"/>
                    <a:gd name="connsiteX5-825" fmla="*/ 66675 w 2570812"/>
                    <a:gd name="connsiteY5-826" fmla="*/ 565150 h 688975"/>
                    <a:gd name="connsiteX6-827" fmla="*/ 88900 w 2570812"/>
                    <a:gd name="connsiteY6-828" fmla="*/ 568325 h 688975"/>
                    <a:gd name="connsiteX7-829" fmla="*/ 92075 w 2570812"/>
                    <a:gd name="connsiteY7-830" fmla="*/ 520700 h 688975"/>
                    <a:gd name="connsiteX8-831" fmla="*/ 0 w 2570812"/>
                    <a:gd name="connsiteY8-832" fmla="*/ 593725 h 688975"/>
                    <a:gd name="connsiteX9-833" fmla="*/ 6350 w 2570812"/>
                    <a:gd name="connsiteY9-834" fmla="*/ 688975 h 688975"/>
                    <a:gd name="connsiteX10-835" fmla="*/ 2565400 w 2570812"/>
                    <a:gd name="connsiteY10-836" fmla="*/ 688975 h 688975"/>
                    <a:gd name="connsiteX11-837" fmla="*/ 2552700 w 2570812"/>
                    <a:gd name="connsiteY11-838" fmla="*/ 171450 h 688975"/>
                    <a:gd name="connsiteX12-839" fmla="*/ 2466975 w 2570812"/>
                    <a:gd name="connsiteY12-840" fmla="*/ 95250 h 688975"/>
                    <a:gd name="connsiteX13-841" fmla="*/ 485775 w 2570812"/>
                    <a:gd name="connsiteY13-842" fmla="*/ 171450 h 688975"/>
                    <a:gd name="connsiteX14-843" fmla="*/ 180975 w 2570812"/>
                    <a:gd name="connsiteY14-844" fmla="*/ 0 h 688975"/>
                    <a:gd name="connsiteX0-845" fmla="*/ 180975 w 2570812"/>
                    <a:gd name="connsiteY0-846" fmla="*/ 0 h 688975"/>
                    <a:gd name="connsiteX1-847" fmla="*/ 6350 w 2570812"/>
                    <a:gd name="connsiteY1-848" fmla="*/ 152400 h 688975"/>
                    <a:gd name="connsiteX2-849" fmla="*/ 9525 w 2570812"/>
                    <a:gd name="connsiteY2-850" fmla="*/ 241300 h 688975"/>
                    <a:gd name="connsiteX3-851" fmla="*/ 2460625 w 2570812"/>
                    <a:gd name="connsiteY3-852" fmla="*/ 247650 h 688975"/>
                    <a:gd name="connsiteX4-853" fmla="*/ 2457450 w 2570812"/>
                    <a:gd name="connsiteY4-854" fmla="*/ 561975 h 688975"/>
                    <a:gd name="connsiteX5-855" fmla="*/ 66675 w 2570812"/>
                    <a:gd name="connsiteY5-856" fmla="*/ 565150 h 688975"/>
                    <a:gd name="connsiteX6-857" fmla="*/ 88900 w 2570812"/>
                    <a:gd name="connsiteY6-858" fmla="*/ 568325 h 688975"/>
                    <a:gd name="connsiteX7-859" fmla="*/ 92075 w 2570812"/>
                    <a:gd name="connsiteY7-860" fmla="*/ 520700 h 688975"/>
                    <a:gd name="connsiteX8-861" fmla="*/ 0 w 2570812"/>
                    <a:gd name="connsiteY8-862" fmla="*/ 593725 h 688975"/>
                    <a:gd name="connsiteX9-863" fmla="*/ 6350 w 2570812"/>
                    <a:gd name="connsiteY9-864" fmla="*/ 688975 h 688975"/>
                    <a:gd name="connsiteX10-865" fmla="*/ 2565400 w 2570812"/>
                    <a:gd name="connsiteY10-866" fmla="*/ 688975 h 688975"/>
                    <a:gd name="connsiteX11-867" fmla="*/ 2552700 w 2570812"/>
                    <a:gd name="connsiteY11-868" fmla="*/ 171450 h 688975"/>
                    <a:gd name="connsiteX12-869" fmla="*/ 2466975 w 2570812"/>
                    <a:gd name="connsiteY12-870" fmla="*/ 95250 h 688975"/>
                    <a:gd name="connsiteX13-871" fmla="*/ 180975 w 2570812"/>
                    <a:gd name="connsiteY13-872" fmla="*/ 0 h 688975"/>
                    <a:gd name="connsiteX0-873" fmla="*/ 180975 w 2570812"/>
                    <a:gd name="connsiteY0-874" fmla="*/ 31750 h 720725"/>
                    <a:gd name="connsiteX1-875" fmla="*/ 6350 w 2570812"/>
                    <a:gd name="connsiteY1-876" fmla="*/ 184150 h 720725"/>
                    <a:gd name="connsiteX2-877" fmla="*/ 9525 w 2570812"/>
                    <a:gd name="connsiteY2-878" fmla="*/ 273050 h 720725"/>
                    <a:gd name="connsiteX3-879" fmla="*/ 2460625 w 2570812"/>
                    <a:gd name="connsiteY3-880" fmla="*/ 279400 h 720725"/>
                    <a:gd name="connsiteX4-881" fmla="*/ 2457450 w 2570812"/>
                    <a:gd name="connsiteY4-882" fmla="*/ 593725 h 720725"/>
                    <a:gd name="connsiteX5-883" fmla="*/ 66675 w 2570812"/>
                    <a:gd name="connsiteY5-884" fmla="*/ 596900 h 720725"/>
                    <a:gd name="connsiteX6-885" fmla="*/ 88900 w 2570812"/>
                    <a:gd name="connsiteY6-886" fmla="*/ 600075 h 720725"/>
                    <a:gd name="connsiteX7-887" fmla="*/ 92075 w 2570812"/>
                    <a:gd name="connsiteY7-888" fmla="*/ 552450 h 720725"/>
                    <a:gd name="connsiteX8-889" fmla="*/ 0 w 2570812"/>
                    <a:gd name="connsiteY8-890" fmla="*/ 625475 h 720725"/>
                    <a:gd name="connsiteX9-891" fmla="*/ 6350 w 2570812"/>
                    <a:gd name="connsiteY9-892" fmla="*/ 720725 h 720725"/>
                    <a:gd name="connsiteX10-893" fmla="*/ 2565400 w 2570812"/>
                    <a:gd name="connsiteY10-894" fmla="*/ 720725 h 720725"/>
                    <a:gd name="connsiteX11-895" fmla="*/ 2552700 w 2570812"/>
                    <a:gd name="connsiteY11-896" fmla="*/ 203200 h 720725"/>
                    <a:gd name="connsiteX12-897" fmla="*/ 2336800 w 2570812"/>
                    <a:gd name="connsiteY12-898" fmla="*/ 0 h 720725"/>
                    <a:gd name="connsiteX13-899" fmla="*/ 180975 w 2570812"/>
                    <a:gd name="connsiteY13-900" fmla="*/ 31750 h 720725"/>
                    <a:gd name="connsiteX0-901" fmla="*/ 180975 w 2570812"/>
                    <a:gd name="connsiteY0-902" fmla="*/ 0 h 688975"/>
                    <a:gd name="connsiteX1-903" fmla="*/ 6350 w 2570812"/>
                    <a:gd name="connsiteY1-904" fmla="*/ 152400 h 688975"/>
                    <a:gd name="connsiteX2-905" fmla="*/ 9525 w 2570812"/>
                    <a:gd name="connsiteY2-906" fmla="*/ 241300 h 688975"/>
                    <a:gd name="connsiteX3-907" fmla="*/ 2460625 w 2570812"/>
                    <a:gd name="connsiteY3-908" fmla="*/ 247650 h 688975"/>
                    <a:gd name="connsiteX4-909" fmla="*/ 2457450 w 2570812"/>
                    <a:gd name="connsiteY4-910" fmla="*/ 561975 h 688975"/>
                    <a:gd name="connsiteX5-911" fmla="*/ 66675 w 2570812"/>
                    <a:gd name="connsiteY5-912" fmla="*/ 565150 h 688975"/>
                    <a:gd name="connsiteX6-913" fmla="*/ 88900 w 2570812"/>
                    <a:gd name="connsiteY6-914" fmla="*/ 568325 h 688975"/>
                    <a:gd name="connsiteX7-915" fmla="*/ 92075 w 2570812"/>
                    <a:gd name="connsiteY7-916" fmla="*/ 520700 h 688975"/>
                    <a:gd name="connsiteX8-917" fmla="*/ 0 w 2570812"/>
                    <a:gd name="connsiteY8-918" fmla="*/ 593725 h 688975"/>
                    <a:gd name="connsiteX9-919" fmla="*/ 6350 w 2570812"/>
                    <a:gd name="connsiteY9-920" fmla="*/ 688975 h 688975"/>
                    <a:gd name="connsiteX10-921" fmla="*/ 2565400 w 2570812"/>
                    <a:gd name="connsiteY10-922" fmla="*/ 688975 h 688975"/>
                    <a:gd name="connsiteX11-923" fmla="*/ 2552700 w 2570812"/>
                    <a:gd name="connsiteY11-924" fmla="*/ 171450 h 688975"/>
                    <a:gd name="connsiteX12-925" fmla="*/ 2352675 w 2570812"/>
                    <a:gd name="connsiteY12-926" fmla="*/ 19050 h 688975"/>
                    <a:gd name="connsiteX13-927" fmla="*/ 180975 w 2570812"/>
                    <a:gd name="connsiteY13-928" fmla="*/ 0 h 688975"/>
                    <a:gd name="connsiteX0-929" fmla="*/ 225425 w 2570812"/>
                    <a:gd name="connsiteY0-930" fmla="*/ 0 h 714375"/>
                    <a:gd name="connsiteX1-931" fmla="*/ 6350 w 2570812"/>
                    <a:gd name="connsiteY1-932" fmla="*/ 177800 h 714375"/>
                    <a:gd name="connsiteX2-933" fmla="*/ 9525 w 2570812"/>
                    <a:gd name="connsiteY2-934" fmla="*/ 266700 h 714375"/>
                    <a:gd name="connsiteX3-935" fmla="*/ 2460625 w 2570812"/>
                    <a:gd name="connsiteY3-936" fmla="*/ 273050 h 714375"/>
                    <a:gd name="connsiteX4-937" fmla="*/ 2457450 w 2570812"/>
                    <a:gd name="connsiteY4-938" fmla="*/ 587375 h 714375"/>
                    <a:gd name="connsiteX5-939" fmla="*/ 66675 w 2570812"/>
                    <a:gd name="connsiteY5-940" fmla="*/ 590550 h 714375"/>
                    <a:gd name="connsiteX6-941" fmla="*/ 88900 w 2570812"/>
                    <a:gd name="connsiteY6-942" fmla="*/ 593725 h 714375"/>
                    <a:gd name="connsiteX7-943" fmla="*/ 92075 w 2570812"/>
                    <a:gd name="connsiteY7-944" fmla="*/ 546100 h 714375"/>
                    <a:gd name="connsiteX8-945" fmla="*/ 0 w 2570812"/>
                    <a:gd name="connsiteY8-946" fmla="*/ 619125 h 714375"/>
                    <a:gd name="connsiteX9-947" fmla="*/ 6350 w 2570812"/>
                    <a:gd name="connsiteY9-948" fmla="*/ 714375 h 714375"/>
                    <a:gd name="connsiteX10-949" fmla="*/ 2565400 w 2570812"/>
                    <a:gd name="connsiteY10-950" fmla="*/ 714375 h 714375"/>
                    <a:gd name="connsiteX11-951" fmla="*/ 2552700 w 2570812"/>
                    <a:gd name="connsiteY11-952" fmla="*/ 196850 h 714375"/>
                    <a:gd name="connsiteX12-953" fmla="*/ 2352675 w 2570812"/>
                    <a:gd name="connsiteY12-954" fmla="*/ 44450 h 714375"/>
                    <a:gd name="connsiteX13-955" fmla="*/ 225425 w 2570812"/>
                    <a:gd name="connsiteY13-956" fmla="*/ 0 h 714375"/>
                    <a:gd name="connsiteX0-957" fmla="*/ 225425 w 2570812"/>
                    <a:gd name="connsiteY0-958" fmla="*/ 0 h 714375"/>
                    <a:gd name="connsiteX1-959" fmla="*/ 6350 w 2570812"/>
                    <a:gd name="connsiteY1-960" fmla="*/ 177800 h 714375"/>
                    <a:gd name="connsiteX2-961" fmla="*/ 9525 w 2570812"/>
                    <a:gd name="connsiteY2-962" fmla="*/ 266700 h 714375"/>
                    <a:gd name="connsiteX3-963" fmla="*/ 2460625 w 2570812"/>
                    <a:gd name="connsiteY3-964" fmla="*/ 273050 h 714375"/>
                    <a:gd name="connsiteX4-965" fmla="*/ 2457450 w 2570812"/>
                    <a:gd name="connsiteY4-966" fmla="*/ 587375 h 714375"/>
                    <a:gd name="connsiteX5-967" fmla="*/ 66675 w 2570812"/>
                    <a:gd name="connsiteY5-968" fmla="*/ 590550 h 714375"/>
                    <a:gd name="connsiteX6-969" fmla="*/ 88900 w 2570812"/>
                    <a:gd name="connsiteY6-970" fmla="*/ 593725 h 714375"/>
                    <a:gd name="connsiteX7-971" fmla="*/ 92075 w 2570812"/>
                    <a:gd name="connsiteY7-972" fmla="*/ 546100 h 714375"/>
                    <a:gd name="connsiteX8-973" fmla="*/ 0 w 2570812"/>
                    <a:gd name="connsiteY8-974" fmla="*/ 619125 h 714375"/>
                    <a:gd name="connsiteX9-975" fmla="*/ 6350 w 2570812"/>
                    <a:gd name="connsiteY9-976" fmla="*/ 714375 h 714375"/>
                    <a:gd name="connsiteX10-977" fmla="*/ 2565400 w 2570812"/>
                    <a:gd name="connsiteY10-978" fmla="*/ 714375 h 714375"/>
                    <a:gd name="connsiteX11-979" fmla="*/ 2552700 w 2570812"/>
                    <a:gd name="connsiteY11-980" fmla="*/ 196850 h 714375"/>
                    <a:gd name="connsiteX12-981" fmla="*/ 2308225 w 2570812"/>
                    <a:gd name="connsiteY12-982" fmla="*/ 12700 h 714375"/>
                    <a:gd name="connsiteX13-983" fmla="*/ 225425 w 2570812"/>
                    <a:gd name="connsiteY13-984" fmla="*/ 0 h 714375"/>
                    <a:gd name="connsiteX0-985" fmla="*/ 225425 w 2570812"/>
                    <a:gd name="connsiteY0-986" fmla="*/ 0 h 714375"/>
                    <a:gd name="connsiteX1-987" fmla="*/ 6350 w 2570812"/>
                    <a:gd name="connsiteY1-988" fmla="*/ 177800 h 714375"/>
                    <a:gd name="connsiteX2-989" fmla="*/ 9525 w 2570812"/>
                    <a:gd name="connsiteY2-990" fmla="*/ 266700 h 714375"/>
                    <a:gd name="connsiteX3-991" fmla="*/ 2460625 w 2570812"/>
                    <a:gd name="connsiteY3-992" fmla="*/ 273050 h 714375"/>
                    <a:gd name="connsiteX4-993" fmla="*/ 2457450 w 2570812"/>
                    <a:gd name="connsiteY4-994" fmla="*/ 587375 h 714375"/>
                    <a:gd name="connsiteX5-995" fmla="*/ 66675 w 2570812"/>
                    <a:gd name="connsiteY5-996" fmla="*/ 590550 h 714375"/>
                    <a:gd name="connsiteX6-997" fmla="*/ 88900 w 2570812"/>
                    <a:gd name="connsiteY6-998" fmla="*/ 593725 h 714375"/>
                    <a:gd name="connsiteX7-999" fmla="*/ 92075 w 2570812"/>
                    <a:gd name="connsiteY7-1000" fmla="*/ 546100 h 714375"/>
                    <a:gd name="connsiteX8-1001" fmla="*/ 0 w 2570812"/>
                    <a:gd name="connsiteY8-1002" fmla="*/ 619125 h 714375"/>
                    <a:gd name="connsiteX9-1003" fmla="*/ 6350 w 2570812"/>
                    <a:gd name="connsiteY9-1004" fmla="*/ 714375 h 714375"/>
                    <a:gd name="connsiteX10-1005" fmla="*/ 2565400 w 2570812"/>
                    <a:gd name="connsiteY10-1006" fmla="*/ 714375 h 714375"/>
                    <a:gd name="connsiteX11-1007" fmla="*/ 2552700 w 2570812"/>
                    <a:gd name="connsiteY11-1008" fmla="*/ 196850 h 714375"/>
                    <a:gd name="connsiteX12-1009" fmla="*/ 2295525 w 2570812"/>
                    <a:gd name="connsiteY12-1010" fmla="*/ 0 h 714375"/>
                    <a:gd name="connsiteX13-1011" fmla="*/ 225425 w 2570812"/>
                    <a:gd name="connsiteY13-1012" fmla="*/ 0 h 714375"/>
                    <a:gd name="connsiteX0-1013" fmla="*/ 225425 w 2570812"/>
                    <a:gd name="connsiteY0-1014" fmla="*/ 0 h 714375"/>
                    <a:gd name="connsiteX1-1015" fmla="*/ 6350 w 2570812"/>
                    <a:gd name="connsiteY1-1016" fmla="*/ 177800 h 714375"/>
                    <a:gd name="connsiteX2-1017" fmla="*/ 9525 w 2570812"/>
                    <a:gd name="connsiteY2-1018" fmla="*/ 266700 h 714375"/>
                    <a:gd name="connsiteX3-1019" fmla="*/ 2460625 w 2570812"/>
                    <a:gd name="connsiteY3-1020" fmla="*/ 273050 h 714375"/>
                    <a:gd name="connsiteX4-1021" fmla="*/ 2457450 w 2570812"/>
                    <a:gd name="connsiteY4-1022" fmla="*/ 587375 h 714375"/>
                    <a:gd name="connsiteX5-1023" fmla="*/ 66675 w 2570812"/>
                    <a:gd name="connsiteY5-1024" fmla="*/ 590550 h 714375"/>
                    <a:gd name="connsiteX6-1025" fmla="*/ 88900 w 2570812"/>
                    <a:gd name="connsiteY6-1026" fmla="*/ 593725 h 714375"/>
                    <a:gd name="connsiteX7-1027" fmla="*/ 92075 w 2570812"/>
                    <a:gd name="connsiteY7-1028" fmla="*/ 546100 h 714375"/>
                    <a:gd name="connsiteX8-1029" fmla="*/ 0 w 2570812"/>
                    <a:gd name="connsiteY8-1030" fmla="*/ 619125 h 714375"/>
                    <a:gd name="connsiteX9-1031" fmla="*/ 6350 w 2570812"/>
                    <a:gd name="connsiteY9-1032" fmla="*/ 714375 h 714375"/>
                    <a:gd name="connsiteX10-1033" fmla="*/ 2565400 w 2570812"/>
                    <a:gd name="connsiteY10-1034" fmla="*/ 714375 h 714375"/>
                    <a:gd name="connsiteX11-1035" fmla="*/ 2552700 w 2570812"/>
                    <a:gd name="connsiteY11-1036" fmla="*/ 196850 h 714375"/>
                    <a:gd name="connsiteX12-1037" fmla="*/ 2295525 w 2570812"/>
                    <a:gd name="connsiteY12-1038" fmla="*/ 0 h 714375"/>
                    <a:gd name="connsiteX13-1039" fmla="*/ 225425 w 2570812"/>
                    <a:gd name="connsiteY13-1040" fmla="*/ 0 h 714375"/>
                    <a:gd name="connsiteX0-1041" fmla="*/ 225425 w 2572985"/>
                    <a:gd name="connsiteY0-1042" fmla="*/ 0 h 714375"/>
                    <a:gd name="connsiteX1-1043" fmla="*/ 6350 w 2572985"/>
                    <a:gd name="connsiteY1-1044" fmla="*/ 177800 h 714375"/>
                    <a:gd name="connsiteX2-1045" fmla="*/ 9525 w 2572985"/>
                    <a:gd name="connsiteY2-1046" fmla="*/ 266700 h 714375"/>
                    <a:gd name="connsiteX3-1047" fmla="*/ 2460625 w 2572985"/>
                    <a:gd name="connsiteY3-1048" fmla="*/ 273050 h 714375"/>
                    <a:gd name="connsiteX4-1049" fmla="*/ 2457450 w 2572985"/>
                    <a:gd name="connsiteY4-1050" fmla="*/ 587375 h 714375"/>
                    <a:gd name="connsiteX5-1051" fmla="*/ 66675 w 2572985"/>
                    <a:gd name="connsiteY5-1052" fmla="*/ 590550 h 714375"/>
                    <a:gd name="connsiteX6-1053" fmla="*/ 88900 w 2572985"/>
                    <a:gd name="connsiteY6-1054" fmla="*/ 593725 h 714375"/>
                    <a:gd name="connsiteX7-1055" fmla="*/ 92075 w 2572985"/>
                    <a:gd name="connsiteY7-1056" fmla="*/ 546100 h 714375"/>
                    <a:gd name="connsiteX8-1057" fmla="*/ 0 w 2572985"/>
                    <a:gd name="connsiteY8-1058" fmla="*/ 619125 h 714375"/>
                    <a:gd name="connsiteX9-1059" fmla="*/ 6350 w 2572985"/>
                    <a:gd name="connsiteY9-1060" fmla="*/ 714375 h 714375"/>
                    <a:gd name="connsiteX10-1061" fmla="*/ 2565400 w 2572985"/>
                    <a:gd name="connsiteY10-1062" fmla="*/ 714375 h 714375"/>
                    <a:gd name="connsiteX11-1063" fmla="*/ 2565567 w 2572985"/>
                    <a:gd name="connsiteY11-1064" fmla="*/ 205427 h 714375"/>
                    <a:gd name="connsiteX12-1065" fmla="*/ 2295525 w 2572985"/>
                    <a:gd name="connsiteY12-1066" fmla="*/ 0 h 714375"/>
                    <a:gd name="connsiteX13-1067" fmla="*/ 225425 w 2572985"/>
                    <a:gd name="connsiteY13-1068" fmla="*/ 0 h 714375"/>
                    <a:gd name="connsiteX0-1069" fmla="*/ 225425 w 2575763"/>
                    <a:gd name="connsiteY0-1070" fmla="*/ 0 h 714375"/>
                    <a:gd name="connsiteX1-1071" fmla="*/ 6350 w 2575763"/>
                    <a:gd name="connsiteY1-1072" fmla="*/ 177800 h 714375"/>
                    <a:gd name="connsiteX2-1073" fmla="*/ 9525 w 2575763"/>
                    <a:gd name="connsiteY2-1074" fmla="*/ 266700 h 714375"/>
                    <a:gd name="connsiteX3-1075" fmla="*/ 2460625 w 2575763"/>
                    <a:gd name="connsiteY3-1076" fmla="*/ 273050 h 714375"/>
                    <a:gd name="connsiteX4-1077" fmla="*/ 2457450 w 2575763"/>
                    <a:gd name="connsiteY4-1078" fmla="*/ 587375 h 714375"/>
                    <a:gd name="connsiteX5-1079" fmla="*/ 66675 w 2575763"/>
                    <a:gd name="connsiteY5-1080" fmla="*/ 590550 h 714375"/>
                    <a:gd name="connsiteX6-1081" fmla="*/ 88900 w 2575763"/>
                    <a:gd name="connsiteY6-1082" fmla="*/ 593725 h 714375"/>
                    <a:gd name="connsiteX7-1083" fmla="*/ 92075 w 2575763"/>
                    <a:gd name="connsiteY7-1084" fmla="*/ 546100 h 714375"/>
                    <a:gd name="connsiteX8-1085" fmla="*/ 0 w 2575763"/>
                    <a:gd name="connsiteY8-1086" fmla="*/ 619125 h 714375"/>
                    <a:gd name="connsiteX9-1087" fmla="*/ 6350 w 2575763"/>
                    <a:gd name="connsiteY9-1088" fmla="*/ 714375 h 714375"/>
                    <a:gd name="connsiteX10-1089" fmla="*/ 2565400 w 2575763"/>
                    <a:gd name="connsiteY10-1090" fmla="*/ 714375 h 714375"/>
                    <a:gd name="connsiteX11-1091" fmla="*/ 2574145 w 2575763"/>
                    <a:gd name="connsiteY11-1092" fmla="*/ 205427 h 714375"/>
                    <a:gd name="connsiteX12-1093" fmla="*/ 2295525 w 2575763"/>
                    <a:gd name="connsiteY12-1094" fmla="*/ 0 h 714375"/>
                    <a:gd name="connsiteX13-1095" fmla="*/ 225425 w 2575763"/>
                    <a:gd name="connsiteY13-1096" fmla="*/ 0 h 71437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</a:cxnLst>
                  <a:rect l="l" t="t" r="r" b="b"/>
                  <a:pathLst>
                    <a:path w="2575763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2028" y="381110"/>
                        <a:pt x="2574145" y="205427"/>
                      </a:cubicBezTo>
                      <a:cubicBezTo>
                        <a:pt x="2488420" y="123935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blurRad="76200" dist="12700" dir="8100000" sy="-23000" kx="800400" algn="b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25" name="Rectangle 22">
                  <a:extLst>
                    <a:ext uri="{FF2B5EF4-FFF2-40B4-BE49-F238E27FC236}">
                      <a16:creationId xmlns:a16="http://schemas.microsoft.com/office/drawing/2014/main" id="{898D3DF6-4AC1-F5DC-3F96-674A4E1CD9D2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-1" fmla="*/ 0 w 2376264"/>
                    <a:gd name="connsiteY0-2" fmla="*/ 0 h 321543"/>
                    <a:gd name="connsiteX1-3" fmla="*/ 2376264 w 2376264"/>
                    <a:gd name="connsiteY1-4" fmla="*/ 0 h 321543"/>
                    <a:gd name="connsiteX2-5" fmla="*/ 2376264 w 2376264"/>
                    <a:gd name="connsiteY2-6" fmla="*/ 321543 h 321543"/>
                    <a:gd name="connsiteX3-7" fmla="*/ 0 w 2376264"/>
                    <a:gd name="connsiteY3-8" fmla="*/ 321543 h 321543"/>
                    <a:gd name="connsiteX4-9" fmla="*/ 0 w 2376264"/>
                    <a:gd name="connsiteY4-10" fmla="*/ 0 h 321543"/>
                    <a:gd name="connsiteX0-11" fmla="*/ 0 w 2376264"/>
                    <a:gd name="connsiteY0-12" fmla="*/ 0 h 321543"/>
                    <a:gd name="connsiteX1-13" fmla="*/ 2376264 w 2376264"/>
                    <a:gd name="connsiteY1-14" fmla="*/ 0 h 321543"/>
                    <a:gd name="connsiteX2-15" fmla="*/ 2376264 w 2376264"/>
                    <a:gd name="connsiteY2-16" fmla="*/ 321543 h 321543"/>
                    <a:gd name="connsiteX3-17" fmla="*/ 0 w 2376264"/>
                    <a:gd name="connsiteY3-18" fmla="*/ 321543 h 321543"/>
                    <a:gd name="connsiteX4-19" fmla="*/ 0 w 2376264"/>
                    <a:gd name="connsiteY4-20" fmla="*/ 0 h 321543"/>
                    <a:gd name="connsiteX0-21" fmla="*/ 0 w 2376264"/>
                    <a:gd name="connsiteY0-22" fmla="*/ 0 h 321543"/>
                    <a:gd name="connsiteX1-23" fmla="*/ 2376264 w 2376264"/>
                    <a:gd name="connsiteY1-24" fmla="*/ 0 h 321543"/>
                    <a:gd name="connsiteX2-25" fmla="*/ 2376264 w 2376264"/>
                    <a:gd name="connsiteY2-26" fmla="*/ 321543 h 321543"/>
                    <a:gd name="connsiteX3-27" fmla="*/ 0 w 2376264"/>
                    <a:gd name="connsiteY3-28" fmla="*/ 321543 h 321543"/>
                    <a:gd name="connsiteX4-29" fmla="*/ 0 w 2376264"/>
                    <a:gd name="connsiteY4-30" fmla="*/ 0 h 32154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6D9B671-BB8B-6A37-0B32-B5BD52DCBC0C}"/>
                  </a:ext>
                </a:extLst>
              </p:cNvPr>
              <p:cNvGrpSpPr/>
              <p:nvPr/>
            </p:nvGrpSpPr>
            <p:grpSpPr>
              <a:xfrm>
                <a:off x="4035197" y="5083389"/>
                <a:ext cx="2071096" cy="442029"/>
                <a:chOff x="3644106" y="3130550"/>
                <a:chExt cx="2603340" cy="55562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2" name="Freeform 23">
                  <a:extLst>
                    <a:ext uri="{FF2B5EF4-FFF2-40B4-BE49-F238E27FC236}">
                      <a16:creationId xmlns:a16="http://schemas.microsoft.com/office/drawing/2014/main" id="{F0D6E5BF-4F2E-73F3-203D-2B8E2187E05A}"/>
                    </a:ext>
                  </a:extLst>
                </p:cNvPr>
                <p:cNvSpPr/>
                <p:nvPr/>
              </p:nvSpPr>
              <p:spPr>
                <a:xfrm>
                  <a:off x="3644106" y="3130550"/>
                  <a:ext cx="2603340" cy="555625"/>
                </a:xfrm>
                <a:custGeom>
                  <a:avLst/>
                  <a:gdLst>
                    <a:gd name="connsiteX0" fmla="*/ 47625 w 2552700"/>
                    <a:gd name="connsiteY0" fmla="*/ 374650 h 685800"/>
                    <a:gd name="connsiteX1" fmla="*/ 0 w 2552700"/>
                    <a:gd name="connsiteY1" fmla="*/ 422275 h 685800"/>
                    <a:gd name="connsiteX2" fmla="*/ 447675 w 2552700"/>
                    <a:gd name="connsiteY2" fmla="*/ 685800 h 685800"/>
                    <a:gd name="connsiteX3" fmla="*/ 2549525 w 2552700"/>
                    <a:gd name="connsiteY3" fmla="*/ 615950 h 685800"/>
                    <a:gd name="connsiteX4" fmla="*/ 2552700 w 2552700"/>
                    <a:gd name="connsiteY4" fmla="*/ 273050 h 685800"/>
                    <a:gd name="connsiteX5" fmla="*/ 1384300 w 2552700"/>
                    <a:gd name="connsiteY5" fmla="*/ 0 h 685800"/>
                    <a:gd name="connsiteX6" fmla="*/ 6350 w 2552700"/>
                    <a:gd name="connsiteY6" fmla="*/ 168275 h 685800"/>
                    <a:gd name="connsiteX7" fmla="*/ 3175 w 2552700"/>
                    <a:gd name="connsiteY7" fmla="*/ 206375 h 685800"/>
                    <a:gd name="connsiteX8" fmla="*/ 463550 w 2552700"/>
                    <a:gd name="connsiteY8" fmla="*/ 374650 h 685800"/>
                    <a:gd name="connsiteX9" fmla="*/ 2520950 w 2552700"/>
                    <a:gd name="connsiteY9" fmla="*/ 333375 h 685800"/>
                    <a:gd name="connsiteX10" fmla="*/ 2501900 w 2552700"/>
                    <a:gd name="connsiteY10" fmla="*/ 549275 h 685800"/>
                    <a:gd name="connsiteX11" fmla="*/ 473075 w 2552700"/>
                    <a:gd name="connsiteY11" fmla="*/ 622300 h 685800"/>
                    <a:gd name="connsiteX12" fmla="*/ 47625 w 2552700"/>
                    <a:gd name="connsiteY12" fmla="*/ 374650 h 685800"/>
                    <a:gd name="connsiteX0-1" fmla="*/ 47625 w 2552700"/>
                    <a:gd name="connsiteY0-2" fmla="*/ 263525 h 574675"/>
                    <a:gd name="connsiteX1-3" fmla="*/ 0 w 2552700"/>
                    <a:gd name="connsiteY1-4" fmla="*/ 311150 h 574675"/>
                    <a:gd name="connsiteX2-5" fmla="*/ 447675 w 2552700"/>
                    <a:gd name="connsiteY2-6" fmla="*/ 574675 h 574675"/>
                    <a:gd name="connsiteX3-7" fmla="*/ 2549525 w 2552700"/>
                    <a:gd name="connsiteY3-8" fmla="*/ 504825 h 574675"/>
                    <a:gd name="connsiteX4-9" fmla="*/ 2552700 w 2552700"/>
                    <a:gd name="connsiteY4-10" fmla="*/ 161925 h 574675"/>
                    <a:gd name="connsiteX5-11" fmla="*/ 1552575 w 2552700"/>
                    <a:gd name="connsiteY5-12" fmla="*/ 0 h 574675"/>
                    <a:gd name="connsiteX6-13" fmla="*/ 6350 w 2552700"/>
                    <a:gd name="connsiteY6-14" fmla="*/ 57150 h 574675"/>
                    <a:gd name="connsiteX7-15" fmla="*/ 3175 w 2552700"/>
                    <a:gd name="connsiteY7-16" fmla="*/ 95250 h 574675"/>
                    <a:gd name="connsiteX8-17" fmla="*/ 463550 w 2552700"/>
                    <a:gd name="connsiteY8-18" fmla="*/ 263525 h 574675"/>
                    <a:gd name="connsiteX9-19" fmla="*/ 2520950 w 2552700"/>
                    <a:gd name="connsiteY9-20" fmla="*/ 222250 h 574675"/>
                    <a:gd name="connsiteX10-21" fmla="*/ 2501900 w 2552700"/>
                    <a:gd name="connsiteY10-22" fmla="*/ 438150 h 574675"/>
                    <a:gd name="connsiteX11-23" fmla="*/ 473075 w 2552700"/>
                    <a:gd name="connsiteY11-24" fmla="*/ 511175 h 574675"/>
                    <a:gd name="connsiteX12-25" fmla="*/ 47625 w 2552700"/>
                    <a:gd name="connsiteY12-26" fmla="*/ 263525 h 574675"/>
                    <a:gd name="connsiteX0-27" fmla="*/ 47625 w 2552700"/>
                    <a:gd name="connsiteY0-28" fmla="*/ 244475 h 555625"/>
                    <a:gd name="connsiteX1-29" fmla="*/ 0 w 2552700"/>
                    <a:gd name="connsiteY1-30" fmla="*/ 292100 h 555625"/>
                    <a:gd name="connsiteX2-31" fmla="*/ 447675 w 2552700"/>
                    <a:gd name="connsiteY2-32" fmla="*/ 555625 h 555625"/>
                    <a:gd name="connsiteX3-33" fmla="*/ 2549525 w 2552700"/>
                    <a:gd name="connsiteY3-34" fmla="*/ 485775 h 555625"/>
                    <a:gd name="connsiteX4-35" fmla="*/ 2552700 w 2552700"/>
                    <a:gd name="connsiteY4-36" fmla="*/ 142875 h 555625"/>
                    <a:gd name="connsiteX5-37" fmla="*/ 1606550 w 2552700"/>
                    <a:gd name="connsiteY5-38" fmla="*/ 0 h 555625"/>
                    <a:gd name="connsiteX6-39" fmla="*/ 6350 w 2552700"/>
                    <a:gd name="connsiteY6-40" fmla="*/ 38100 h 555625"/>
                    <a:gd name="connsiteX7-41" fmla="*/ 3175 w 2552700"/>
                    <a:gd name="connsiteY7-42" fmla="*/ 76200 h 555625"/>
                    <a:gd name="connsiteX8-43" fmla="*/ 463550 w 2552700"/>
                    <a:gd name="connsiteY8-44" fmla="*/ 244475 h 555625"/>
                    <a:gd name="connsiteX9-45" fmla="*/ 2520950 w 2552700"/>
                    <a:gd name="connsiteY9-46" fmla="*/ 203200 h 555625"/>
                    <a:gd name="connsiteX10-47" fmla="*/ 2501900 w 2552700"/>
                    <a:gd name="connsiteY10-48" fmla="*/ 419100 h 555625"/>
                    <a:gd name="connsiteX11-49" fmla="*/ 473075 w 2552700"/>
                    <a:gd name="connsiteY11-50" fmla="*/ 492125 h 555625"/>
                    <a:gd name="connsiteX12-51" fmla="*/ 47625 w 2552700"/>
                    <a:gd name="connsiteY12-52" fmla="*/ 244475 h 555625"/>
                    <a:gd name="connsiteX0-53" fmla="*/ 47625 w 2585519"/>
                    <a:gd name="connsiteY0-54" fmla="*/ 244475 h 555625"/>
                    <a:gd name="connsiteX1-55" fmla="*/ 0 w 2585519"/>
                    <a:gd name="connsiteY1-56" fmla="*/ 292100 h 555625"/>
                    <a:gd name="connsiteX2-57" fmla="*/ 447675 w 2585519"/>
                    <a:gd name="connsiteY2-58" fmla="*/ 555625 h 555625"/>
                    <a:gd name="connsiteX3-59" fmla="*/ 2549525 w 2585519"/>
                    <a:gd name="connsiteY3-60" fmla="*/ 485775 h 555625"/>
                    <a:gd name="connsiteX4-61" fmla="*/ 2552700 w 2585519"/>
                    <a:gd name="connsiteY4-62" fmla="*/ 142875 h 555625"/>
                    <a:gd name="connsiteX5-63" fmla="*/ 1606550 w 2585519"/>
                    <a:gd name="connsiteY5-64" fmla="*/ 0 h 555625"/>
                    <a:gd name="connsiteX6-65" fmla="*/ 6350 w 2585519"/>
                    <a:gd name="connsiteY6-66" fmla="*/ 38100 h 555625"/>
                    <a:gd name="connsiteX7-67" fmla="*/ 3175 w 2585519"/>
                    <a:gd name="connsiteY7-68" fmla="*/ 76200 h 555625"/>
                    <a:gd name="connsiteX8-69" fmla="*/ 463550 w 2585519"/>
                    <a:gd name="connsiteY8-70" fmla="*/ 244475 h 555625"/>
                    <a:gd name="connsiteX9-71" fmla="*/ 2520950 w 2585519"/>
                    <a:gd name="connsiteY9-72" fmla="*/ 203200 h 555625"/>
                    <a:gd name="connsiteX10-73" fmla="*/ 2501900 w 2585519"/>
                    <a:gd name="connsiteY10-74" fmla="*/ 419100 h 555625"/>
                    <a:gd name="connsiteX11-75" fmla="*/ 473075 w 2585519"/>
                    <a:gd name="connsiteY11-76" fmla="*/ 492125 h 555625"/>
                    <a:gd name="connsiteX12-77" fmla="*/ 47625 w 2585519"/>
                    <a:gd name="connsiteY12-78" fmla="*/ 244475 h 555625"/>
                    <a:gd name="connsiteX0-79" fmla="*/ 47625 w 2599371"/>
                    <a:gd name="connsiteY0-80" fmla="*/ 244475 h 555625"/>
                    <a:gd name="connsiteX1-81" fmla="*/ 0 w 2599371"/>
                    <a:gd name="connsiteY1-82" fmla="*/ 292100 h 555625"/>
                    <a:gd name="connsiteX2-83" fmla="*/ 447675 w 2599371"/>
                    <a:gd name="connsiteY2-84" fmla="*/ 555625 h 555625"/>
                    <a:gd name="connsiteX3-85" fmla="*/ 2549525 w 2599371"/>
                    <a:gd name="connsiteY3-86" fmla="*/ 485775 h 555625"/>
                    <a:gd name="connsiteX4-87" fmla="*/ 2552700 w 2599371"/>
                    <a:gd name="connsiteY4-88" fmla="*/ 142875 h 555625"/>
                    <a:gd name="connsiteX5-89" fmla="*/ 1606550 w 2599371"/>
                    <a:gd name="connsiteY5-90" fmla="*/ 0 h 555625"/>
                    <a:gd name="connsiteX6-91" fmla="*/ 6350 w 2599371"/>
                    <a:gd name="connsiteY6-92" fmla="*/ 38100 h 555625"/>
                    <a:gd name="connsiteX7-93" fmla="*/ 3175 w 2599371"/>
                    <a:gd name="connsiteY7-94" fmla="*/ 76200 h 555625"/>
                    <a:gd name="connsiteX8-95" fmla="*/ 463550 w 2599371"/>
                    <a:gd name="connsiteY8-96" fmla="*/ 244475 h 555625"/>
                    <a:gd name="connsiteX9-97" fmla="*/ 2520950 w 2599371"/>
                    <a:gd name="connsiteY9-98" fmla="*/ 203200 h 555625"/>
                    <a:gd name="connsiteX10-99" fmla="*/ 2501900 w 2599371"/>
                    <a:gd name="connsiteY10-100" fmla="*/ 419100 h 555625"/>
                    <a:gd name="connsiteX11-101" fmla="*/ 473075 w 2599371"/>
                    <a:gd name="connsiteY11-102" fmla="*/ 492125 h 555625"/>
                    <a:gd name="connsiteX12-103" fmla="*/ 47625 w 2599371"/>
                    <a:gd name="connsiteY12-104" fmla="*/ 244475 h 555625"/>
                    <a:gd name="connsiteX0-105" fmla="*/ 47625 w 2599371"/>
                    <a:gd name="connsiteY0-106" fmla="*/ 244475 h 555625"/>
                    <a:gd name="connsiteX1-107" fmla="*/ 0 w 2599371"/>
                    <a:gd name="connsiteY1-108" fmla="*/ 292100 h 555625"/>
                    <a:gd name="connsiteX2-109" fmla="*/ 447675 w 2599371"/>
                    <a:gd name="connsiteY2-110" fmla="*/ 555625 h 555625"/>
                    <a:gd name="connsiteX3-111" fmla="*/ 2549525 w 2599371"/>
                    <a:gd name="connsiteY3-112" fmla="*/ 485775 h 555625"/>
                    <a:gd name="connsiteX4-113" fmla="*/ 2552700 w 2599371"/>
                    <a:gd name="connsiteY4-114" fmla="*/ 142875 h 555625"/>
                    <a:gd name="connsiteX5-115" fmla="*/ 1606550 w 2599371"/>
                    <a:gd name="connsiteY5-116" fmla="*/ 0 h 555625"/>
                    <a:gd name="connsiteX6-117" fmla="*/ 6350 w 2599371"/>
                    <a:gd name="connsiteY6-118" fmla="*/ 38100 h 555625"/>
                    <a:gd name="connsiteX7-119" fmla="*/ 3175 w 2599371"/>
                    <a:gd name="connsiteY7-120" fmla="*/ 76200 h 555625"/>
                    <a:gd name="connsiteX8-121" fmla="*/ 463550 w 2599371"/>
                    <a:gd name="connsiteY8-122" fmla="*/ 244475 h 555625"/>
                    <a:gd name="connsiteX9-123" fmla="*/ 2495550 w 2599371"/>
                    <a:gd name="connsiteY9-124" fmla="*/ 206375 h 555625"/>
                    <a:gd name="connsiteX10-125" fmla="*/ 2501900 w 2599371"/>
                    <a:gd name="connsiteY10-126" fmla="*/ 419100 h 555625"/>
                    <a:gd name="connsiteX11-127" fmla="*/ 473075 w 2599371"/>
                    <a:gd name="connsiteY11-128" fmla="*/ 492125 h 555625"/>
                    <a:gd name="connsiteX12-129" fmla="*/ 47625 w 2599371"/>
                    <a:gd name="connsiteY12-130" fmla="*/ 244475 h 555625"/>
                    <a:gd name="connsiteX0-131" fmla="*/ 47625 w 2599371"/>
                    <a:gd name="connsiteY0-132" fmla="*/ 244475 h 555625"/>
                    <a:gd name="connsiteX1-133" fmla="*/ 0 w 2599371"/>
                    <a:gd name="connsiteY1-134" fmla="*/ 292100 h 555625"/>
                    <a:gd name="connsiteX2-135" fmla="*/ 447675 w 2599371"/>
                    <a:gd name="connsiteY2-136" fmla="*/ 555625 h 555625"/>
                    <a:gd name="connsiteX3-137" fmla="*/ 2549525 w 2599371"/>
                    <a:gd name="connsiteY3-138" fmla="*/ 485775 h 555625"/>
                    <a:gd name="connsiteX4-139" fmla="*/ 2552700 w 2599371"/>
                    <a:gd name="connsiteY4-140" fmla="*/ 142875 h 555625"/>
                    <a:gd name="connsiteX5-141" fmla="*/ 1606550 w 2599371"/>
                    <a:gd name="connsiteY5-142" fmla="*/ 0 h 555625"/>
                    <a:gd name="connsiteX6-143" fmla="*/ 6350 w 2599371"/>
                    <a:gd name="connsiteY6-144" fmla="*/ 38100 h 555625"/>
                    <a:gd name="connsiteX7-145" fmla="*/ 3175 w 2599371"/>
                    <a:gd name="connsiteY7-146" fmla="*/ 76200 h 555625"/>
                    <a:gd name="connsiteX8-147" fmla="*/ 463550 w 2599371"/>
                    <a:gd name="connsiteY8-148" fmla="*/ 244475 h 555625"/>
                    <a:gd name="connsiteX9-149" fmla="*/ 2495550 w 2599371"/>
                    <a:gd name="connsiteY9-150" fmla="*/ 206375 h 555625"/>
                    <a:gd name="connsiteX10-151" fmla="*/ 2527300 w 2599371"/>
                    <a:gd name="connsiteY10-152" fmla="*/ 307975 h 555625"/>
                    <a:gd name="connsiteX11-153" fmla="*/ 2501900 w 2599371"/>
                    <a:gd name="connsiteY11-154" fmla="*/ 419100 h 555625"/>
                    <a:gd name="connsiteX12-155" fmla="*/ 473075 w 2599371"/>
                    <a:gd name="connsiteY12-156" fmla="*/ 492125 h 555625"/>
                    <a:gd name="connsiteX13" fmla="*/ 47625 w 2599371"/>
                    <a:gd name="connsiteY13" fmla="*/ 244475 h 555625"/>
                    <a:gd name="connsiteX0-157" fmla="*/ 47625 w 2599371"/>
                    <a:gd name="connsiteY0-158" fmla="*/ 244475 h 555625"/>
                    <a:gd name="connsiteX1-159" fmla="*/ 0 w 2599371"/>
                    <a:gd name="connsiteY1-160" fmla="*/ 292100 h 555625"/>
                    <a:gd name="connsiteX2-161" fmla="*/ 447675 w 2599371"/>
                    <a:gd name="connsiteY2-162" fmla="*/ 555625 h 555625"/>
                    <a:gd name="connsiteX3-163" fmla="*/ 2549525 w 2599371"/>
                    <a:gd name="connsiteY3-164" fmla="*/ 485775 h 555625"/>
                    <a:gd name="connsiteX4-165" fmla="*/ 2552700 w 2599371"/>
                    <a:gd name="connsiteY4-166" fmla="*/ 142875 h 555625"/>
                    <a:gd name="connsiteX5-167" fmla="*/ 1606550 w 2599371"/>
                    <a:gd name="connsiteY5-168" fmla="*/ 0 h 555625"/>
                    <a:gd name="connsiteX6-169" fmla="*/ 6350 w 2599371"/>
                    <a:gd name="connsiteY6-170" fmla="*/ 38100 h 555625"/>
                    <a:gd name="connsiteX7-171" fmla="*/ 3175 w 2599371"/>
                    <a:gd name="connsiteY7-172" fmla="*/ 76200 h 555625"/>
                    <a:gd name="connsiteX8-173" fmla="*/ 463550 w 2599371"/>
                    <a:gd name="connsiteY8-174" fmla="*/ 244475 h 555625"/>
                    <a:gd name="connsiteX9-175" fmla="*/ 2495550 w 2599371"/>
                    <a:gd name="connsiteY9-176" fmla="*/ 206375 h 555625"/>
                    <a:gd name="connsiteX10-177" fmla="*/ 2527300 w 2599371"/>
                    <a:gd name="connsiteY10-178" fmla="*/ 307975 h 555625"/>
                    <a:gd name="connsiteX11-179" fmla="*/ 2479675 w 2599371"/>
                    <a:gd name="connsiteY11-180" fmla="*/ 425450 h 555625"/>
                    <a:gd name="connsiteX12-181" fmla="*/ 473075 w 2599371"/>
                    <a:gd name="connsiteY12-182" fmla="*/ 492125 h 555625"/>
                    <a:gd name="connsiteX13-183" fmla="*/ 47625 w 2599371"/>
                    <a:gd name="connsiteY13-184" fmla="*/ 244475 h 555625"/>
                    <a:gd name="connsiteX0-185" fmla="*/ 47625 w 2740156"/>
                    <a:gd name="connsiteY0-186" fmla="*/ 244475 h 555625"/>
                    <a:gd name="connsiteX1-187" fmla="*/ 0 w 2740156"/>
                    <a:gd name="connsiteY1-188" fmla="*/ 292100 h 555625"/>
                    <a:gd name="connsiteX2-189" fmla="*/ 447675 w 2740156"/>
                    <a:gd name="connsiteY2-190" fmla="*/ 555625 h 555625"/>
                    <a:gd name="connsiteX3-191" fmla="*/ 2549525 w 2740156"/>
                    <a:gd name="connsiteY3-192" fmla="*/ 485775 h 555625"/>
                    <a:gd name="connsiteX4-193" fmla="*/ 2552700 w 2740156"/>
                    <a:gd name="connsiteY4-194" fmla="*/ 142875 h 555625"/>
                    <a:gd name="connsiteX5-195" fmla="*/ 1606550 w 2740156"/>
                    <a:gd name="connsiteY5-196" fmla="*/ 0 h 555625"/>
                    <a:gd name="connsiteX6-197" fmla="*/ 6350 w 2740156"/>
                    <a:gd name="connsiteY6-198" fmla="*/ 38100 h 555625"/>
                    <a:gd name="connsiteX7-199" fmla="*/ 3175 w 2740156"/>
                    <a:gd name="connsiteY7-200" fmla="*/ 76200 h 555625"/>
                    <a:gd name="connsiteX8-201" fmla="*/ 463550 w 2740156"/>
                    <a:gd name="connsiteY8-202" fmla="*/ 244475 h 555625"/>
                    <a:gd name="connsiteX9-203" fmla="*/ 2495550 w 2740156"/>
                    <a:gd name="connsiteY9-204" fmla="*/ 206375 h 555625"/>
                    <a:gd name="connsiteX10-205" fmla="*/ 2479675 w 2740156"/>
                    <a:gd name="connsiteY10-206" fmla="*/ 425450 h 555625"/>
                    <a:gd name="connsiteX11-207" fmla="*/ 473075 w 2740156"/>
                    <a:gd name="connsiteY11-208" fmla="*/ 492125 h 555625"/>
                    <a:gd name="connsiteX12-209" fmla="*/ 47625 w 2740156"/>
                    <a:gd name="connsiteY12-210" fmla="*/ 244475 h 555625"/>
                    <a:gd name="connsiteX0-211" fmla="*/ 47625 w 2646925"/>
                    <a:gd name="connsiteY0-212" fmla="*/ 244475 h 555625"/>
                    <a:gd name="connsiteX1-213" fmla="*/ 0 w 2646925"/>
                    <a:gd name="connsiteY1-214" fmla="*/ 292100 h 555625"/>
                    <a:gd name="connsiteX2-215" fmla="*/ 447675 w 2646925"/>
                    <a:gd name="connsiteY2-216" fmla="*/ 555625 h 555625"/>
                    <a:gd name="connsiteX3-217" fmla="*/ 2549525 w 2646925"/>
                    <a:gd name="connsiteY3-218" fmla="*/ 485775 h 555625"/>
                    <a:gd name="connsiteX4-219" fmla="*/ 2552700 w 2646925"/>
                    <a:gd name="connsiteY4-220" fmla="*/ 142875 h 555625"/>
                    <a:gd name="connsiteX5-221" fmla="*/ 1606550 w 2646925"/>
                    <a:gd name="connsiteY5-222" fmla="*/ 0 h 555625"/>
                    <a:gd name="connsiteX6-223" fmla="*/ 6350 w 2646925"/>
                    <a:gd name="connsiteY6-224" fmla="*/ 38100 h 555625"/>
                    <a:gd name="connsiteX7-225" fmla="*/ 3175 w 2646925"/>
                    <a:gd name="connsiteY7-226" fmla="*/ 76200 h 555625"/>
                    <a:gd name="connsiteX8-227" fmla="*/ 463550 w 2646925"/>
                    <a:gd name="connsiteY8-228" fmla="*/ 244475 h 555625"/>
                    <a:gd name="connsiteX9-229" fmla="*/ 2495550 w 2646925"/>
                    <a:gd name="connsiteY9-230" fmla="*/ 206375 h 555625"/>
                    <a:gd name="connsiteX10-231" fmla="*/ 2479675 w 2646925"/>
                    <a:gd name="connsiteY10-232" fmla="*/ 425450 h 555625"/>
                    <a:gd name="connsiteX11-233" fmla="*/ 473075 w 2646925"/>
                    <a:gd name="connsiteY11-234" fmla="*/ 492125 h 555625"/>
                    <a:gd name="connsiteX12-235" fmla="*/ 47625 w 2646925"/>
                    <a:gd name="connsiteY12-236" fmla="*/ 244475 h 555625"/>
                    <a:gd name="connsiteX0-237" fmla="*/ 47625 w 2599371"/>
                    <a:gd name="connsiteY0-238" fmla="*/ 244475 h 555625"/>
                    <a:gd name="connsiteX1-239" fmla="*/ 0 w 2599371"/>
                    <a:gd name="connsiteY1-240" fmla="*/ 292100 h 555625"/>
                    <a:gd name="connsiteX2-241" fmla="*/ 447675 w 2599371"/>
                    <a:gd name="connsiteY2-242" fmla="*/ 555625 h 555625"/>
                    <a:gd name="connsiteX3-243" fmla="*/ 2549525 w 2599371"/>
                    <a:gd name="connsiteY3-244" fmla="*/ 485775 h 555625"/>
                    <a:gd name="connsiteX4-245" fmla="*/ 2552700 w 2599371"/>
                    <a:gd name="connsiteY4-246" fmla="*/ 142875 h 555625"/>
                    <a:gd name="connsiteX5-247" fmla="*/ 1606550 w 2599371"/>
                    <a:gd name="connsiteY5-248" fmla="*/ 0 h 555625"/>
                    <a:gd name="connsiteX6-249" fmla="*/ 6350 w 2599371"/>
                    <a:gd name="connsiteY6-250" fmla="*/ 38100 h 555625"/>
                    <a:gd name="connsiteX7-251" fmla="*/ 3175 w 2599371"/>
                    <a:gd name="connsiteY7-252" fmla="*/ 76200 h 555625"/>
                    <a:gd name="connsiteX8-253" fmla="*/ 463550 w 2599371"/>
                    <a:gd name="connsiteY8-254" fmla="*/ 244475 h 555625"/>
                    <a:gd name="connsiteX9-255" fmla="*/ 2495550 w 2599371"/>
                    <a:gd name="connsiteY9-256" fmla="*/ 206375 h 555625"/>
                    <a:gd name="connsiteX10-257" fmla="*/ 2479675 w 2599371"/>
                    <a:gd name="connsiteY10-258" fmla="*/ 425450 h 555625"/>
                    <a:gd name="connsiteX11-259" fmla="*/ 473075 w 2599371"/>
                    <a:gd name="connsiteY11-260" fmla="*/ 492125 h 555625"/>
                    <a:gd name="connsiteX12-261" fmla="*/ 47625 w 2599371"/>
                    <a:gd name="connsiteY12-262" fmla="*/ 244475 h 555625"/>
                    <a:gd name="connsiteX0-263" fmla="*/ 47625 w 2599371"/>
                    <a:gd name="connsiteY0-264" fmla="*/ 244475 h 555625"/>
                    <a:gd name="connsiteX1-265" fmla="*/ 0 w 2599371"/>
                    <a:gd name="connsiteY1-266" fmla="*/ 292100 h 555625"/>
                    <a:gd name="connsiteX2-267" fmla="*/ 447675 w 2599371"/>
                    <a:gd name="connsiteY2-268" fmla="*/ 555625 h 555625"/>
                    <a:gd name="connsiteX3-269" fmla="*/ 2549525 w 2599371"/>
                    <a:gd name="connsiteY3-270" fmla="*/ 485775 h 555625"/>
                    <a:gd name="connsiteX4-271" fmla="*/ 2552700 w 2599371"/>
                    <a:gd name="connsiteY4-272" fmla="*/ 142875 h 555625"/>
                    <a:gd name="connsiteX5-273" fmla="*/ 1606550 w 2599371"/>
                    <a:gd name="connsiteY5-274" fmla="*/ 0 h 555625"/>
                    <a:gd name="connsiteX6-275" fmla="*/ 6350 w 2599371"/>
                    <a:gd name="connsiteY6-276" fmla="*/ 38100 h 555625"/>
                    <a:gd name="connsiteX7-277" fmla="*/ 3175 w 2599371"/>
                    <a:gd name="connsiteY7-278" fmla="*/ 76200 h 555625"/>
                    <a:gd name="connsiteX8-279" fmla="*/ 463550 w 2599371"/>
                    <a:gd name="connsiteY8-280" fmla="*/ 244475 h 555625"/>
                    <a:gd name="connsiteX9-281" fmla="*/ 2470150 w 2599371"/>
                    <a:gd name="connsiteY9-282" fmla="*/ 209550 h 555625"/>
                    <a:gd name="connsiteX10-283" fmla="*/ 2479675 w 2599371"/>
                    <a:gd name="connsiteY10-284" fmla="*/ 425450 h 555625"/>
                    <a:gd name="connsiteX11-285" fmla="*/ 473075 w 2599371"/>
                    <a:gd name="connsiteY11-286" fmla="*/ 492125 h 555625"/>
                    <a:gd name="connsiteX12-287" fmla="*/ 47625 w 2599371"/>
                    <a:gd name="connsiteY12-288" fmla="*/ 244475 h 555625"/>
                    <a:gd name="connsiteX0-289" fmla="*/ 47625 w 2599371"/>
                    <a:gd name="connsiteY0-290" fmla="*/ 244475 h 555625"/>
                    <a:gd name="connsiteX1-291" fmla="*/ 0 w 2599371"/>
                    <a:gd name="connsiteY1-292" fmla="*/ 292100 h 555625"/>
                    <a:gd name="connsiteX2-293" fmla="*/ 447675 w 2599371"/>
                    <a:gd name="connsiteY2-294" fmla="*/ 555625 h 555625"/>
                    <a:gd name="connsiteX3-295" fmla="*/ 2549525 w 2599371"/>
                    <a:gd name="connsiteY3-296" fmla="*/ 485775 h 555625"/>
                    <a:gd name="connsiteX4-297" fmla="*/ 2552700 w 2599371"/>
                    <a:gd name="connsiteY4-298" fmla="*/ 142875 h 555625"/>
                    <a:gd name="connsiteX5-299" fmla="*/ 1606550 w 2599371"/>
                    <a:gd name="connsiteY5-300" fmla="*/ 0 h 555625"/>
                    <a:gd name="connsiteX6-301" fmla="*/ 6350 w 2599371"/>
                    <a:gd name="connsiteY6-302" fmla="*/ 38100 h 555625"/>
                    <a:gd name="connsiteX7-303" fmla="*/ 3175 w 2599371"/>
                    <a:gd name="connsiteY7-304" fmla="*/ 76200 h 555625"/>
                    <a:gd name="connsiteX8-305" fmla="*/ 463550 w 2599371"/>
                    <a:gd name="connsiteY8-306" fmla="*/ 244475 h 555625"/>
                    <a:gd name="connsiteX9-307" fmla="*/ 2470150 w 2599371"/>
                    <a:gd name="connsiteY9-308" fmla="*/ 209550 h 555625"/>
                    <a:gd name="connsiteX10-309" fmla="*/ 2479675 w 2599371"/>
                    <a:gd name="connsiteY10-310" fmla="*/ 425450 h 555625"/>
                    <a:gd name="connsiteX11-311" fmla="*/ 473075 w 2599371"/>
                    <a:gd name="connsiteY11-312" fmla="*/ 492125 h 555625"/>
                    <a:gd name="connsiteX12-313" fmla="*/ 47625 w 2599371"/>
                    <a:gd name="connsiteY12-314" fmla="*/ 244475 h 555625"/>
                    <a:gd name="connsiteX0-315" fmla="*/ 47625 w 2599371"/>
                    <a:gd name="connsiteY0-316" fmla="*/ 244475 h 555625"/>
                    <a:gd name="connsiteX1-317" fmla="*/ 0 w 2599371"/>
                    <a:gd name="connsiteY1-318" fmla="*/ 292100 h 555625"/>
                    <a:gd name="connsiteX2-319" fmla="*/ 447675 w 2599371"/>
                    <a:gd name="connsiteY2-320" fmla="*/ 555625 h 555625"/>
                    <a:gd name="connsiteX3-321" fmla="*/ 2549525 w 2599371"/>
                    <a:gd name="connsiteY3-322" fmla="*/ 485775 h 555625"/>
                    <a:gd name="connsiteX4-323" fmla="*/ 2552700 w 2599371"/>
                    <a:gd name="connsiteY4-324" fmla="*/ 142875 h 555625"/>
                    <a:gd name="connsiteX5-325" fmla="*/ 1606550 w 2599371"/>
                    <a:gd name="connsiteY5-326" fmla="*/ 0 h 555625"/>
                    <a:gd name="connsiteX6-327" fmla="*/ 6350 w 2599371"/>
                    <a:gd name="connsiteY6-328" fmla="*/ 38100 h 555625"/>
                    <a:gd name="connsiteX7-329" fmla="*/ 3175 w 2599371"/>
                    <a:gd name="connsiteY7-330" fmla="*/ 76200 h 555625"/>
                    <a:gd name="connsiteX8-331" fmla="*/ 463550 w 2599371"/>
                    <a:gd name="connsiteY8-332" fmla="*/ 244475 h 555625"/>
                    <a:gd name="connsiteX9-333" fmla="*/ 2470150 w 2599371"/>
                    <a:gd name="connsiteY9-334" fmla="*/ 209550 h 555625"/>
                    <a:gd name="connsiteX10-335" fmla="*/ 2479675 w 2599371"/>
                    <a:gd name="connsiteY10-336" fmla="*/ 425450 h 555625"/>
                    <a:gd name="connsiteX11-337" fmla="*/ 473075 w 2599371"/>
                    <a:gd name="connsiteY11-338" fmla="*/ 492125 h 555625"/>
                    <a:gd name="connsiteX12-339" fmla="*/ 47625 w 2599371"/>
                    <a:gd name="connsiteY12-340" fmla="*/ 244475 h 555625"/>
                    <a:gd name="connsiteX0-341" fmla="*/ 24625 w 2608121"/>
                    <a:gd name="connsiteY0-342" fmla="*/ 244475 h 555625"/>
                    <a:gd name="connsiteX1-343" fmla="*/ 8750 w 2608121"/>
                    <a:gd name="connsiteY1-344" fmla="*/ 292100 h 555625"/>
                    <a:gd name="connsiteX2-345" fmla="*/ 456425 w 2608121"/>
                    <a:gd name="connsiteY2-346" fmla="*/ 555625 h 555625"/>
                    <a:gd name="connsiteX3-347" fmla="*/ 2558275 w 2608121"/>
                    <a:gd name="connsiteY3-348" fmla="*/ 485775 h 555625"/>
                    <a:gd name="connsiteX4-349" fmla="*/ 2561450 w 2608121"/>
                    <a:gd name="connsiteY4-350" fmla="*/ 142875 h 555625"/>
                    <a:gd name="connsiteX5-351" fmla="*/ 1615300 w 2608121"/>
                    <a:gd name="connsiteY5-352" fmla="*/ 0 h 555625"/>
                    <a:gd name="connsiteX6-353" fmla="*/ 15100 w 2608121"/>
                    <a:gd name="connsiteY6-354" fmla="*/ 38100 h 555625"/>
                    <a:gd name="connsiteX7-355" fmla="*/ 11925 w 2608121"/>
                    <a:gd name="connsiteY7-356" fmla="*/ 76200 h 555625"/>
                    <a:gd name="connsiteX8-357" fmla="*/ 472300 w 2608121"/>
                    <a:gd name="connsiteY8-358" fmla="*/ 244475 h 555625"/>
                    <a:gd name="connsiteX9-359" fmla="*/ 2478900 w 2608121"/>
                    <a:gd name="connsiteY9-360" fmla="*/ 209550 h 555625"/>
                    <a:gd name="connsiteX10-361" fmla="*/ 2488425 w 2608121"/>
                    <a:gd name="connsiteY10-362" fmla="*/ 425450 h 555625"/>
                    <a:gd name="connsiteX11-363" fmla="*/ 481825 w 2608121"/>
                    <a:gd name="connsiteY11-364" fmla="*/ 492125 h 555625"/>
                    <a:gd name="connsiteX12-365" fmla="*/ 24625 w 2608121"/>
                    <a:gd name="connsiteY12-366" fmla="*/ 244475 h 555625"/>
                    <a:gd name="connsiteX0-367" fmla="*/ 20208 w 2622754"/>
                    <a:gd name="connsiteY0-368" fmla="*/ 244475 h 555625"/>
                    <a:gd name="connsiteX1-369" fmla="*/ 23383 w 2622754"/>
                    <a:gd name="connsiteY1-370" fmla="*/ 292100 h 555625"/>
                    <a:gd name="connsiteX2-371" fmla="*/ 471058 w 2622754"/>
                    <a:gd name="connsiteY2-372" fmla="*/ 555625 h 555625"/>
                    <a:gd name="connsiteX3-373" fmla="*/ 2572908 w 2622754"/>
                    <a:gd name="connsiteY3-374" fmla="*/ 485775 h 555625"/>
                    <a:gd name="connsiteX4-375" fmla="*/ 2576083 w 2622754"/>
                    <a:gd name="connsiteY4-376" fmla="*/ 142875 h 555625"/>
                    <a:gd name="connsiteX5-377" fmla="*/ 1629933 w 2622754"/>
                    <a:gd name="connsiteY5-378" fmla="*/ 0 h 555625"/>
                    <a:gd name="connsiteX6-379" fmla="*/ 29733 w 2622754"/>
                    <a:gd name="connsiteY6-380" fmla="*/ 38100 h 555625"/>
                    <a:gd name="connsiteX7-381" fmla="*/ 26558 w 2622754"/>
                    <a:gd name="connsiteY7-382" fmla="*/ 76200 h 555625"/>
                    <a:gd name="connsiteX8-383" fmla="*/ 486933 w 2622754"/>
                    <a:gd name="connsiteY8-384" fmla="*/ 244475 h 555625"/>
                    <a:gd name="connsiteX9-385" fmla="*/ 2493533 w 2622754"/>
                    <a:gd name="connsiteY9-386" fmla="*/ 209550 h 555625"/>
                    <a:gd name="connsiteX10-387" fmla="*/ 2503058 w 2622754"/>
                    <a:gd name="connsiteY10-388" fmla="*/ 425450 h 555625"/>
                    <a:gd name="connsiteX11-389" fmla="*/ 496458 w 2622754"/>
                    <a:gd name="connsiteY11-390" fmla="*/ 492125 h 555625"/>
                    <a:gd name="connsiteX12-391" fmla="*/ 20208 w 2622754"/>
                    <a:gd name="connsiteY12-392" fmla="*/ 244475 h 555625"/>
                    <a:gd name="connsiteX0-393" fmla="*/ 63500 w 2599371"/>
                    <a:gd name="connsiteY0-394" fmla="*/ 244475 h 555625"/>
                    <a:gd name="connsiteX1-395" fmla="*/ 0 w 2599371"/>
                    <a:gd name="connsiteY1-396" fmla="*/ 292100 h 555625"/>
                    <a:gd name="connsiteX2-397" fmla="*/ 447675 w 2599371"/>
                    <a:gd name="connsiteY2-398" fmla="*/ 555625 h 555625"/>
                    <a:gd name="connsiteX3-399" fmla="*/ 2549525 w 2599371"/>
                    <a:gd name="connsiteY3-400" fmla="*/ 485775 h 555625"/>
                    <a:gd name="connsiteX4-401" fmla="*/ 2552700 w 2599371"/>
                    <a:gd name="connsiteY4-402" fmla="*/ 142875 h 555625"/>
                    <a:gd name="connsiteX5-403" fmla="*/ 1606550 w 2599371"/>
                    <a:gd name="connsiteY5-404" fmla="*/ 0 h 555625"/>
                    <a:gd name="connsiteX6-405" fmla="*/ 6350 w 2599371"/>
                    <a:gd name="connsiteY6-406" fmla="*/ 38100 h 555625"/>
                    <a:gd name="connsiteX7-407" fmla="*/ 3175 w 2599371"/>
                    <a:gd name="connsiteY7-408" fmla="*/ 76200 h 555625"/>
                    <a:gd name="connsiteX8-409" fmla="*/ 463550 w 2599371"/>
                    <a:gd name="connsiteY8-410" fmla="*/ 244475 h 555625"/>
                    <a:gd name="connsiteX9-411" fmla="*/ 2470150 w 2599371"/>
                    <a:gd name="connsiteY9-412" fmla="*/ 209550 h 555625"/>
                    <a:gd name="connsiteX10-413" fmla="*/ 2479675 w 2599371"/>
                    <a:gd name="connsiteY10-414" fmla="*/ 425450 h 555625"/>
                    <a:gd name="connsiteX11-415" fmla="*/ 473075 w 2599371"/>
                    <a:gd name="connsiteY11-416" fmla="*/ 492125 h 555625"/>
                    <a:gd name="connsiteX12-417" fmla="*/ 63500 w 2599371"/>
                    <a:gd name="connsiteY12-418" fmla="*/ 244475 h 555625"/>
                    <a:gd name="connsiteX0-419" fmla="*/ 63500 w 2599371"/>
                    <a:gd name="connsiteY0-420" fmla="*/ 244475 h 555625"/>
                    <a:gd name="connsiteX1-421" fmla="*/ 0 w 2599371"/>
                    <a:gd name="connsiteY1-422" fmla="*/ 292100 h 555625"/>
                    <a:gd name="connsiteX2-423" fmla="*/ 447675 w 2599371"/>
                    <a:gd name="connsiteY2-424" fmla="*/ 555625 h 555625"/>
                    <a:gd name="connsiteX3-425" fmla="*/ 2549525 w 2599371"/>
                    <a:gd name="connsiteY3-426" fmla="*/ 485775 h 555625"/>
                    <a:gd name="connsiteX4-427" fmla="*/ 2552700 w 2599371"/>
                    <a:gd name="connsiteY4-428" fmla="*/ 142875 h 555625"/>
                    <a:gd name="connsiteX5-429" fmla="*/ 1606550 w 2599371"/>
                    <a:gd name="connsiteY5-430" fmla="*/ 0 h 555625"/>
                    <a:gd name="connsiteX6-431" fmla="*/ 6350 w 2599371"/>
                    <a:gd name="connsiteY6-432" fmla="*/ 38100 h 555625"/>
                    <a:gd name="connsiteX7-433" fmla="*/ 3175 w 2599371"/>
                    <a:gd name="connsiteY7-434" fmla="*/ 76200 h 555625"/>
                    <a:gd name="connsiteX8-435" fmla="*/ 463550 w 2599371"/>
                    <a:gd name="connsiteY8-436" fmla="*/ 244475 h 555625"/>
                    <a:gd name="connsiteX9-437" fmla="*/ 2470150 w 2599371"/>
                    <a:gd name="connsiteY9-438" fmla="*/ 209550 h 555625"/>
                    <a:gd name="connsiteX10-439" fmla="*/ 2479675 w 2599371"/>
                    <a:gd name="connsiteY10-440" fmla="*/ 425450 h 555625"/>
                    <a:gd name="connsiteX11-441" fmla="*/ 485775 w 2599371"/>
                    <a:gd name="connsiteY11-442" fmla="*/ 488950 h 555625"/>
                    <a:gd name="connsiteX12-443" fmla="*/ 63500 w 2599371"/>
                    <a:gd name="connsiteY12-444" fmla="*/ 244475 h 555625"/>
                    <a:gd name="connsiteX0-445" fmla="*/ 96355 w 2632226"/>
                    <a:gd name="connsiteY0-446" fmla="*/ 244475 h 555625"/>
                    <a:gd name="connsiteX1-447" fmla="*/ 36030 w 2632226"/>
                    <a:gd name="connsiteY1-448" fmla="*/ 247650 h 555625"/>
                    <a:gd name="connsiteX2-449" fmla="*/ 32855 w 2632226"/>
                    <a:gd name="connsiteY2-450" fmla="*/ 292100 h 555625"/>
                    <a:gd name="connsiteX3-451" fmla="*/ 480530 w 2632226"/>
                    <a:gd name="connsiteY3-452" fmla="*/ 555625 h 555625"/>
                    <a:gd name="connsiteX4-453" fmla="*/ 2582380 w 2632226"/>
                    <a:gd name="connsiteY4-454" fmla="*/ 485775 h 555625"/>
                    <a:gd name="connsiteX5-455" fmla="*/ 2585555 w 2632226"/>
                    <a:gd name="connsiteY5-456" fmla="*/ 142875 h 555625"/>
                    <a:gd name="connsiteX6-457" fmla="*/ 1639405 w 2632226"/>
                    <a:gd name="connsiteY6-458" fmla="*/ 0 h 555625"/>
                    <a:gd name="connsiteX7-459" fmla="*/ 39205 w 2632226"/>
                    <a:gd name="connsiteY7-460" fmla="*/ 38100 h 555625"/>
                    <a:gd name="connsiteX8-461" fmla="*/ 36030 w 2632226"/>
                    <a:gd name="connsiteY8-462" fmla="*/ 76200 h 555625"/>
                    <a:gd name="connsiteX9-463" fmla="*/ 496405 w 2632226"/>
                    <a:gd name="connsiteY9-464" fmla="*/ 244475 h 555625"/>
                    <a:gd name="connsiteX10-465" fmla="*/ 2503005 w 2632226"/>
                    <a:gd name="connsiteY10-466" fmla="*/ 209550 h 555625"/>
                    <a:gd name="connsiteX11-467" fmla="*/ 2512530 w 2632226"/>
                    <a:gd name="connsiteY11-468" fmla="*/ 425450 h 555625"/>
                    <a:gd name="connsiteX12-469" fmla="*/ 518630 w 2632226"/>
                    <a:gd name="connsiteY12-470" fmla="*/ 488950 h 555625"/>
                    <a:gd name="connsiteX13-471" fmla="*/ 96355 w 2632226"/>
                    <a:gd name="connsiteY13-472" fmla="*/ 244475 h 555625"/>
                    <a:gd name="connsiteX0-473" fmla="*/ 105580 w 2641451"/>
                    <a:gd name="connsiteY0-474" fmla="*/ 244475 h 555625"/>
                    <a:gd name="connsiteX1-475" fmla="*/ 19061 w 2641451"/>
                    <a:gd name="connsiteY1-476" fmla="*/ 226218 h 555625"/>
                    <a:gd name="connsiteX2-477" fmla="*/ 42080 w 2641451"/>
                    <a:gd name="connsiteY2-478" fmla="*/ 292100 h 555625"/>
                    <a:gd name="connsiteX3-479" fmla="*/ 489755 w 2641451"/>
                    <a:gd name="connsiteY3-480" fmla="*/ 555625 h 555625"/>
                    <a:gd name="connsiteX4-481" fmla="*/ 2591605 w 2641451"/>
                    <a:gd name="connsiteY4-482" fmla="*/ 485775 h 555625"/>
                    <a:gd name="connsiteX5-483" fmla="*/ 2594780 w 2641451"/>
                    <a:gd name="connsiteY5-484" fmla="*/ 142875 h 555625"/>
                    <a:gd name="connsiteX6-485" fmla="*/ 1648630 w 2641451"/>
                    <a:gd name="connsiteY6-486" fmla="*/ 0 h 555625"/>
                    <a:gd name="connsiteX7-487" fmla="*/ 48430 w 2641451"/>
                    <a:gd name="connsiteY7-488" fmla="*/ 38100 h 555625"/>
                    <a:gd name="connsiteX8-489" fmla="*/ 45255 w 2641451"/>
                    <a:gd name="connsiteY8-490" fmla="*/ 76200 h 555625"/>
                    <a:gd name="connsiteX9-491" fmla="*/ 505630 w 2641451"/>
                    <a:gd name="connsiteY9-492" fmla="*/ 244475 h 555625"/>
                    <a:gd name="connsiteX10-493" fmla="*/ 2512230 w 2641451"/>
                    <a:gd name="connsiteY10-494" fmla="*/ 209550 h 555625"/>
                    <a:gd name="connsiteX11-495" fmla="*/ 2521755 w 2641451"/>
                    <a:gd name="connsiteY11-496" fmla="*/ 425450 h 555625"/>
                    <a:gd name="connsiteX12-497" fmla="*/ 527855 w 2641451"/>
                    <a:gd name="connsiteY12-498" fmla="*/ 488950 h 555625"/>
                    <a:gd name="connsiteX13-499" fmla="*/ 105580 w 2641451"/>
                    <a:gd name="connsiteY13-500" fmla="*/ 244475 h 555625"/>
                    <a:gd name="connsiteX0-501" fmla="*/ 100036 w 2635907"/>
                    <a:gd name="connsiteY0-502" fmla="*/ 244475 h 555625"/>
                    <a:gd name="connsiteX1-503" fmla="*/ 27804 w 2635907"/>
                    <a:gd name="connsiteY1-504" fmla="*/ 266699 h 555625"/>
                    <a:gd name="connsiteX2-505" fmla="*/ 36536 w 2635907"/>
                    <a:gd name="connsiteY2-506" fmla="*/ 292100 h 555625"/>
                    <a:gd name="connsiteX3-507" fmla="*/ 484211 w 2635907"/>
                    <a:gd name="connsiteY3-508" fmla="*/ 555625 h 555625"/>
                    <a:gd name="connsiteX4-509" fmla="*/ 2586061 w 2635907"/>
                    <a:gd name="connsiteY4-510" fmla="*/ 485775 h 555625"/>
                    <a:gd name="connsiteX5-511" fmla="*/ 2589236 w 2635907"/>
                    <a:gd name="connsiteY5-512" fmla="*/ 142875 h 555625"/>
                    <a:gd name="connsiteX6-513" fmla="*/ 1643086 w 2635907"/>
                    <a:gd name="connsiteY6-514" fmla="*/ 0 h 555625"/>
                    <a:gd name="connsiteX7-515" fmla="*/ 42886 w 2635907"/>
                    <a:gd name="connsiteY7-516" fmla="*/ 38100 h 555625"/>
                    <a:gd name="connsiteX8-517" fmla="*/ 39711 w 2635907"/>
                    <a:gd name="connsiteY8-518" fmla="*/ 76200 h 555625"/>
                    <a:gd name="connsiteX9-519" fmla="*/ 500086 w 2635907"/>
                    <a:gd name="connsiteY9-520" fmla="*/ 244475 h 555625"/>
                    <a:gd name="connsiteX10-521" fmla="*/ 2506686 w 2635907"/>
                    <a:gd name="connsiteY10-522" fmla="*/ 209550 h 555625"/>
                    <a:gd name="connsiteX11-523" fmla="*/ 2516211 w 2635907"/>
                    <a:gd name="connsiteY11-524" fmla="*/ 425450 h 555625"/>
                    <a:gd name="connsiteX12-525" fmla="*/ 522311 w 2635907"/>
                    <a:gd name="connsiteY12-526" fmla="*/ 488950 h 555625"/>
                    <a:gd name="connsiteX13-527" fmla="*/ 100036 w 2635907"/>
                    <a:gd name="connsiteY13-528" fmla="*/ 244475 h 555625"/>
                    <a:gd name="connsiteX0-529" fmla="*/ 103571 w 2639442"/>
                    <a:gd name="connsiteY0-530" fmla="*/ 244475 h 555625"/>
                    <a:gd name="connsiteX1-531" fmla="*/ 21814 w 2639442"/>
                    <a:gd name="connsiteY1-532" fmla="*/ 226218 h 555625"/>
                    <a:gd name="connsiteX2-533" fmla="*/ 40071 w 2639442"/>
                    <a:gd name="connsiteY2-534" fmla="*/ 292100 h 555625"/>
                    <a:gd name="connsiteX3-535" fmla="*/ 487746 w 2639442"/>
                    <a:gd name="connsiteY3-536" fmla="*/ 555625 h 555625"/>
                    <a:gd name="connsiteX4-537" fmla="*/ 2589596 w 2639442"/>
                    <a:gd name="connsiteY4-538" fmla="*/ 485775 h 555625"/>
                    <a:gd name="connsiteX5-539" fmla="*/ 2592771 w 2639442"/>
                    <a:gd name="connsiteY5-540" fmla="*/ 142875 h 555625"/>
                    <a:gd name="connsiteX6-541" fmla="*/ 1646621 w 2639442"/>
                    <a:gd name="connsiteY6-542" fmla="*/ 0 h 555625"/>
                    <a:gd name="connsiteX7-543" fmla="*/ 46421 w 2639442"/>
                    <a:gd name="connsiteY7-544" fmla="*/ 38100 h 555625"/>
                    <a:gd name="connsiteX8-545" fmla="*/ 43246 w 2639442"/>
                    <a:gd name="connsiteY8-546" fmla="*/ 76200 h 555625"/>
                    <a:gd name="connsiteX9-547" fmla="*/ 503621 w 2639442"/>
                    <a:gd name="connsiteY9-548" fmla="*/ 244475 h 555625"/>
                    <a:gd name="connsiteX10-549" fmla="*/ 2510221 w 2639442"/>
                    <a:gd name="connsiteY10-550" fmla="*/ 209550 h 555625"/>
                    <a:gd name="connsiteX11-551" fmla="*/ 2519746 w 2639442"/>
                    <a:gd name="connsiteY11-552" fmla="*/ 425450 h 555625"/>
                    <a:gd name="connsiteX12-553" fmla="*/ 525846 w 2639442"/>
                    <a:gd name="connsiteY12-554" fmla="*/ 488950 h 555625"/>
                    <a:gd name="connsiteX13-555" fmla="*/ 103571 w 2639442"/>
                    <a:gd name="connsiteY13-556" fmla="*/ 244475 h 555625"/>
                    <a:gd name="connsiteX0-557" fmla="*/ 103571 w 2639442"/>
                    <a:gd name="connsiteY0-558" fmla="*/ 244475 h 555625"/>
                    <a:gd name="connsiteX1-559" fmla="*/ 21814 w 2639442"/>
                    <a:gd name="connsiteY1-560" fmla="*/ 226218 h 555625"/>
                    <a:gd name="connsiteX2-561" fmla="*/ 40071 w 2639442"/>
                    <a:gd name="connsiteY2-562" fmla="*/ 292100 h 555625"/>
                    <a:gd name="connsiteX3-563" fmla="*/ 487746 w 2639442"/>
                    <a:gd name="connsiteY3-564" fmla="*/ 555625 h 555625"/>
                    <a:gd name="connsiteX4-565" fmla="*/ 2589596 w 2639442"/>
                    <a:gd name="connsiteY4-566" fmla="*/ 485775 h 555625"/>
                    <a:gd name="connsiteX5-567" fmla="*/ 2592771 w 2639442"/>
                    <a:gd name="connsiteY5-568" fmla="*/ 142875 h 555625"/>
                    <a:gd name="connsiteX6-569" fmla="*/ 1646621 w 2639442"/>
                    <a:gd name="connsiteY6-570" fmla="*/ 0 h 555625"/>
                    <a:gd name="connsiteX7-571" fmla="*/ 46421 w 2639442"/>
                    <a:gd name="connsiteY7-572" fmla="*/ 38100 h 555625"/>
                    <a:gd name="connsiteX8-573" fmla="*/ 43246 w 2639442"/>
                    <a:gd name="connsiteY8-574" fmla="*/ 76200 h 555625"/>
                    <a:gd name="connsiteX9-575" fmla="*/ 503621 w 2639442"/>
                    <a:gd name="connsiteY9-576" fmla="*/ 244475 h 555625"/>
                    <a:gd name="connsiteX10-577" fmla="*/ 2510221 w 2639442"/>
                    <a:gd name="connsiteY10-578" fmla="*/ 209550 h 555625"/>
                    <a:gd name="connsiteX11-579" fmla="*/ 2519746 w 2639442"/>
                    <a:gd name="connsiteY11-580" fmla="*/ 425450 h 555625"/>
                    <a:gd name="connsiteX12-581" fmla="*/ 525846 w 2639442"/>
                    <a:gd name="connsiteY12-582" fmla="*/ 488950 h 555625"/>
                    <a:gd name="connsiteX13-583" fmla="*/ 103571 w 2639442"/>
                    <a:gd name="connsiteY13-584" fmla="*/ 244475 h 555625"/>
                    <a:gd name="connsiteX0-585" fmla="*/ 98616 w 2634487"/>
                    <a:gd name="connsiteY0-586" fmla="*/ 244475 h 555625"/>
                    <a:gd name="connsiteX1-587" fmla="*/ 16859 w 2634487"/>
                    <a:gd name="connsiteY1-588" fmla="*/ 226218 h 555625"/>
                    <a:gd name="connsiteX2-589" fmla="*/ 35116 w 2634487"/>
                    <a:gd name="connsiteY2-590" fmla="*/ 292100 h 555625"/>
                    <a:gd name="connsiteX3-591" fmla="*/ 482791 w 2634487"/>
                    <a:gd name="connsiteY3-592" fmla="*/ 555625 h 555625"/>
                    <a:gd name="connsiteX4-593" fmla="*/ 2584641 w 2634487"/>
                    <a:gd name="connsiteY4-594" fmla="*/ 485775 h 555625"/>
                    <a:gd name="connsiteX5-595" fmla="*/ 2587816 w 2634487"/>
                    <a:gd name="connsiteY5-596" fmla="*/ 142875 h 555625"/>
                    <a:gd name="connsiteX6-597" fmla="*/ 1641666 w 2634487"/>
                    <a:gd name="connsiteY6-598" fmla="*/ 0 h 555625"/>
                    <a:gd name="connsiteX7-599" fmla="*/ 41466 w 2634487"/>
                    <a:gd name="connsiteY7-600" fmla="*/ 38100 h 555625"/>
                    <a:gd name="connsiteX8-601" fmla="*/ 38291 w 2634487"/>
                    <a:gd name="connsiteY8-602" fmla="*/ 76200 h 555625"/>
                    <a:gd name="connsiteX9-603" fmla="*/ 498666 w 2634487"/>
                    <a:gd name="connsiteY9-604" fmla="*/ 244475 h 555625"/>
                    <a:gd name="connsiteX10-605" fmla="*/ 2505266 w 2634487"/>
                    <a:gd name="connsiteY10-606" fmla="*/ 209550 h 555625"/>
                    <a:gd name="connsiteX11-607" fmla="*/ 2514791 w 2634487"/>
                    <a:gd name="connsiteY11-608" fmla="*/ 425450 h 555625"/>
                    <a:gd name="connsiteX12-609" fmla="*/ 520891 w 2634487"/>
                    <a:gd name="connsiteY12-610" fmla="*/ 488950 h 555625"/>
                    <a:gd name="connsiteX13-611" fmla="*/ 98616 w 2634487"/>
                    <a:gd name="connsiteY13-612" fmla="*/ 244475 h 555625"/>
                    <a:gd name="connsiteX0-613" fmla="*/ 81757 w 2617628"/>
                    <a:gd name="connsiteY0-614" fmla="*/ 244475 h 555625"/>
                    <a:gd name="connsiteX1-615" fmla="*/ 0 w 2617628"/>
                    <a:gd name="connsiteY1-616" fmla="*/ 226218 h 555625"/>
                    <a:gd name="connsiteX2-617" fmla="*/ 18257 w 2617628"/>
                    <a:gd name="connsiteY2-618" fmla="*/ 292100 h 555625"/>
                    <a:gd name="connsiteX3-619" fmla="*/ 465932 w 2617628"/>
                    <a:gd name="connsiteY3-620" fmla="*/ 555625 h 555625"/>
                    <a:gd name="connsiteX4-621" fmla="*/ 2567782 w 2617628"/>
                    <a:gd name="connsiteY4-622" fmla="*/ 485775 h 555625"/>
                    <a:gd name="connsiteX5-623" fmla="*/ 2570957 w 2617628"/>
                    <a:gd name="connsiteY5-624" fmla="*/ 142875 h 555625"/>
                    <a:gd name="connsiteX6-625" fmla="*/ 1624807 w 2617628"/>
                    <a:gd name="connsiteY6-626" fmla="*/ 0 h 555625"/>
                    <a:gd name="connsiteX7-627" fmla="*/ 24607 w 2617628"/>
                    <a:gd name="connsiteY7-628" fmla="*/ 38100 h 555625"/>
                    <a:gd name="connsiteX8-629" fmla="*/ 21432 w 2617628"/>
                    <a:gd name="connsiteY8-630" fmla="*/ 76200 h 555625"/>
                    <a:gd name="connsiteX9-631" fmla="*/ 481807 w 2617628"/>
                    <a:gd name="connsiteY9-632" fmla="*/ 244475 h 555625"/>
                    <a:gd name="connsiteX10-633" fmla="*/ 2488407 w 2617628"/>
                    <a:gd name="connsiteY10-634" fmla="*/ 209550 h 555625"/>
                    <a:gd name="connsiteX11-635" fmla="*/ 2497932 w 2617628"/>
                    <a:gd name="connsiteY11-636" fmla="*/ 425450 h 555625"/>
                    <a:gd name="connsiteX12-637" fmla="*/ 504032 w 2617628"/>
                    <a:gd name="connsiteY12-638" fmla="*/ 488950 h 555625"/>
                    <a:gd name="connsiteX13-639" fmla="*/ 81757 w 2617628"/>
                    <a:gd name="connsiteY13-640" fmla="*/ 244475 h 555625"/>
                    <a:gd name="connsiteX0-641" fmla="*/ 67469 w 2603340"/>
                    <a:gd name="connsiteY0-642" fmla="*/ 244475 h 555625"/>
                    <a:gd name="connsiteX1-643" fmla="*/ 0 w 2603340"/>
                    <a:gd name="connsiteY1-644" fmla="*/ 247649 h 555625"/>
                    <a:gd name="connsiteX2-645" fmla="*/ 3969 w 2603340"/>
                    <a:gd name="connsiteY2-646" fmla="*/ 292100 h 555625"/>
                    <a:gd name="connsiteX3-647" fmla="*/ 451644 w 2603340"/>
                    <a:gd name="connsiteY3-648" fmla="*/ 555625 h 555625"/>
                    <a:gd name="connsiteX4-649" fmla="*/ 2553494 w 2603340"/>
                    <a:gd name="connsiteY4-650" fmla="*/ 485775 h 555625"/>
                    <a:gd name="connsiteX5-651" fmla="*/ 2556669 w 2603340"/>
                    <a:gd name="connsiteY5-652" fmla="*/ 142875 h 555625"/>
                    <a:gd name="connsiteX6-653" fmla="*/ 1610519 w 2603340"/>
                    <a:gd name="connsiteY6-654" fmla="*/ 0 h 555625"/>
                    <a:gd name="connsiteX7-655" fmla="*/ 10319 w 2603340"/>
                    <a:gd name="connsiteY7-656" fmla="*/ 38100 h 555625"/>
                    <a:gd name="connsiteX8-657" fmla="*/ 7144 w 2603340"/>
                    <a:gd name="connsiteY8-658" fmla="*/ 76200 h 555625"/>
                    <a:gd name="connsiteX9-659" fmla="*/ 467519 w 2603340"/>
                    <a:gd name="connsiteY9-660" fmla="*/ 244475 h 555625"/>
                    <a:gd name="connsiteX10-661" fmla="*/ 2474119 w 2603340"/>
                    <a:gd name="connsiteY10-662" fmla="*/ 209550 h 555625"/>
                    <a:gd name="connsiteX11-663" fmla="*/ 2483644 w 2603340"/>
                    <a:gd name="connsiteY11-664" fmla="*/ 425450 h 555625"/>
                    <a:gd name="connsiteX12-665" fmla="*/ 489744 w 2603340"/>
                    <a:gd name="connsiteY12-666" fmla="*/ 488950 h 555625"/>
                    <a:gd name="connsiteX13-667" fmla="*/ 67469 w 2603340"/>
                    <a:gd name="connsiteY13-668" fmla="*/ 244475 h 555625"/>
                    <a:gd name="connsiteX0-669" fmla="*/ 67469 w 2603340"/>
                    <a:gd name="connsiteY0-670" fmla="*/ 244475 h 555625"/>
                    <a:gd name="connsiteX1-671" fmla="*/ 0 w 2603340"/>
                    <a:gd name="connsiteY1-672" fmla="*/ 247649 h 555625"/>
                    <a:gd name="connsiteX2-673" fmla="*/ 3969 w 2603340"/>
                    <a:gd name="connsiteY2-674" fmla="*/ 292100 h 555625"/>
                    <a:gd name="connsiteX3-675" fmla="*/ 451644 w 2603340"/>
                    <a:gd name="connsiteY3-676" fmla="*/ 555625 h 555625"/>
                    <a:gd name="connsiteX4-677" fmla="*/ 2553494 w 2603340"/>
                    <a:gd name="connsiteY4-678" fmla="*/ 485775 h 555625"/>
                    <a:gd name="connsiteX5-679" fmla="*/ 2556669 w 2603340"/>
                    <a:gd name="connsiteY5-680" fmla="*/ 142875 h 555625"/>
                    <a:gd name="connsiteX6-681" fmla="*/ 1610519 w 2603340"/>
                    <a:gd name="connsiteY6-682" fmla="*/ 0 h 555625"/>
                    <a:gd name="connsiteX7-683" fmla="*/ 10319 w 2603340"/>
                    <a:gd name="connsiteY7-684" fmla="*/ 38100 h 555625"/>
                    <a:gd name="connsiteX8-685" fmla="*/ 7144 w 2603340"/>
                    <a:gd name="connsiteY8-686" fmla="*/ 76200 h 555625"/>
                    <a:gd name="connsiteX9-687" fmla="*/ 467519 w 2603340"/>
                    <a:gd name="connsiteY9-688" fmla="*/ 244475 h 555625"/>
                    <a:gd name="connsiteX10-689" fmla="*/ 2474119 w 2603340"/>
                    <a:gd name="connsiteY10-690" fmla="*/ 209550 h 555625"/>
                    <a:gd name="connsiteX11-691" fmla="*/ 2483644 w 2603340"/>
                    <a:gd name="connsiteY11-692" fmla="*/ 425450 h 555625"/>
                    <a:gd name="connsiteX12-693" fmla="*/ 489744 w 2603340"/>
                    <a:gd name="connsiteY12-694" fmla="*/ 488950 h 555625"/>
                    <a:gd name="connsiteX13-695" fmla="*/ 67469 w 2603340"/>
                    <a:gd name="connsiteY13-696" fmla="*/ 244475 h 555625"/>
                    <a:gd name="connsiteX0-697" fmla="*/ 67469 w 2603340"/>
                    <a:gd name="connsiteY0-698" fmla="*/ 244475 h 555625"/>
                    <a:gd name="connsiteX1-699" fmla="*/ 0 w 2603340"/>
                    <a:gd name="connsiteY1-700" fmla="*/ 242887 h 555625"/>
                    <a:gd name="connsiteX2-701" fmla="*/ 3969 w 2603340"/>
                    <a:gd name="connsiteY2-702" fmla="*/ 292100 h 555625"/>
                    <a:gd name="connsiteX3-703" fmla="*/ 451644 w 2603340"/>
                    <a:gd name="connsiteY3-704" fmla="*/ 555625 h 555625"/>
                    <a:gd name="connsiteX4-705" fmla="*/ 2553494 w 2603340"/>
                    <a:gd name="connsiteY4-706" fmla="*/ 485775 h 555625"/>
                    <a:gd name="connsiteX5-707" fmla="*/ 2556669 w 2603340"/>
                    <a:gd name="connsiteY5-708" fmla="*/ 142875 h 555625"/>
                    <a:gd name="connsiteX6-709" fmla="*/ 1610519 w 2603340"/>
                    <a:gd name="connsiteY6-710" fmla="*/ 0 h 555625"/>
                    <a:gd name="connsiteX7-711" fmla="*/ 10319 w 2603340"/>
                    <a:gd name="connsiteY7-712" fmla="*/ 38100 h 555625"/>
                    <a:gd name="connsiteX8-713" fmla="*/ 7144 w 2603340"/>
                    <a:gd name="connsiteY8-714" fmla="*/ 76200 h 555625"/>
                    <a:gd name="connsiteX9-715" fmla="*/ 467519 w 2603340"/>
                    <a:gd name="connsiteY9-716" fmla="*/ 244475 h 555625"/>
                    <a:gd name="connsiteX10-717" fmla="*/ 2474119 w 2603340"/>
                    <a:gd name="connsiteY10-718" fmla="*/ 209550 h 555625"/>
                    <a:gd name="connsiteX11-719" fmla="*/ 2483644 w 2603340"/>
                    <a:gd name="connsiteY11-720" fmla="*/ 425450 h 555625"/>
                    <a:gd name="connsiteX12-721" fmla="*/ 489744 w 2603340"/>
                    <a:gd name="connsiteY12-722" fmla="*/ 488950 h 555625"/>
                    <a:gd name="connsiteX13-723" fmla="*/ 67469 w 2603340"/>
                    <a:gd name="connsiteY13-724" fmla="*/ 244475 h 555625"/>
                    <a:gd name="connsiteX0-725" fmla="*/ 67469 w 2603340"/>
                    <a:gd name="connsiteY0-726" fmla="*/ 244475 h 555625"/>
                    <a:gd name="connsiteX1-727" fmla="*/ 0 w 2603340"/>
                    <a:gd name="connsiteY1-728" fmla="*/ 242887 h 555625"/>
                    <a:gd name="connsiteX2-729" fmla="*/ 3969 w 2603340"/>
                    <a:gd name="connsiteY2-730" fmla="*/ 292100 h 555625"/>
                    <a:gd name="connsiteX3-731" fmla="*/ 451644 w 2603340"/>
                    <a:gd name="connsiteY3-732" fmla="*/ 555625 h 555625"/>
                    <a:gd name="connsiteX4-733" fmla="*/ 2553494 w 2603340"/>
                    <a:gd name="connsiteY4-734" fmla="*/ 485775 h 555625"/>
                    <a:gd name="connsiteX5-735" fmla="*/ 2556669 w 2603340"/>
                    <a:gd name="connsiteY5-736" fmla="*/ 142875 h 555625"/>
                    <a:gd name="connsiteX6-737" fmla="*/ 1610519 w 2603340"/>
                    <a:gd name="connsiteY6-738" fmla="*/ 0 h 555625"/>
                    <a:gd name="connsiteX7-739" fmla="*/ 19844 w 2603340"/>
                    <a:gd name="connsiteY7-740" fmla="*/ 33337 h 555625"/>
                    <a:gd name="connsiteX8-741" fmla="*/ 7144 w 2603340"/>
                    <a:gd name="connsiteY8-742" fmla="*/ 76200 h 555625"/>
                    <a:gd name="connsiteX9-743" fmla="*/ 467519 w 2603340"/>
                    <a:gd name="connsiteY9-744" fmla="*/ 244475 h 555625"/>
                    <a:gd name="connsiteX10-745" fmla="*/ 2474119 w 2603340"/>
                    <a:gd name="connsiteY10-746" fmla="*/ 209550 h 555625"/>
                    <a:gd name="connsiteX11-747" fmla="*/ 2483644 w 2603340"/>
                    <a:gd name="connsiteY11-748" fmla="*/ 425450 h 555625"/>
                    <a:gd name="connsiteX12-749" fmla="*/ 489744 w 2603340"/>
                    <a:gd name="connsiteY12-750" fmla="*/ 488950 h 555625"/>
                    <a:gd name="connsiteX13-751" fmla="*/ 67469 w 2603340"/>
                    <a:gd name="connsiteY13-752" fmla="*/ 244475 h 555625"/>
                    <a:gd name="connsiteX0-753" fmla="*/ 67469 w 2603340"/>
                    <a:gd name="connsiteY0-754" fmla="*/ 244475 h 555625"/>
                    <a:gd name="connsiteX1-755" fmla="*/ 0 w 2603340"/>
                    <a:gd name="connsiteY1-756" fmla="*/ 242887 h 555625"/>
                    <a:gd name="connsiteX2-757" fmla="*/ 3969 w 2603340"/>
                    <a:gd name="connsiteY2-758" fmla="*/ 292100 h 555625"/>
                    <a:gd name="connsiteX3-759" fmla="*/ 451644 w 2603340"/>
                    <a:gd name="connsiteY3-760" fmla="*/ 555625 h 555625"/>
                    <a:gd name="connsiteX4-761" fmla="*/ 2553494 w 2603340"/>
                    <a:gd name="connsiteY4-762" fmla="*/ 485775 h 555625"/>
                    <a:gd name="connsiteX5-763" fmla="*/ 2556669 w 2603340"/>
                    <a:gd name="connsiteY5-764" fmla="*/ 142875 h 555625"/>
                    <a:gd name="connsiteX6-765" fmla="*/ 1610519 w 2603340"/>
                    <a:gd name="connsiteY6-766" fmla="*/ 0 h 555625"/>
                    <a:gd name="connsiteX7-767" fmla="*/ 10319 w 2603340"/>
                    <a:gd name="connsiteY7-768" fmla="*/ 30955 h 555625"/>
                    <a:gd name="connsiteX8-769" fmla="*/ 7144 w 2603340"/>
                    <a:gd name="connsiteY8-770" fmla="*/ 76200 h 555625"/>
                    <a:gd name="connsiteX9-771" fmla="*/ 467519 w 2603340"/>
                    <a:gd name="connsiteY9-772" fmla="*/ 244475 h 555625"/>
                    <a:gd name="connsiteX10-773" fmla="*/ 2474119 w 2603340"/>
                    <a:gd name="connsiteY10-774" fmla="*/ 209550 h 555625"/>
                    <a:gd name="connsiteX11-775" fmla="*/ 2483644 w 2603340"/>
                    <a:gd name="connsiteY11-776" fmla="*/ 425450 h 555625"/>
                    <a:gd name="connsiteX12-777" fmla="*/ 489744 w 2603340"/>
                    <a:gd name="connsiteY12-778" fmla="*/ 488950 h 555625"/>
                    <a:gd name="connsiteX13-779" fmla="*/ 67469 w 2603340"/>
                    <a:gd name="connsiteY13-780" fmla="*/ 244475 h 55562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183" y="connsiteY13-184"/>
                    </a:cxn>
                  </a:cxnLst>
                  <a:rect l="l" t="t" r="r" b="b"/>
                  <a:pathLst>
                    <a:path w="2603340" h="555625">
                      <a:moveTo>
                        <a:pt x="67469" y="244475"/>
                      </a:moveTo>
                      <a:cubicBezTo>
                        <a:pt x="66940" y="247651"/>
                        <a:pt x="46301" y="239713"/>
                        <a:pt x="0" y="242887"/>
                      </a:cubicBezTo>
                      <a:cubicBezTo>
                        <a:pt x="6086" y="288924"/>
                        <a:pt x="-2116" y="262732"/>
                        <a:pt x="3969" y="292100"/>
                      </a:cubicBezTo>
                      <a:lnTo>
                        <a:pt x="451644" y="555625"/>
                      </a:lnTo>
                      <a:lnTo>
                        <a:pt x="2553494" y="485775"/>
                      </a:lnTo>
                      <a:cubicBezTo>
                        <a:pt x="2605352" y="396875"/>
                        <a:pt x="2631811" y="276225"/>
                        <a:pt x="2556669" y="142875"/>
                      </a:cubicBezTo>
                      <a:lnTo>
                        <a:pt x="1610519" y="0"/>
                      </a:lnTo>
                      <a:lnTo>
                        <a:pt x="10319" y="30955"/>
                      </a:lnTo>
                      <a:lnTo>
                        <a:pt x="7144" y="76200"/>
                      </a:lnTo>
                      <a:lnTo>
                        <a:pt x="467519" y="244475"/>
                      </a:lnTo>
                      <a:lnTo>
                        <a:pt x="2474119" y="209550"/>
                      </a:lnTo>
                      <a:cubicBezTo>
                        <a:pt x="2527565" y="280988"/>
                        <a:pt x="2515923" y="346075"/>
                        <a:pt x="2483644" y="425450"/>
                      </a:cubicBezTo>
                      <a:lnTo>
                        <a:pt x="489744" y="488950"/>
                      </a:lnTo>
                      <a:lnTo>
                        <a:pt x="67469" y="24447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/>
                </a:p>
              </p:txBody>
            </p:sp>
            <p:sp>
              <p:nvSpPr>
                <p:cNvPr id="23" name="Freeform 24">
                  <a:extLst>
                    <a:ext uri="{FF2B5EF4-FFF2-40B4-BE49-F238E27FC236}">
                      <a16:creationId xmlns:a16="http://schemas.microsoft.com/office/drawing/2014/main" id="{75FFB87F-CF51-FA41-0B6B-D8732686EC77}"/>
                    </a:ext>
                  </a:extLst>
                </p:cNvPr>
                <p:cNvSpPr/>
                <p:nvPr/>
              </p:nvSpPr>
              <p:spPr>
                <a:xfrm>
                  <a:off x="3695702" y="3233738"/>
                  <a:ext cx="2458684" cy="383382"/>
                </a:xfrm>
                <a:custGeom>
                  <a:avLst/>
                  <a:gdLst>
                    <a:gd name="connsiteX0" fmla="*/ 7144 w 2424113"/>
                    <a:gd name="connsiteY0" fmla="*/ 0 h 378619"/>
                    <a:gd name="connsiteX1" fmla="*/ 0 w 2424113"/>
                    <a:gd name="connsiteY1" fmla="*/ 130969 h 378619"/>
                    <a:gd name="connsiteX2" fmla="*/ 431007 w 2424113"/>
                    <a:gd name="connsiteY2" fmla="*/ 378619 h 378619"/>
                    <a:gd name="connsiteX3" fmla="*/ 2424113 w 2424113"/>
                    <a:gd name="connsiteY3" fmla="*/ 304800 h 378619"/>
                    <a:gd name="connsiteX4" fmla="*/ 2414588 w 2424113"/>
                    <a:gd name="connsiteY4" fmla="*/ 109538 h 378619"/>
                    <a:gd name="connsiteX5" fmla="*/ 428625 w 2424113"/>
                    <a:gd name="connsiteY5" fmla="*/ 150019 h 378619"/>
                    <a:gd name="connsiteX6" fmla="*/ 7144 w 2424113"/>
                    <a:gd name="connsiteY6" fmla="*/ 0 h 378619"/>
                    <a:gd name="connsiteX0-1" fmla="*/ 7144 w 2436996"/>
                    <a:gd name="connsiteY0-2" fmla="*/ 0 h 378619"/>
                    <a:gd name="connsiteX1-3" fmla="*/ 0 w 2436996"/>
                    <a:gd name="connsiteY1-4" fmla="*/ 130969 h 378619"/>
                    <a:gd name="connsiteX2-5" fmla="*/ 431007 w 2436996"/>
                    <a:gd name="connsiteY2-6" fmla="*/ 378619 h 378619"/>
                    <a:gd name="connsiteX3-7" fmla="*/ 2424113 w 2436996"/>
                    <a:gd name="connsiteY3-8" fmla="*/ 304800 h 378619"/>
                    <a:gd name="connsiteX4-9" fmla="*/ 2414588 w 2436996"/>
                    <a:gd name="connsiteY4-10" fmla="*/ 109538 h 378619"/>
                    <a:gd name="connsiteX5-11" fmla="*/ 428625 w 2436996"/>
                    <a:gd name="connsiteY5-12" fmla="*/ 150019 h 378619"/>
                    <a:gd name="connsiteX6-13" fmla="*/ 7144 w 2436996"/>
                    <a:gd name="connsiteY6-14" fmla="*/ 0 h 378619"/>
                    <a:gd name="connsiteX0-15" fmla="*/ 7144 w 2448855"/>
                    <a:gd name="connsiteY0-16" fmla="*/ 0 h 378619"/>
                    <a:gd name="connsiteX1-17" fmla="*/ 0 w 2448855"/>
                    <a:gd name="connsiteY1-18" fmla="*/ 130969 h 378619"/>
                    <a:gd name="connsiteX2-19" fmla="*/ 431007 w 2448855"/>
                    <a:gd name="connsiteY2-20" fmla="*/ 378619 h 378619"/>
                    <a:gd name="connsiteX3-21" fmla="*/ 2424113 w 2448855"/>
                    <a:gd name="connsiteY3-22" fmla="*/ 304800 h 378619"/>
                    <a:gd name="connsiteX4-23" fmla="*/ 2414588 w 2448855"/>
                    <a:gd name="connsiteY4-24" fmla="*/ 109538 h 378619"/>
                    <a:gd name="connsiteX5-25" fmla="*/ 428625 w 2448855"/>
                    <a:gd name="connsiteY5-26" fmla="*/ 150019 h 378619"/>
                    <a:gd name="connsiteX6-27" fmla="*/ 7144 w 2448855"/>
                    <a:gd name="connsiteY6-28" fmla="*/ 0 h 378619"/>
                    <a:gd name="connsiteX0-29" fmla="*/ 7144 w 2444270"/>
                    <a:gd name="connsiteY0-30" fmla="*/ 0 h 378619"/>
                    <a:gd name="connsiteX1-31" fmla="*/ 0 w 2444270"/>
                    <a:gd name="connsiteY1-32" fmla="*/ 130969 h 378619"/>
                    <a:gd name="connsiteX2-33" fmla="*/ 431007 w 2444270"/>
                    <a:gd name="connsiteY2-34" fmla="*/ 378619 h 378619"/>
                    <a:gd name="connsiteX3-35" fmla="*/ 2414588 w 2444270"/>
                    <a:gd name="connsiteY3-36" fmla="*/ 314325 h 378619"/>
                    <a:gd name="connsiteX4-37" fmla="*/ 2414588 w 2444270"/>
                    <a:gd name="connsiteY4-38" fmla="*/ 109538 h 378619"/>
                    <a:gd name="connsiteX5-39" fmla="*/ 428625 w 2444270"/>
                    <a:gd name="connsiteY5-40" fmla="*/ 150019 h 378619"/>
                    <a:gd name="connsiteX6-41" fmla="*/ 7144 w 2444270"/>
                    <a:gd name="connsiteY6-42" fmla="*/ 0 h 378619"/>
                    <a:gd name="connsiteX0-43" fmla="*/ 7144 w 2446779"/>
                    <a:gd name="connsiteY0-44" fmla="*/ 0 h 378619"/>
                    <a:gd name="connsiteX1-45" fmla="*/ 0 w 2446779"/>
                    <a:gd name="connsiteY1-46" fmla="*/ 130969 h 378619"/>
                    <a:gd name="connsiteX2-47" fmla="*/ 431007 w 2446779"/>
                    <a:gd name="connsiteY2-48" fmla="*/ 378619 h 378619"/>
                    <a:gd name="connsiteX3-49" fmla="*/ 2414588 w 2446779"/>
                    <a:gd name="connsiteY3-50" fmla="*/ 314325 h 378619"/>
                    <a:gd name="connsiteX4-51" fmla="*/ 2414588 w 2446779"/>
                    <a:gd name="connsiteY4-52" fmla="*/ 109538 h 378619"/>
                    <a:gd name="connsiteX5-53" fmla="*/ 428625 w 2446779"/>
                    <a:gd name="connsiteY5-54" fmla="*/ 150019 h 378619"/>
                    <a:gd name="connsiteX6-55" fmla="*/ 7144 w 2446779"/>
                    <a:gd name="connsiteY6-56" fmla="*/ 0 h 378619"/>
                    <a:gd name="connsiteX0-57" fmla="*/ 7144 w 2446779"/>
                    <a:gd name="connsiteY0-58" fmla="*/ 0 h 378619"/>
                    <a:gd name="connsiteX1-59" fmla="*/ 0 w 2446779"/>
                    <a:gd name="connsiteY1-60" fmla="*/ 130969 h 378619"/>
                    <a:gd name="connsiteX2-61" fmla="*/ 431007 w 2446779"/>
                    <a:gd name="connsiteY2-62" fmla="*/ 378619 h 378619"/>
                    <a:gd name="connsiteX3-63" fmla="*/ 2414588 w 2446779"/>
                    <a:gd name="connsiteY3-64" fmla="*/ 314325 h 378619"/>
                    <a:gd name="connsiteX4-65" fmla="*/ 2414588 w 2446779"/>
                    <a:gd name="connsiteY4-66" fmla="*/ 109538 h 378619"/>
                    <a:gd name="connsiteX5-67" fmla="*/ 433388 w 2446779"/>
                    <a:gd name="connsiteY5-68" fmla="*/ 140494 h 378619"/>
                    <a:gd name="connsiteX6-69" fmla="*/ 7144 w 2446779"/>
                    <a:gd name="connsiteY6-70" fmla="*/ 0 h 378619"/>
                    <a:gd name="connsiteX0-71" fmla="*/ 7144 w 2446779"/>
                    <a:gd name="connsiteY0-72" fmla="*/ 0 h 378619"/>
                    <a:gd name="connsiteX1-73" fmla="*/ 0 w 2446779"/>
                    <a:gd name="connsiteY1-74" fmla="*/ 130969 h 378619"/>
                    <a:gd name="connsiteX2-75" fmla="*/ 431007 w 2446779"/>
                    <a:gd name="connsiteY2-76" fmla="*/ 378619 h 378619"/>
                    <a:gd name="connsiteX3-77" fmla="*/ 2414588 w 2446779"/>
                    <a:gd name="connsiteY3-78" fmla="*/ 314325 h 378619"/>
                    <a:gd name="connsiteX4-79" fmla="*/ 2414588 w 2446779"/>
                    <a:gd name="connsiteY4-80" fmla="*/ 100013 h 378619"/>
                    <a:gd name="connsiteX5-81" fmla="*/ 433388 w 2446779"/>
                    <a:gd name="connsiteY5-82" fmla="*/ 140494 h 378619"/>
                    <a:gd name="connsiteX6-83" fmla="*/ 7144 w 2446779"/>
                    <a:gd name="connsiteY6-84" fmla="*/ 0 h 378619"/>
                    <a:gd name="connsiteX0-85" fmla="*/ 7144 w 2446779"/>
                    <a:gd name="connsiteY0-86" fmla="*/ 0 h 378619"/>
                    <a:gd name="connsiteX1-87" fmla="*/ 0 w 2446779"/>
                    <a:gd name="connsiteY1-88" fmla="*/ 130969 h 378619"/>
                    <a:gd name="connsiteX2-89" fmla="*/ 431007 w 2446779"/>
                    <a:gd name="connsiteY2-90" fmla="*/ 378619 h 378619"/>
                    <a:gd name="connsiteX3-91" fmla="*/ 2414588 w 2446779"/>
                    <a:gd name="connsiteY3-92" fmla="*/ 314325 h 378619"/>
                    <a:gd name="connsiteX4-93" fmla="*/ 2414588 w 2446779"/>
                    <a:gd name="connsiteY4-94" fmla="*/ 100013 h 378619"/>
                    <a:gd name="connsiteX5-95" fmla="*/ 442913 w 2446779"/>
                    <a:gd name="connsiteY5-96" fmla="*/ 142875 h 378619"/>
                    <a:gd name="connsiteX6-97" fmla="*/ 7144 w 2446779"/>
                    <a:gd name="connsiteY6-98" fmla="*/ 0 h 378619"/>
                    <a:gd name="connsiteX0-99" fmla="*/ 7144 w 2446779"/>
                    <a:gd name="connsiteY0-100" fmla="*/ 0 h 378619"/>
                    <a:gd name="connsiteX1-101" fmla="*/ 0 w 2446779"/>
                    <a:gd name="connsiteY1-102" fmla="*/ 130969 h 378619"/>
                    <a:gd name="connsiteX2-103" fmla="*/ 431007 w 2446779"/>
                    <a:gd name="connsiteY2-104" fmla="*/ 378619 h 378619"/>
                    <a:gd name="connsiteX3-105" fmla="*/ 2414588 w 2446779"/>
                    <a:gd name="connsiteY3-106" fmla="*/ 314325 h 378619"/>
                    <a:gd name="connsiteX4-107" fmla="*/ 2414588 w 2446779"/>
                    <a:gd name="connsiteY4-108" fmla="*/ 100013 h 378619"/>
                    <a:gd name="connsiteX5-109" fmla="*/ 445294 w 2446779"/>
                    <a:gd name="connsiteY5-110" fmla="*/ 135731 h 378619"/>
                    <a:gd name="connsiteX6-111" fmla="*/ 7144 w 2446779"/>
                    <a:gd name="connsiteY6-112" fmla="*/ 0 h 378619"/>
                    <a:gd name="connsiteX0-113" fmla="*/ 9525 w 2446779"/>
                    <a:gd name="connsiteY0-114" fmla="*/ 0 h 385763"/>
                    <a:gd name="connsiteX1-115" fmla="*/ 0 w 2446779"/>
                    <a:gd name="connsiteY1-116" fmla="*/ 138113 h 385763"/>
                    <a:gd name="connsiteX2-117" fmla="*/ 431007 w 2446779"/>
                    <a:gd name="connsiteY2-118" fmla="*/ 385763 h 385763"/>
                    <a:gd name="connsiteX3-119" fmla="*/ 2414588 w 2446779"/>
                    <a:gd name="connsiteY3-120" fmla="*/ 321469 h 385763"/>
                    <a:gd name="connsiteX4-121" fmla="*/ 2414588 w 2446779"/>
                    <a:gd name="connsiteY4-122" fmla="*/ 107157 h 385763"/>
                    <a:gd name="connsiteX5-123" fmla="*/ 445294 w 2446779"/>
                    <a:gd name="connsiteY5-124" fmla="*/ 142875 h 385763"/>
                    <a:gd name="connsiteX6-125" fmla="*/ 9525 w 2446779"/>
                    <a:gd name="connsiteY6-126" fmla="*/ 0 h 385763"/>
                    <a:gd name="connsiteX0-127" fmla="*/ 9525 w 2446779"/>
                    <a:gd name="connsiteY0-128" fmla="*/ 0 h 385763"/>
                    <a:gd name="connsiteX1-129" fmla="*/ 0 w 2446779"/>
                    <a:gd name="connsiteY1-130" fmla="*/ 138113 h 385763"/>
                    <a:gd name="connsiteX2-131" fmla="*/ 431007 w 2446779"/>
                    <a:gd name="connsiteY2-132" fmla="*/ 385763 h 385763"/>
                    <a:gd name="connsiteX3-133" fmla="*/ 2414588 w 2446779"/>
                    <a:gd name="connsiteY3-134" fmla="*/ 321469 h 385763"/>
                    <a:gd name="connsiteX4-135" fmla="*/ 2414588 w 2446779"/>
                    <a:gd name="connsiteY4-136" fmla="*/ 107157 h 385763"/>
                    <a:gd name="connsiteX5-137" fmla="*/ 445294 w 2446779"/>
                    <a:gd name="connsiteY5-138" fmla="*/ 142875 h 385763"/>
                    <a:gd name="connsiteX6-139" fmla="*/ 9525 w 2446779"/>
                    <a:gd name="connsiteY6-140" fmla="*/ 0 h 385763"/>
                    <a:gd name="connsiteX0-141" fmla="*/ 9525 w 2446779"/>
                    <a:gd name="connsiteY0-142" fmla="*/ 0 h 385763"/>
                    <a:gd name="connsiteX1-143" fmla="*/ 0 w 2446779"/>
                    <a:gd name="connsiteY1-144" fmla="*/ 138113 h 385763"/>
                    <a:gd name="connsiteX2-145" fmla="*/ 431007 w 2446779"/>
                    <a:gd name="connsiteY2-146" fmla="*/ 385763 h 385763"/>
                    <a:gd name="connsiteX3-147" fmla="*/ 2414588 w 2446779"/>
                    <a:gd name="connsiteY3-148" fmla="*/ 321469 h 385763"/>
                    <a:gd name="connsiteX4-149" fmla="*/ 2414588 w 2446779"/>
                    <a:gd name="connsiteY4-150" fmla="*/ 107157 h 385763"/>
                    <a:gd name="connsiteX5-151" fmla="*/ 445294 w 2446779"/>
                    <a:gd name="connsiteY5-152" fmla="*/ 142875 h 385763"/>
                    <a:gd name="connsiteX6-153" fmla="*/ 9525 w 2446779"/>
                    <a:gd name="connsiteY6-154" fmla="*/ 0 h 385763"/>
                    <a:gd name="connsiteX0-155" fmla="*/ 14287 w 2451541"/>
                    <a:gd name="connsiteY0-156" fmla="*/ 0 h 385763"/>
                    <a:gd name="connsiteX1-157" fmla="*/ 0 w 2451541"/>
                    <a:gd name="connsiteY1-158" fmla="*/ 145257 h 385763"/>
                    <a:gd name="connsiteX2-159" fmla="*/ 435769 w 2451541"/>
                    <a:gd name="connsiteY2-160" fmla="*/ 385763 h 385763"/>
                    <a:gd name="connsiteX3-161" fmla="*/ 2419350 w 2451541"/>
                    <a:gd name="connsiteY3-162" fmla="*/ 321469 h 385763"/>
                    <a:gd name="connsiteX4-163" fmla="*/ 2419350 w 2451541"/>
                    <a:gd name="connsiteY4-164" fmla="*/ 107157 h 385763"/>
                    <a:gd name="connsiteX5-165" fmla="*/ 450056 w 2451541"/>
                    <a:gd name="connsiteY5-166" fmla="*/ 142875 h 385763"/>
                    <a:gd name="connsiteX6-167" fmla="*/ 14287 w 2451541"/>
                    <a:gd name="connsiteY6-168" fmla="*/ 0 h 385763"/>
                    <a:gd name="connsiteX0-169" fmla="*/ 4762 w 2451541"/>
                    <a:gd name="connsiteY0-170" fmla="*/ 0 h 383382"/>
                    <a:gd name="connsiteX1-171" fmla="*/ 0 w 2451541"/>
                    <a:gd name="connsiteY1-172" fmla="*/ 142876 h 383382"/>
                    <a:gd name="connsiteX2-173" fmla="*/ 435769 w 2451541"/>
                    <a:gd name="connsiteY2-174" fmla="*/ 383382 h 383382"/>
                    <a:gd name="connsiteX3-175" fmla="*/ 2419350 w 2451541"/>
                    <a:gd name="connsiteY3-176" fmla="*/ 319088 h 383382"/>
                    <a:gd name="connsiteX4-177" fmla="*/ 2419350 w 2451541"/>
                    <a:gd name="connsiteY4-178" fmla="*/ 104776 h 383382"/>
                    <a:gd name="connsiteX5-179" fmla="*/ 450056 w 2451541"/>
                    <a:gd name="connsiteY5-180" fmla="*/ 140494 h 383382"/>
                    <a:gd name="connsiteX6-181" fmla="*/ 4762 w 2451541"/>
                    <a:gd name="connsiteY6-182" fmla="*/ 0 h 383382"/>
                    <a:gd name="connsiteX0-183" fmla="*/ 4762 w 2451541"/>
                    <a:gd name="connsiteY0-184" fmla="*/ 0 h 383382"/>
                    <a:gd name="connsiteX1-185" fmla="*/ 0 w 2451541"/>
                    <a:gd name="connsiteY1-186" fmla="*/ 142876 h 383382"/>
                    <a:gd name="connsiteX2-187" fmla="*/ 435769 w 2451541"/>
                    <a:gd name="connsiteY2-188" fmla="*/ 383382 h 383382"/>
                    <a:gd name="connsiteX3-189" fmla="*/ 2419350 w 2451541"/>
                    <a:gd name="connsiteY3-190" fmla="*/ 319088 h 383382"/>
                    <a:gd name="connsiteX4-191" fmla="*/ 2419350 w 2451541"/>
                    <a:gd name="connsiteY4-192" fmla="*/ 104776 h 383382"/>
                    <a:gd name="connsiteX5-193" fmla="*/ 450056 w 2451541"/>
                    <a:gd name="connsiteY5-194" fmla="*/ 140494 h 383382"/>
                    <a:gd name="connsiteX6-195" fmla="*/ 4762 w 2451541"/>
                    <a:gd name="connsiteY6-196" fmla="*/ 0 h 383382"/>
                    <a:gd name="connsiteX0-197" fmla="*/ 11905 w 2458684"/>
                    <a:gd name="connsiteY0-198" fmla="*/ 0 h 383382"/>
                    <a:gd name="connsiteX1-199" fmla="*/ 0 w 2458684"/>
                    <a:gd name="connsiteY1-200" fmla="*/ 138114 h 383382"/>
                    <a:gd name="connsiteX2-201" fmla="*/ 442912 w 2458684"/>
                    <a:gd name="connsiteY2-202" fmla="*/ 383382 h 383382"/>
                    <a:gd name="connsiteX3-203" fmla="*/ 2426493 w 2458684"/>
                    <a:gd name="connsiteY3-204" fmla="*/ 319088 h 383382"/>
                    <a:gd name="connsiteX4-205" fmla="*/ 2426493 w 2458684"/>
                    <a:gd name="connsiteY4-206" fmla="*/ 104776 h 383382"/>
                    <a:gd name="connsiteX5-207" fmla="*/ 457199 w 2458684"/>
                    <a:gd name="connsiteY5-208" fmla="*/ 140494 h 383382"/>
                    <a:gd name="connsiteX6-209" fmla="*/ 11905 w 2458684"/>
                    <a:gd name="connsiteY6-210" fmla="*/ 0 h 38338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</a:cxnLst>
                  <a:rect l="l" t="t" r="r" b="b"/>
                  <a:pathLst>
                    <a:path w="2458684" h="383382">
                      <a:moveTo>
                        <a:pt x="11905" y="0"/>
                      </a:moveTo>
                      <a:cubicBezTo>
                        <a:pt x="25399" y="53182"/>
                        <a:pt x="19843" y="123033"/>
                        <a:pt x="0" y="138114"/>
                      </a:cubicBezTo>
                      <a:lnTo>
                        <a:pt x="442912" y="383382"/>
                      </a:lnTo>
                      <a:lnTo>
                        <a:pt x="2426493" y="319088"/>
                      </a:lnTo>
                      <a:cubicBezTo>
                        <a:pt x="2466181" y="277813"/>
                        <a:pt x="2472531" y="174625"/>
                        <a:pt x="2426493" y="104776"/>
                      </a:cubicBezTo>
                      <a:lnTo>
                        <a:pt x="457199" y="140494"/>
                      </a:lnTo>
                      <a:lnTo>
                        <a:pt x="1190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754B061-2490-2E28-A372-0293A27921F2}"/>
                  </a:ext>
                </a:extLst>
              </p:cNvPr>
              <p:cNvGrpSpPr/>
              <p:nvPr/>
            </p:nvGrpSpPr>
            <p:grpSpPr>
              <a:xfrm flipH="1">
                <a:off x="4155315" y="4711652"/>
                <a:ext cx="1753505" cy="486436"/>
                <a:chOff x="3622676" y="3492499"/>
                <a:chExt cx="2575177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" name="Freeform 21">
                  <a:extLst>
                    <a:ext uri="{FF2B5EF4-FFF2-40B4-BE49-F238E27FC236}">
                      <a16:creationId xmlns:a16="http://schemas.microsoft.com/office/drawing/2014/main" id="{808AFBE6-D895-2AE5-B6F1-6F1D10F06F04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5177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-1" fmla="*/ 190500 w 2559050"/>
                    <a:gd name="connsiteY0-2" fmla="*/ 0 h 698500"/>
                    <a:gd name="connsiteX1-3" fmla="*/ 0 w 2559050"/>
                    <a:gd name="connsiteY1-4" fmla="*/ 152400 h 698500"/>
                    <a:gd name="connsiteX2-5" fmla="*/ 19050 w 2559050"/>
                    <a:gd name="connsiteY2-6" fmla="*/ 241300 h 698500"/>
                    <a:gd name="connsiteX3-7" fmla="*/ 2501900 w 2559050"/>
                    <a:gd name="connsiteY3-8" fmla="*/ 241300 h 698500"/>
                    <a:gd name="connsiteX4-9" fmla="*/ 2470150 w 2559050"/>
                    <a:gd name="connsiteY4-10" fmla="*/ 552450 h 698500"/>
                    <a:gd name="connsiteX5-11" fmla="*/ 76200 w 2559050"/>
                    <a:gd name="connsiteY5-12" fmla="*/ 565150 h 698500"/>
                    <a:gd name="connsiteX6-13" fmla="*/ 101600 w 2559050"/>
                    <a:gd name="connsiteY6-14" fmla="*/ 520700 h 698500"/>
                    <a:gd name="connsiteX7-15" fmla="*/ 6350 w 2559050"/>
                    <a:gd name="connsiteY7-16" fmla="*/ 577850 h 698500"/>
                    <a:gd name="connsiteX8-17" fmla="*/ 44450 w 2559050"/>
                    <a:gd name="connsiteY8-18" fmla="*/ 666750 h 698500"/>
                    <a:gd name="connsiteX9-19" fmla="*/ 2400300 w 2559050"/>
                    <a:gd name="connsiteY9-20" fmla="*/ 692150 h 698500"/>
                    <a:gd name="connsiteX10-21" fmla="*/ 2432050 w 2559050"/>
                    <a:gd name="connsiteY10-22" fmla="*/ 666750 h 698500"/>
                    <a:gd name="connsiteX11-23" fmla="*/ 2501900 w 2559050"/>
                    <a:gd name="connsiteY11-24" fmla="*/ 698500 h 698500"/>
                    <a:gd name="connsiteX12-25" fmla="*/ 2552700 w 2559050"/>
                    <a:gd name="connsiteY12-26" fmla="*/ 685800 h 698500"/>
                    <a:gd name="connsiteX13-27" fmla="*/ 2559050 w 2559050"/>
                    <a:gd name="connsiteY13-28" fmla="*/ 158750 h 698500"/>
                    <a:gd name="connsiteX14-29" fmla="*/ 2476500 w 2559050"/>
                    <a:gd name="connsiteY14-30" fmla="*/ 95250 h 698500"/>
                    <a:gd name="connsiteX15-31" fmla="*/ 520700 w 2559050"/>
                    <a:gd name="connsiteY15-32" fmla="*/ 184150 h 698500"/>
                    <a:gd name="connsiteX16-33" fmla="*/ 190500 w 2559050"/>
                    <a:gd name="connsiteY16-34" fmla="*/ 0 h 698500"/>
                    <a:gd name="connsiteX0-35" fmla="*/ 184150 w 2552700"/>
                    <a:gd name="connsiteY0-36" fmla="*/ 0 h 698500"/>
                    <a:gd name="connsiteX1-37" fmla="*/ 9525 w 2552700"/>
                    <a:gd name="connsiteY1-38" fmla="*/ 152400 h 698500"/>
                    <a:gd name="connsiteX2-39" fmla="*/ 12700 w 2552700"/>
                    <a:gd name="connsiteY2-40" fmla="*/ 241300 h 698500"/>
                    <a:gd name="connsiteX3-41" fmla="*/ 2495550 w 2552700"/>
                    <a:gd name="connsiteY3-42" fmla="*/ 241300 h 698500"/>
                    <a:gd name="connsiteX4-43" fmla="*/ 2463800 w 2552700"/>
                    <a:gd name="connsiteY4-44" fmla="*/ 552450 h 698500"/>
                    <a:gd name="connsiteX5-45" fmla="*/ 69850 w 2552700"/>
                    <a:gd name="connsiteY5-46" fmla="*/ 565150 h 698500"/>
                    <a:gd name="connsiteX6-47" fmla="*/ 95250 w 2552700"/>
                    <a:gd name="connsiteY6-48" fmla="*/ 520700 h 698500"/>
                    <a:gd name="connsiteX7-49" fmla="*/ 0 w 2552700"/>
                    <a:gd name="connsiteY7-50" fmla="*/ 577850 h 698500"/>
                    <a:gd name="connsiteX8-51" fmla="*/ 38100 w 2552700"/>
                    <a:gd name="connsiteY8-52" fmla="*/ 666750 h 698500"/>
                    <a:gd name="connsiteX9-53" fmla="*/ 2393950 w 2552700"/>
                    <a:gd name="connsiteY9-54" fmla="*/ 692150 h 698500"/>
                    <a:gd name="connsiteX10-55" fmla="*/ 2425700 w 2552700"/>
                    <a:gd name="connsiteY10-56" fmla="*/ 666750 h 698500"/>
                    <a:gd name="connsiteX11-57" fmla="*/ 2495550 w 2552700"/>
                    <a:gd name="connsiteY11-58" fmla="*/ 698500 h 698500"/>
                    <a:gd name="connsiteX12-59" fmla="*/ 2546350 w 2552700"/>
                    <a:gd name="connsiteY12-60" fmla="*/ 685800 h 698500"/>
                    <a:gd name="connsiteX13-61" fmla="*/ 2552700 w 2552700"/>
                    <a:gd name="connsiteY13-62" fmla="*/ 158750 h 698500"/>
                    <a:gd name="connsiteX14-63" fmla="*/ 2470150 w 2552700"/>
                    <a:gd name="connsiteY14-64" fmla="*/ 95250 h 698500"/>
                    <a:gd name="connsiteX15-65" fmla="*/ 514350 w 2552700"/>
                    <a:gd name="connsiteY15-66" fmla="*/ 184150 h 698500"/>
                    <a:gd name="connsiteX16-67" fmla="*/ 184150 w 2552700"/>
                    <a:gd name="connsiteY16-68" fmla="*/ 0 h 698500"/>
                    <a:gd name="connsiteX0-69" fmla="*/ 184150 w 2571750"/>
                    <a:gd name="connsiteY0-70" fmla="*/ 0 h 698500"/>
                    <a:gd name="connsiteX1-71" fmla="*/ 9525 w 2571750"/>
                    <a:gd name="connsiteY1-72" fmla="*/ 152400 h 698500"/>
                    <a:gd name="connsiteX2-73" fmla="*/ 12700 w 2571750"/>
                    <a:gd name="connsiteY2-74" fmla="*/ 241300 h 698500"/>
                    <a:gd name="connsiteX3-75" fmla="*/ 2495550 w 2571750"/>
                    <a:gd name="connsiteY3-76" fmla="*/ 241300 h 698500"/>
                    <a:gd name="connsiteX4-77" fmla="*/ 2463800 w 2571750"/>
                    <a:gd name="connsiteY4-78" fmla="*/ 552450 h 698500"/>
                    <a:gd name="connsiteX5-79" fmla="*/ 69850 w 2571750"/>
                    <a:gd name="connsiteY5-80" fmla="*/ 565150 h 698500"/>
                    <a:gd name="connsiteX6-81" fmla="*/ 95250 w 2571750"/>
                    <a:gd name="connsiteY6-82" fmla="*/ 520700 h 698500"/>
                    <a:gd name="connsiteX7-83" fmla="*/ 0 w 2571750"/>
                    <a:gd name="connsiteY7-84" fmla="*/ 577850 h 698500"/>
                    <a:gd name="connsiteX8-85" fmla="*/ 38100 w 2571750"/>
                    <a:gd name="connsiteY8-86" fmla="*/ 666750 h 698500"/>
                    <a:gd name="connsiteX9-87" fmla="*/ 2393950 w 2571750"/>
                    <a:gd name="connsiteY9-88" fmla="*/ 692150 h 698500"/>
                    <a:gd name="connsiteX10-89" fmla="*/ 2425700 w 2571750"/>
                    <a:gd name="connsiteY10-90" fmla="*/ 666750 h 698500"/>
                    <a:gd name="connsiteX11-91" fmla="*/ 2495550 w 2571750"/>
                    <a:gd name="connsiteY11-92" fmla="*/ 698500 h 698500"/>
                    <a:gd name="connsiteX12-93" fmla="*/ 2546350 w 2571750"/>
                    <a:gd name="connsiteY12-94" fmla="*/ 685800 h 698500"/>
                    <a:gd name="connsiteX13-95" fmla="*/ 2571750 w 2571750"/>
                    <a:gd name="connsiteY13-96" fmla="*/ 193675 h 698500"/>
                    <a:gd name="connsiteX14-97" fmla="*/ 2470150 w 2571750"/>
                    <a:gd name="connsiteY14-98" fmla="*/ 95250 h 698500"/>
                    <a:gd name="connsiteX15-99" fmla="*/ 514350 w 2571750"/>
                    <a:gd name="connsiteY15-100" fmla="*/ 184150 h 698500"/>
                    <a:gd name="connsiteX16-101" fmla="*/ 184150 w 2571750"/>
                    <a:gd name="connsiteY16-102" fmla="*/ 0 h 698500"/>
                    <a:gd name="connsiteX0-103" fmla="*/ 184150 w 2555875"/>
                    <a:gd name="connsiteY0-104" fmla="*/ 0 h 698500"/>
                    <a:gd name="connsiteX1-105" fmla="*/ 9525 w 2555875"/>
                    <a:gd name="connsiteY1-106" fmla="*/ 152400 h 698500"/>
                    <a:gd name="connsiteX2-107" fmla="*/ 12700 w 2555875"/>
                    <a:gd name="connsiteY2-108" fmla="*/ 241300 h 698500"/>
                    <a:gd name="connsiteX3-109" fmla="*/ 2495550 w 2555875"/>
                    <a:gd name="connsiteY3-110" fmla="*/ 241300 h 698500"/>
                    <a:gd name="connsiteX4-111" fmla="*/ 2463800 w 2555875"/>
                    <a:gd name="connsiteY4-112" fmla="*/ 552450 h 698500"/>
                    <a:gd name="connsiteX5-113" fmla="*/ 69850 w 2555875"/>
                    <a:gd name="connsiteY5-114" fmla="*/ 565150 h 698500"/>
                    <a:gd name="connsiteX6-115" fmla="*/ 95250 w 2555875"/>
                    <a:gd name="connsiteY6-116" fmla="*/ 520700 h 698500"/>
                    <a:gd name="connsiteX7-117" fmla="*/ 0 w 2555875"/>
                    <a:gd name="connsiteY7-118" fmla="*/ 577850 h 698500"/>
                    <a:gd name="connsiteX8-119" fmla="*/ 38100 w 2555875"/>
                    <a:gd name="connsiteY8-120" fmla="*/ 666750 h 698500"/>
                    <a:gd name="connsiteX9-121" fmla="*/ 2393950 w 2555875"/>
                    <a:gd name="connsiteY9-122" fmla="*/ 692150 h 698500"/>
                    <a:gd name="connsiteX10-123" fmla="*/ 2425700 w 2555875"/>
                    <a:gd name="connsiteY10-124" fmla="*/ 666750 h 698500"/>
                    <a:gd name="connsiteX11-125" fmla="*/ 2495550 w 2555875"/>
                    <a:gd name="connsiteY11-126" fmla="*/ 698500 h 698500"/>
                    <a:gd name="connsiteX12-127" fmla="*/ 2546350 w 2555875"/>
                    <a:gd name="connsiteY12-128" fmla="*/ 685800 h 698500"/>
                    <a:gd name="connsiteX13-129" fmla="*/ 2555875 w 2555875"/>
                    <a:gd name="connsiteY13-130" fmla="*/ 171450 h 698500"/>
                    <a:gd name="connsiteX14-131" fmla="*/ 2470150 w 2555875"/>
                    <a:gd name="connsiteY14-132" fmla="*/ 95250 h 698500"/>
                    <a:gd name="connsiteX15-133" fmla="*/ 514350 w 2555875"/>
                    <a:gd name="connsiteY15-134" fmla="*/ 184150 h 698500"/>
                    <a:gd name="connsiteX16-135" fmla="*/ 184150 w 2555875"/>
                    <a:gd name="connsiteY16-136" fmla="*/ 0 h 698500"/>
                    <a:gd name="connsiteX0-137" fmla="*/ 184150 w 2562506"/>
                    <a:gd name="connsiteY0-138" fmla="*/ 0 h 698500"/>
                    <a:gd name="connsiteX1-139" fmla="*/ 9525 w 2562506"/>
                    <a:gd name="connsiteY1-140" fmla="*/ 152400 h 698500"/>
                    <a:gd name="connsiteX2-141" fmla="*/ 12700 w 2562506"/>
                    <a:gd name="connsiteY2-142" fmla="*/ 241300 h 698500"/>
                    <a:gd name="connsiteX3-143" fmla="*/ 2495550 w 2562506"/>
                    <a:gd name="connsiteY3-144" fmla="*/ 241300 h 698500"/>
                    <a:gd name="connsiteX4-145" fmla="*/ 2463800 w 2562506"/>
                    <a:gd name="connsiteY4-146" fmla="*/ 552450 h 698500"/>
                    <a:gd name="connsiteX5-147" fmla="*/ 69850 w 2562506"/>
                    <a:gd name="connsiteY5-148" fmla="*/ 565150 h 698500"/>
                    <a:gd name="connsiteX6-149" fmla="*/ 95250 w 2562506"/>
                    <a:gd name="connsiteY6-150" fmla="*/ 520700 h 698500"/>
                    <a:gd name="connsiteX7-151" fmla="*/ 0 w 2562506"/>
                    <a:gd name="connsiteY7-152" fmla="*/ 577850 h 698500"/>
                    <a:gd name="connsiteX8-153" fmla="*/ 38100 w 2562506"/>
                    <a:gd name="connsiteY8-154" fmla="*/ 666750 h 698500"/>
                    <a:gd name="connsiteX9-155" fmla="*/ 2393950 w 2562506"/>
                    <a:gd name="connsiteY9-156" fmla="*/ 692150 h 698500"/>
                    <a:gd name="connsiteX10-157" fmla="*/ 2425700 w 2562506"/>
                    <a:gd name="connsiteY10-158" fmla="*/ 666750 h 698500"/>
                    <a:gd name="connsiteX11-159" fmla="*/ 2495550 w 2562506"/>
                    <a:gd name="connsiteY11-160" fmla="*/ 698500 h 698500"/>
                    <a:gd name="connsiteX12-161" fmla="*/ 2562225 w 2562506"/>
                    <a:gd name="connsiteY12-162" fmla="*/ 685800 h 698500"/>
                    <a:gd name="connsiteX13-163" fmla="*/ 2555875 w 2562506"/>
                    <a:gd name="connsiteY13-164" fmla="*/ 171450 h 698500"/>
                    <a:gd name="connsiteX14-165" fmla="*/ 2470150 w 2562506"/>
                    <a:gd name="connsiteY14-166" fmla="*/ 95250 h 698500"/>
                    <a:gd name="connsiteX15-167" fmla="*/ 514350 w 2562506"/>
                    <a:gd name="connsiteY15-168" fmla="*/ 184150 h 698500"/>
                    <a:gd name="connsiteX16-169" fmla="*/ 184150 w 2562506"/>
                    <a:gd name="connsiteY16-170" fmla="*/ 0 h 698500"/>
                    <a:gd name="connsiteX0-171" fmla="*/ 184150 w 2562506"/>
                    <a:gd name="connsiteY0-172" fmla="*/ 0 h 692150"/>
                    <a:gd name="connsiteX1-173" fmla="*/ 9525 w 2562506"/>
                    <a:gd name="connsiteY1-174" fmla="*/ 152400 h 692150"/>
                    <a:gd name="connsiteX2-175" fmla="*/ 12700 w 2562506"/>
                    <a:gd name="connsiteY2-176" fmla="*/ 241300 h 692150"/>
                    <a:gd name="connsiteX3-177" fmla="*/ 2495550 w 2562506"/>
                    <a:gd name="connsiteY3-178" fmla="*/ 241300 h 692150"/>
                    <a:gd name="connsiteX4-179" fmla="*/ 2463800 w 2562506"/>
                    <a:gd name="connsiteY4-180" fmla="*/ 552450 h 692150"/>
                    <a:gd name="connsiteX5-181" fmla="*/ 69850 w 2562506"/>
                    <a:gd name="connsiteY5-182" fmla="*/ 565150 h 692150"/>
                    <a:gd name="connsiteX6-183" fmla="*/ 95250 w 2562506"/>
                    <a:gd name="connsiteY6-184" fmla="*/ 520700 h 692150"/>
                    <a:gd name="connsiteX7-185" fmla="*/ 0 w 2562506"/>
                    <a:gd name="connsiteY7-186" fmla="*/ 577850 h 692150"/>
                    <a:gd name="connsiteX8-187" fmla="*/ 38100 w 2562506"/>
                    <a:gd name="connsiteY8-188" fmla="*/ 666750 h 692150"/>
                    <a:gd name="connsiteX9-189" fmla="*/ 2393950 w 2562506"/>
                    <a:gd name="connsiteY9-190" fmla="*/ 692150 h 692150"/>
                    <a:gd name="connsiteX10-191" fmla="*/ 2425700 w 2562506"/>
                    <a:gd name="connsiteY10-192" fmla="*/ 666750 h 692150"/>
                    <a:gd name="connsiteX11-193" fmla="*/ 2479675 w 2562506"/>
                    <a:gd name="connsiteY11-194" fmla="*/ 692150 h 692150"/>
                    <a:gd name="connsiteX12-195" fmla="*/ 2562225 w 2562506"/>
                    <a:gd name="connsiteY12-196" fmla="*/ 685800 h 692150"/>
                    <a:gd name="connsiteX13-197" fmla="*/ 2555875 w 2562506"/>
                    <a:gd name="connsiteY13-198" fmla="*/ 171450 h 692150"/>
                    <a:gd name="connsiteX14-199" fmla="*/ 2470150 w 2562506"/>
                    <a:gd name="connsiteY14-200" fmla="*/ 95250 h 692150"/>
                    <a:gd name="connsiteX15-201" fmla="*/ 514350 w 2562506"/>
                    <a:gd name="connsiteY15-202" fmla="*/ 184150 h 692150"/>
                    <a:gd name="connsiteX16-203" fmla="*/ 184150 w 2562506"/>
                    <a:gd name="connsiteY16-204" fmla="*/ 0 h 692150"/>
                    <a:gd name="connsiteX0-205" fmla="*/ 184150 w 2562506"/>
                    <a:gd name="connsiteY0-206" fmla="*/ 0 h 692150"/>
                    <a:gd name="connsiteX1-207" fmla="*/ 9525 w 2562506"/>
                    <a:gd name="connsiteY1-208" fmla="*/ 152400 h 692150"/>
                    <a:gd name="connsiteX2-209" fmla="*/ 12700 w 2562506"/>
                    <a:gd name="connsiteY2-210" fmla="*/ 241300 h 692150"/>
                    <a:gd name="connsiteX3-211" fmla="*/ 2495550 w 2562506"/>
                    <a:gd name="connsiteY3-212" fmla="*/ 241300 h 692150"/>
                    <a:gd name="connsiteX4-213" fmla="*/ 2463800 w 2562506"/>
                    <a:gd name="connsiteY4-214" fmla="*/ 552450 h 692150"/>
                    <a:gd name="connsiteX5-215" fmla="*/ 69850 w 2562506"/>
                    <a:gd name="connsiteY5-216" fmla="*/ 565150 h 692150"/>
                    <a:gd name="connsiteX6-217" fmla="*/ 95250 w 2562506"/>
                    <a:gd name="connsiteY6-218" fmla="*/ 520700 h 692150"/>
                    <a:gd name="connsiteX7-219" fmla="*/ 0 w 2562506"/>
                    <a:gd name="connsiteY7-220" fmla="*/ 577850 h 692150"/>
                    <a:gd name="connsiteX8-221" fmla="*/ 38100 w 2562506"/>
                    <a:gd name="connsiteY8-222" fmla="*/ 666750 h 692150"/>
                    <a:gd name="connsiteX9-223" fmla="*/ 2393950 w 2562506"/>
                    <a:gd name="connsiteY9-224" fmla="*/ 692150 h 692150"/>
                    <a:gd name="connsiteX10-225" fmla="*/ 2435225 w 2562506"/>
                    <a:gd name="connsiteY10-226" fmla="*/ 666750 h 692150"/>
                    <a:gd name="connsiteX11-227" fmla="*/ 2479675 w 2562506"/>
                    <a:gd name="connsiteY11-228" fmla="*/ 692150 h 692150"/>
                    <a:gd name="connsiteX12-229" fmla="*/ 2562225 w 2562506"/>
                    <a:gd name="connsiteY12-230" fmla="*/ 685800 h 692150"/>
                    <a:gd name="connsiteX13-231" fmla="*/ 2555875 w 2562506"/>
                    <a:gd name="connsiteY13-232" fmla="*/ 171450 h 692150"/>
                    <a:gd name="connsiteX14-233" fmla="*/ 2470150 w 2562506"/>
                    <a:gd name="connsiteY14-234" fmla="*/ 95250 h 692150"/>
                    <a:gd name="connsiteX15-235" fmla="*/ 514350 w 2562506"/>
                    <a:gd name="connsiteY15-236" fmla="*/ 184150 h 692150"/>
                    <a:gd name="connsiteX16-237" fmla="*/ 184150 w 2562506"/>
                    <a:gd name="connsiteY16-238" fmla="*/ 0 h 692150"/>
                    <a:gd name="connsiteX0-239" fmla="*/ 184150 w 2562506"/>
                    <a:gd name="connsiteY0-240" fmla="*/ 0 h 692150"/>
                    <a:gd name="connsiteX1-241" fmla="*/ 9525 w 2562506"/>
                    <a:gd name="connsiteY1-242" fmla="*/ 152400 h 692150"/>
                    <a:gd name="connsiteX2-243" fmla="*/ 12700 w 2562506"/>
                    <a:gd name="connsiteY2-244" fmla="*/ 241300 h 692150"/>
                    <a:gd name="connsiteX3-245" fmla="*/ 2495550 w 2562506"/>
                    <a:gd name="connsiteY3-246" fmla="*/ 241300 h 692150"/>
                    <a:gd name="connsiteX4-247" fmla="*/ 2463800 w 2562506"/>
                    <a:gd name="connsiteY4-248" fmla="*/ 552450 h 692150"/>
                    <a:gd name="connsiteX5-249" fmla="*/ 69850 w 2562506"/>
                    <a:gd name="connsiteY5-250" fmla="*/ 565150 h 692150"/>
                    <a:gd name="connsiteX6-251" fmla="*/ 95250 w 2562506"/>
                    <a:gd name="connsiteY6-252" fmla="*/ 520700 h 692150"/>
                    <a:gd name="connsiteX7-253" fmla="*/ 0 w 2562506"/>
                    <a:gd name="connsiteY7-254" fmla="*/ 577850 h 692150"/>
                    <a:gd name="connsiteX8-255" fmla="*/ 9525 w 2562506"/>
                    <a:gd name="connsiteY8-256" fmla="*/ 688975 h 692150"/>
                    <a:gd name="connsiteX9-257" fmla="*/ 2393950 w 2562506"/>
                    <a:gd name="connsiteY9-258" fmla="*/ 692150 h 692150"/>
                    <a:gd name="connsiteX10-259" fmla="*/ 2435225 w 2562506"/>
                    <a:gd name="connsiteY10-260" fmla="*/ 666750 h 692150"/>
                    <a:gd name="connsiteX11-261" fmla="*/ 2479675 w 2562506"/>
                    <a:gd name="connsiteY11-262" fmla="*/ 692150 h 692150"/>
                    <a:gd name="connsiteX12-263" fmla="*/ 2562225 w 2562506"/>
                    <a:gd name="connsiteY12-264" fmla="*/ 685800 h 692150"/>
                    <a:gd name="connsiteX13-265" fmla="*/ 2555875 w 2562506"/>
                    <a:gd name="connsiteY13-266" fmla="*/ 171450 h 692150"/>
                    <a:gd name="connsiteX14-267" fmla="*/ 2470150 w 2562506"/>
                    <a:gd name="connsiteY14-268" fmla="*/ 95250 h 692150"/>
                    <a:gd name="connsiteX15-269" fmla="*/ 514350 w 2562506"/>
                    <a:gd name="connsiteY15-270" fmla="*/ 184150 h 692150"/>
                    <a:gd name="connsiteX16-271" fmla="*/ 184150 w 2562506"/>
                    <a:gd name="connsiteY16-272" fmla="*/ 0 h 692150"/>
                    <a:gd name="connsiteX0-273" fmla="*/ 180975 w 2559331"/>
                    <a:gd name="connsiteY0-274" fmla="*/ 0 h 692150"/>
                    <a:gd name="connsiteX1-275" fmla="*/ 6350 w 2559331"/>
                    <a:gd name="connsiteY1-276" fmla="*/ 152400 h 692150"/>
                    <a:gd name="connsiteX2-277" fmla="*/ 9525 w 2559331"/>
                    <a:gd name="connsiteY2-278" fmla="*/ 241300 h 692150"/>
                    <a:gd name="connsiteX3-279" fmla="*/ 2492375 w 2559331"/>
                    <a:gd name="connsiteY3-280" fmla="*/ 241300 h 692150"/>
                    <a:gd name="connsiteX4-281" fmla="*/ 2460625 w 2559331"/>
                    <a:gd name="connsiteY4-282" fmla="*/ 552450 h 692150"/>
                    <a:gd name="connsiteX5-283" fmla="*/ 66675 w 2559331"/>
                    <a:gd name="connsiteY5-284" fmla="*/ 565150 h 692150"/>
                    <a:gd name="connsiteX6-285" fmla="*/ 92075 w 2559331"/>
                    <a:gd name="connsiteY6-286" fmla="*/ 520700 h 692150"/>
                    <a:gd name="connsiteX7-287" fmla="*/ 0 w 2559331"/>
                    <a:gd name="connsiteY7-288" fmla="*/ 593725 h 692150"/>
                    <a:gd name="connsiteX8-289" fmla="*/ 6350 w 2559331"/>
                    <a:gd name="connsiteY8-290" fmla="*/ 688975 h 692150"/>
                    <a:gd name="connsiteX9-291" fmla="*/ 2390775 w 2559331"/>
                    <a:gd name="connsiteY9-292" fmla="*/ 692150 h 692150"/>
                    <a:gd name="connsiteX10-293" fmla="*/ 2432050 w 2559331"/>
                    <a:gd name="connsiteY10-294" fmla="*/ 666750 h 692150"/>
                    <a:gd name="connsiteX11-295" fmla="*/ 2476500 w 2559331"/>
                    <a:gd name="connsiteY11-296" fmla="*/ 692150 h 692150"/>
                    <a:gd name="connsiteX12-297" fmla="*/ 2559050 w 2559331"/>
                    <a:gd name="connsiteY12-298" fmla="*/ 685800 h 692150"/>
                    <a:gd name="connsiteX13-299" fmla="*/ 2552700 w 2559331"/>
                    <a:gd name="connsiteY13-300" fmla="*/ 171450 h 692150"/>
                    <a:gd name="connsiteX14-301" fmla="*/ 2466975 w 2559331"/>
                    <a:gd name="connsiteY14-302" fmla="*/ 95250 h 692150"/>
                    <a:gd name="connsiteX15-303" fmla="*/ 511175 w 2559331"/>
                    <a:gd name="connsiteY15-304" fmla="*/ 184150 h 692150"/>
                    <a:gd name="connsiteX16-305" fmla="*/ 180975 w 2559331"/>
                    <a:gd name="connsiteY16-306" fmla="*/ 0 h 692150"/>
                    <a:gd name="connsiteX0-307" fmla="*/ 180975 w 2559331"/>
                    <a:gd name="connsiteY0-308" fmla="*/ 0 h 692150"/>
                    <a:gd name="connsiteX1-309" fmla="*/ 6350 w 2559331"/>
                    <a:gd name="connsiteY1-310" fmla="*/ 152400 h 692150"/>
                    <a:gd name="connsiteX2-311" fmla="*/ 9525 w 2559331"/>
                    <a:gd name="connsiteY2-312" fmla="*/ 241300 h 692150"/>
                    <a:gd name="connsiteX3-313" fmla="*/ 2492375 w 2559331"/>
                    <a:gd name="connsiteY3-314" fmla="*/ 241300 h 692150"/>
                    <a:gd name="connsiteX4-315" fmla="*/ 2460625 w 2559331"/>
                    <a:gd name="connsiteY4-316" fmla="*/ 552450 h 692150"/>
                    <a:gd name="connsiteX5-317" fmla="*/ 66675 w 2559331"/>
                    <a:gd name="connsiteY5-318" fmla="*/ 565150 h 692150"/>
                    <a:gd name="connsiteX6-319" fmla="*/ 88900 w 2559331"/>
                    <a:gd name="connsiteY6-320" fmla="*/ 568325 h 692150"/>
                    <a:gd name="connsiteX7-321" fmla="*/ 92075 w 2559331"/>
                    <a:gd name="connsiteY7-322" fmla="*/ 520700 h 692150"/>
                    <a:gd name="connsiteX8-323" fmla="*/ 0 w 2559331"/>
                    <a:gd name="connsiteY8-324" fmla="*/ 593725 h 692150"/>
                    <a:gd name="connsiteX9-325" fmla="*/ 6350 w 2559331"/>
                    <a:gd name="connsiteY9-326" fmla="*/ 688975 h 692150"/>
                    <a:gd name="connsiteX10-327" fmla="*/ 2390775 w 2559331"/>
                    <a:gd name="connsiteY10-328" fmla="*/ 692150 h 692150"/>
                    <a:gd name="connsiteX11-329" fmla="*/ 2432050 w 2559331"/>
                    <a:gd name="connsiteY11-330" fmla="*/ 666750 h 692150"/>
                    <a:gd name="connsiteX12-331" fmla="*/ 2476500 w 2559331"/>
                    <a:gd name="connsiteY12-332" fmla="*/ 692150 h 692150"/>
                    <a:gd name="connsiteX13-333" fmla="*/ 2559050 w 2559331"/>
                    <a:gd name="connsiteY13-334" fmla="*/ 685800 h 692150"/>
                    <a:gd name="connsiteX14-335" fmla="*/ 2552700 w 2559331"/>
                    <a:gd name="connsiteY14-336" fmla="*/ 171450 h 692150"/>
                    <a:gd name="connsiteX15-337" fmla="*/ 2466975 w 2559331"/>
                    <a:gd name="connsiteY15-338" fmla="*/ 95250 h 692150"/>
                    <a:gd name="connsiteX16-339" fmla="*/ 511175 w 2559331"/>
                    <a:gd name="connsiteY16-340" fmla="*/ 184150 h 692150"/>
                    <a:gd name="connsiteX17" fmla="*/ 180975 w 2559331"/>
                    <a:gd name="connsiteY17" fmla="*/ 0 h 692150"/>
                    <a:gd name="connsiteX0-341" fmla="*/ 180975 w 2559331"/>
                    <a:gd name="connsiteY0-342" fmla="*/ 0 h 692150"/>
                    <a:gd name="connsiteX1-343" fmla="*/ 6350 w 2559331"/>
                    <a:gd name="connsiteY1-344" fmla="*/ 152400 h 692150"/>
                    <a:gd name="connsiteX2-345" fmla="*/ 9525 w 2559331"/>
                    <a:gd name="connsiteY2-346" fmla="*/ 241300 h 692150"/>
                    <a:gd name="connsiteX3-347" fmla="*/ 2454275 w 2559331"/>
                    <a:gd name="connsiteY3-348" fmla="*/ 234950 h 692150"/>
                    <a:gd name="connsiteX4-349" fmla="*/ 2460625 w 2559331"/>
                    <a:gd name="connsiteY4-350" fmla="*/ 552450 h 692150"/>
                    <a:gd name="connsiteX5-351" fmla="*/ 66675 w 2559331"/>
                    <a:gd name="connsiteY5-352" fmla="*/ 565150 h 692150"/>
                    <a:gd name="connsiteX6-353" fmla="*/ 88900 w 2559331"/>
                    <a:gd name="connsiteY6-354" fmla="*/ 568325 h 692150"/>
                    <a:gd name="connsiteX7-355" fmla="*/ 92075 w 2559331"/>
                    <a:gd name="connsiteY7-356" fmla="*/ 520700 h 692150"/>
                    <a:gd name="connsiteX8-357" fmla="*/ 0 w 2559331"/>
                    <a:gd name="connsiteY8-358" fmla="*/ 593725 h 692150"/>
                    <a:gd name="connsiteX9-359" fmla="*/ 6350 w 2559331"/>
                    <a:gd name="connsiteY9-360" fmla="*/ 688975 h 692150"/>
                    <a:gd name="connsiteX10-361" fmla="*/ 2390775 w 2559331"/>
                    <a:gd name="connsiteY10-362" fmla="*/ 692150 h 692150"/>
                    <a:gd name="connsiteX11-363" fmla="*/ 2432050 w 2559331"/>
                    <a:gd name="connsiteY11-364" fmla="*/ 666750 h 692150"/>
                    <a:gd name="connsiteX12-365" fmla="*/ 2476500 w 2559331"/>
                    <a:gd name="connsiteY12-366" fmla="*/ 692150 h 692150"/>
                    <a:gd name="connsiteX13-367" fmla="*/ 2559050 w 2559331"/>
                    <a:gd name="connsiteY13-368" fmla="*/ 685800 h 692150"/>
                    <a:gd name="connsiteX14-369" fmla="*/ 2552700 w 2559331"/>
                    <a:gd name="connsiteY14-370" fmla="*/ 171450 h 692150"/>
                    <a:gd name="connsiteX15-371" fmla="*/ 2466975 w 2559331"/>
                    <a:gd name="connsiteY15-372" fmla="*/ 95250 h 692150"/>
                    <a:gd name="connsiteX16-373" fmla="*/ 511175 w 2559331"/>
                    <a:gd name="connsiteY16-374" fmla="*/ 184150 h 692150"/>
                    <a:gd name="connsiteX17-375" fmla="*/ 180975 w 2559331"/>
                    <a:gd name="connsiteY17-376" fmla="*/ 0 h 692150"/>
                    <a:gd name="connsiteX0-377" fmla="*/ 180975 w 2559331"/>
                    <a:gd name="connsiteY0-378" fmla="*/ 0 h 692150"/>
                    <a:gd name="connsiteX1-379" fmla="*/ 6350 w 2559331"/>
                    <a:gd name="connsiteY1-380" fmla="*/ 152400 h 692150"/>
                    <a:gd name="connsiteX2-381" fmla="*/ 9525 w 2559331"/>
                    <a:gd name="connsiteY2-382" fmla="*/ 241300 h 692150"/>
                    <a:gd name="connsiteX3-383" fmla="*/ 2454275 w 2559331"/>
                    <a:gd name="connsiteY3-384" fmla="*/ 234950 h 692150"/>
                    <a:gd name="connsiteX4-385" fmla="*/ 2454275 w 2559331"/>
                    <a:gd name="connsiteY4-386" fmla="*/ 552450 h 692150"/>
                    <a:gd name="connsiteX5-387" fmla="*/ 66675 w 2559331"/>
                    <a:gd name="connsiteY5-388" fmla="*/ 565150 h 692150"/>
                    <a:gd name="connsiteX6-389" fmla="*/ 88900 w 2559331"/>
                    <a:gd name="connsiteY6-390" fmla="*/ 568325 h 692150"/>
                    <a:gd name="connsiteX7-391" fmla="*/ 92075 w 2559331"/>
                    <a:gd name="connsiteY7-392" fmla="*/ 520700 h 692150"/>
                    <a:gd name="connsiteX8-393" fmla="*/ 0 w 2559331"/>
                    <a:gd name="connsiteY8-394" fmla="*/ 593725 h 692150"/>
                    <a:gd name="connsiteX9-395" fmla="*/ 6350 w 2559331"/>
                    <a:gd name="connsiteY9-396" fmla="*/ 688975 h 692150"/>
                    <a:gd name="connsiteX10-397" fmla="*/ 2390775 w 2559331"/>
                    <a:gd name="connsiteY10-398" fmla="*/ 692150 h 692150"/>
                    <a:gd name="connsiteX11-399" fmla="*/ 2432050 w 2559331"/>
                    <a:gd name="connsiteY11-400" fmla="*/ 666750 h 692150"/>
                    <a:gd name="connsiteX12-401" fmla="*/ 2476500 w 2559331"/>
                    <a:gd name="connsiteY12-402" fmla="*/ 692150 h 692150"/>
                    <a:gd name="connsiteX13-403" fmla="*/ 2559050 w 2559331"/>
                    <a:gd name="connsiteY13-404" fmla="*/ 685800 h 692150"/>
                    <a:gd name="connsiteX14-405" fmla="*/ 2552700 w 2559331"/>
                    <a:gd name="connsiteY14-406" fmla="*/ 171450 h 692150"/>
                    <a:gd name="connsiteX15-407" fmla="*/ 2466975 w 2559331"/>
                    <a:gd name="connsiteY15-408" fmla="*/ 95250 h 692150"/>
                    <a:gd name="connsiteX16-409" fmla="*/ 511175 w 2559331"/>
                    <a:gd name="connsiteY16-410" fmla="*/ 184150 h 692150"/>
                    <a:gd name="connsiteX17-411" fmla="*/ 180975 w 2559331"/>
                    <a:gd name="connsiteY17-412" fmla="*/ 0 h 692150"/>
                    <a:gd name="connsiteX0-413" fmla="*/ 180975 w 2559331"/>
                    <a:gd name="connsiteY0-414" fmla="*/ 0 h 692150"/>
                    <a:gd name="connsiteX1-415" fmla="*/ 6350 w 2559331"/>
                    <a:gd name="connsiteY1-416" fmla="*/ 152400 h 692150"/>
                    <a:gd name="connsiteX2-417" fmla="*/ 9525 w 2559331"/>
                    <a:gd name="connsiteY2-418" fmla="*/ 241300 h 692150"/>
                    <a:gd name="connsiteX3-419" fmla="*/ 2454275 w 2559331"/>
                    <a:gd name="connsiteY3-420" fmla="*/ 234950 h 692150"/>
                    <a:gd name="connsiteX4-421" fmla="*/ 2454275 w 2559331"/>
                    <a:gd name="connsiteY4-422" fmla="*/ 552450 h 692150"/>
                    <a:gd name="connsiteX5-423" fmla="*/ 66675 w 2559331"/>
                    <a:gd name="connsiteY5-424" fmla="*/ 565150 h 692150"/>
                    <a:gd name="connsiteX6-425" fmla="*/ 88900 w 2559331"/>
                    <a:gd name="connsiteY6-426" fmla="*/ 568325 h 692150"/>
                    <a:gd name="connsiteX7-427" fmla="*/ 92075 w 2559331"/>
                    <a:gd name="connsiteY7-428" fmla="*/ 520700 h 692150"/>
                    <a:gd name="connsiteX8-429" fmla="*/ 0 w 2559331"/>
                    <a:gd name="connsiteY8-430" fmla="*/ 593725 h 692150"/>
                    <a:gd name="connsiteX9-431" fmla="*/ 6350 w 2559331"/>
                    <a:gd name="connsiteY9-432" fmla="*/ 688975 h 692150"/>
                    <a:gd name="connsiteX10-433" fmla="*/ 2390775 w 2559331"/>
                    <a:gd name="connsiteY10-434" fmla="*/ 692150 h 692150"/>
                    <a:gd name="connsiteX11-435" fmla="*/ 2432050 w 2559331"/>
                    <a:gd name="connsiteY11-436" fmla="*/ 666750 h 692150"/>
                    <a:gd name="connsiteX12-437" fmla="*/ 2476500 w 2559331"/>
                    <a:gd name="connsiteY12-438" fmla="*/ 692150 h 692150"/>
                    <a:gd name="connsiteX13-439" fmla="*/ 2559050 w 2559331"/>
                    <a:gd name="connsiteY13-440" fmla="*/ 685800 h 692150"/>
                    <a:gd name="connsiteX14-441" fmla="*/ 2552700 w 2559331"/>
                    <a:gd name="connsiteY14-442" fmla="*/ 171450 h 692150"/>
                    <a:gd name="connsiteX15-443" fmla="*/ 2466975 w 2559331"/>
                    <a:gd name="connsiteY15-444" fmla="*/ 95250 h 692150"/>
                    <a:gd name="connsiteX16-445" fmla="*/ 511175 w 2559331"/>
                    <a:gd name="connsiteY16-446" fmla="*/ 184150 h 692150"/>
                    <a:gd name="connsiteX17-447" fmla="*/ 180975 w 2559331"/>
                    <a:gd name="connsiteY17-448" fmla="*/ 0 h 692150"/>
                    <a:gd name="connsiteX0-449" fmla="*/ 180975 w 2559331"/>
                    <a:gd name="connsiteY0-450" fmla="*/ 0 h 692150"/>
                    <a:gd name="connsiteX1-451" fmla="*/ 6350 w 2559331"/>
                    <a:gd name="connsiteY1-452" fmla="*/ 152400 h 692150"/>
                    <a:gd name="connsiteX2-453" fmla="*/ 9525 w 2559331"/>
                    <a:gd name="connsiteY2-454" fmla="*/ 241300 h 692150"/>
                    <a:gd name="connsiteX3-455" fmla="*/ 2454275 w 2559331"/>
                    <a:gd name="connsiteY3-456" fmla="*/ 234950 h 692150"/>
                    <a:gd name="connsiteX4-457" fmla="*/ 2454275 w 2559331"/>
                    <a:gd name="connsiteY4-458" fmla="*/ 552450 h 692150"/>
                    <a:gd name="connsiteX5-459" fmla="*/ 66675 w 2559331"/>
                    <a:gd name="connsiteY5-460" fmla="*/ 565150 h 692150"/>
                    <a:gd name="connsiteX6-461" fmla="*/ 88900 w 2559331"/>
                    <a:gd name="connsiteY6-462" fmla="*/ 568325 h 692150"/>
                    <a:gd name="connsiteX7-463" fmla="*/ 92075 w 2559331"/>
                    <a:gd name="connsiteY7-464" fmla="*/ 520700 h 692150"/>
                    <a:gd name="connsiteX8-465" fmla="*/ 0 w 2559331"/>
                    <a:gd name="connsiteY8-466" fmla="*/ 593725 h 692150"/>
                    <a:gd name="connsiteX9-467" fmla="*/ 6350 w 2559331"/>
                    <a:gd name="connsiteY9-468" fmla="*/ 688975 h 692150"/>
                    <a:gd name="connsiteX10-469" fmla="*/ 2390775 w 2559331"/>
                    <a:gd name="connsiteY10-470" fmla="*/ 692150 h 692150"/>
                    <a:gd name="connsiteX11-471" fmla="*/ 2476500 w 2559331"/>
                    <a:gd name="connsiteY11-472" fmla="*/ 692150 h 692150"/>
                    <a:gd name="connsiteX12-473" fmla="*/ 2559050 w 2559331"/>
                    <a:gd name="connsiteY12-474" fmla="*/ 685800 h 692150"/>
                    <a:gd name="connsiteX13-475" fmla="*/ 2552700 w 2559331"/>
                    <a:gd name="connsiteY13-476" fmla="*/ 171450 h 692150"/>
                    <a:gd name="connsiteX14-477" fmla="*/ 2466975 w 2559331"/>
                    <a:gd name="connsiteY14-478" fmla="*/ 95250 h 692150"/>
                    <a:gd name="connsiteX15-479" fmla="*/ 511175 w 2559331"/>
                    <a:gd name="connsiteY15-480" fmla="*/ 184150 h 692150"/>
                    <a:gd name="connsiteX16-481" fmla="*/ 180975 w 2559331"/>
                    <a:gd name="connsiteY16-482" fmla="*/ 0 h 692150"/>
                    <a:gd name="connsiteX0-483" fmla="*/ 180975 w 2559331"/>
                    <a:gd name="connsiteY0-484" fmla="*/ 0 h 692150"/>
                    <a:gd name="connsiteX1-485" fmla="*/ 6350 w 2559331"/>
                    <a:gd name="connsiteY1-486" fmla="*/ 152400 h 692150"/>
                    <a:gd name="connsiteX2-487" fmla="*/ 9525 w 2559331"/>
                    <a:gd name="connsiteY2-488" fmla="*/ 241300 h 692150"/>
                    <a:gd name="connsiteX3-489" fmla="*/ 2454275 w 2559331"/>
                    <a:gd name="connsiteY3-490" fmla="*/ 234950 h 692150"/>
                    <a:gd name="connsiteX4-491" fmla="*/ 2454275 w 2559331"/>
                    <a:gd name="connsiteY4-492" fmla="*/ 552450 h 692150"/>
                    <a:gd name="connsiteX5-493" fmla="*/ 66675 w 2559331"/>
                    <a:gd name="connsiteY5-494" fmla="*/ 565150 h 692150"/>
                    <a:gd name="connsiteX6-495" fmla="*/ 88900 w 2559331"/>
                    <a:gd name="connsiteY6-496" fmla="*/ 568325 h 692150"/>
                    <a:gd name="connsiteX7-497" fmla="*/ 92075 w 2559331"/>
                    <a:gd name="connsiteY7-498" fmla="*/ 520700 h 692150"/>
                    <a:gd name="connsiteX8-499" fmla="*/ 0 w 2559331"/>
                    <a:gd name="connsiteY8-500" fmla="*/ 593725 h 692150"/>
                    <a:gd name="connsiteX9-501" fmla="*/ 6350 w 2559331"/>
                    <a:gd name="connsiteY9-502" fmla="*/ 688975 h 692150"/>
                    <a:gd name="connsiteX10-503" fmla="*/ 2390775 w 2559331"/>
                    <a:gd name="connsiteY10-504" fmla="*/ 692150 h 692150"/>
                    <a:gd name="connsiteX11-505" fmla="*/ 2559050 w 2559331"/>
                    <a:gd name="connsiteY11-506" fmla="*/ 685800 h 692150"/>
                    <a:gd name="connsiteX12-507" fmla="*/ 2552700 w 2559331"/>
                    <a:gd name="connsiteY12-508" fmla="*/ 171450 h 692150"/>
                    <a:gd name="connsiteX13-509" fmla="*/ 2466975 w 2559331"/>
                    <a:gd name="connsiteY13-510" fmla="*/ 95250 h 692150"/>
                    <a:gd name="connsiteX14-511" fmla="*/ 511175 w 2559331"/>
                    <a:gd name="connsiteY14-512" fmla="*/ 184150 h 692150"/>
                    <a:gd name="connsiteX15-513" fmla="*/ 180975 w 2559331"/>
                    <a:gd name="connsiteY15-514" fmla="*/ 0 h 692150"/>
                    <a:gd name="connsiteX0-515" fmla="*/ 180975 w 2559331"/>
                    <a:gd name="connsiteY0-516" fmla="*/ 0 h 688975"/>
                    <a:gd name="connsiteX1-517" fmla="*/ 6350 w 2559331"/>
                    <a:gd name="connsiteY1-518" fmla="*/ 152400 h 688975"/>
                    <a:gd name="connsiteX2-519" fmla="*/ 9525 w 2559331"/>
                    <a:gd name="connsiteY2-520" fmla="*/ 241300 h 688975"/>
                    <a:gd name="connsiteX3-521" fmla="*/ 2454275 w 2559331"/>
                    <a:gd name="connsiteY3-522" fmla="*/ 234950 h 688975"/>
                    <a:gd name="connsiteX4-523" fmla="*/ 2454275 w 2559331"/>
                    <a:gd name="connsiteY4-524" fmla="*/ 552450 h 688975"/>
                    <a:gd name="connsiteX5-525" fmla="*/ 66675 w 2559331"/>
                    <a:gd name="connsiteY5-526" fmla="*/ 565150 h 688975"/>
                    <a:gd name="connsiteX6-527" fmla="*/ 88900 w 2559331"/>
                    <a:gd name="connsiteY6-528" fmla="*/ 568325 h 688975"/>
                    <a:gd name="connsiteX7-529" fmla="*/ 92075 w 2559331"/>
                    <a:gd name="connsiteY7-530" fmla="*/ 520700 h 688975"/>
                    <a:gd name="connsiteX8-531" fmla="*/ 0 w 2559331"/>
                    <a:gd name="connsiteY8-532" fmla="*/ 593725 h 688975"/>
                    <a:gd name="connsiteX9-533" fmla="*/ 6350 w 2559331"/>
                    <a:gd name="connsiteY9-534" fmla="*/ 688975 h 688975"/>
                    <a:gd name="connsiteX10-535" fmla="*/ 2559050 w 2559331"/>
                    <a:gd name="connsiteY10-536" fmla="*/ 685800 h 688975"/>
                    <a:gd name="connsiteX11-537" fmla="*/ 2552700 w 2559331"/>
                    <a:gd name="connsiteY11-538" fmla="*/ 171450 h 688975"/>
                    <a:gd name="connsiteX12-539" fmla="*/ 2466975 w 2559331"/>
                    <a:gd name="connsiteY12-540" fmla="*/ 95250 h 688975"/>
                    <a:gd name="connsiteX13-541" fmla="*/ 511175 w 2559331"/>
                    <a:gd name="connsiteY13-542" fmla="*/ 184150 h 688975"/>
                    <a:gd name="connsiteX14-543" fmla="*/ 180975 w 2559331"/>
                    <a:gd name="connsiteY14-544" fmla="*/ 0 h 688975"/>
                    <a:gd name="connsiteX0-545" fmla="*/ 180975 w 2572231"/>
                    <a:gd name="connsiteY0-546" fmla="*/ 0 h 688975"/>
                    <a:gd name="connsiteX1-547" fmla="*/ 6350 w 2572231"/>
                    <a:gd name="connsiteY1-548" fmla="*/ 152400 h 688975"/>
                    <a:gd name="connsiteX2-549" fmla="*/ 9525 w 2572231"/>
                    <a:gd name="connsiteY2-550" fmla="*/ 241300 h 688975"/>
                    <a:gd name="connsiteX3-551" fmla="*/ 2454275 w 2572231"/>
                    <a:gd name="connsiteY3-552" fmla="*/ 234950 h 688975"/>
                    <a:gd name="connsiteX4-553" fmla="*/ 2454275 w 2572231"/>
                    <a:gd name="connsiteY4-554" fmla="*/ 552450 h 688975"/>
                    <a:gd name="connsiteX5-555" fmla="*/ 66675 w 2572231"/>
                    <a:gd name="connsiteY5-556" fmla="*/ 565150 h 688975"/>
                    <a:gd name="connsiteX6-557" fmla="*/ 88900 w 2572231"/>
                    <a:gd name="connsiteY6-558" fmla="*/ 568325 h 688975"/>
                    <a:gd name="connsiteX7-559" fmla="*/ 92075 w 2572231"/>
                    <a:gd name="connsiteY7-560" fmla="*/ 520700 h 688975"/>
                    <a:gd name="connsiteX8-561" fmla="*/ 0 w 2572231"/>
                    <a:gd name="connsiteY8-562" fmla="*/ 593725 h 688975"/>
                    <a:gd name="connsiteX9-563" fmla="*/ 6350 w 2572231"/>
                    <a:gd name="connsiteY9-564" fmla="*/ 688975 h 688975"/>
                    <a:gd name="connsiteX10-565" fmla="*/ 2559050 w 2572231"/>
                    <a:gd name="connsiteY10-566" fmla="*/ 685800 h 688975"/>
                    <a:gd name="connsiteX11-567" fmla="*/ 2552700 w 2572231"/>
                    <a:gd name="connsiteY11-568" fmla="*/ 171450 h 688975"/>
                    <a:gd name="connsiteX12-569" fmla="*/ 2466975 w 2572231"/>
                    <a:gd name="connsiteY12-570" fmla="*/ 95250 h 688975"/>
                    <a:gd name="connsiteX13-571" fmla="*/ 511175 w 2572231"/>
                    <a:gd name="connsiteY13-572" fmla="*/ 184150 h 688975"/>
                    <a:gd name="connsiteX14-573" fmla="*/ 180975 w 2572231"/>
                    <a:gd name="connsiteY14-574" fmla="*/ 0 h 688975"/>
                    <a:gd name="connsiteX0-575" fmla="*/ 180975 w 2572231"/>
                    <a:gd name="connsiteY0-576" fmla="*/ 0 h 688975"/>
                    <a:gd name="connsiteX1-577" fmla="*/ 6350 w 2572231"/>
                    <a:gd name="connsiteY1-578" fmla="*/ 152400 h 688975"/>
                    <a:gd name="connsiteX2-579" fmla="*/ 9525 w 2572231"/>
                    <a:gd name="connsiteY2-580" fmla="*/ 241300 h 688975"/>
                    <a:gd name="connsiteX3-581" fmla="*/ 2454275 w 2572231"/>
                    <a:gd name="connsiteY3-582" fmla="*/ 234950 h 688975"/>
                    <a:gd name="connsiteX4-583" fmla="*/ 2454275 w 2572231"/>
                    <a:gd name="connsiteY4-584" fmla="*/ 552450 h 688975"/>
                    <a:gd name="connsiteX5-585" fmla="*/ 66675 w 2572231"/>
                    <a:gd name="connsiteY5-586" fmla="*/ 565150 h 688975"/>
                    <a:gd name="connsiteX6-587" fmla="*/ 88900 w 2572231"/>
                    <a:gd name="connsiteY6-588" fmla="*/ 568325 h 688975"/>
                    <a:gd name="connsiteX7-589" fmla="*/ 92075 w 2572231"/>
                    <a:gd name="connsiteY7-590" fmla="*/ 520700 h 688975"/>
                    <a:gd name="connsiteX8-591" fmla="*/ 0 w 2572231"/>
                    <a:gd name="connsiteY8-592" fmla="*/ 593725 h 688975"/>
                    <a:gd name="connsiteX9-593" fmla="*/ 6350 w 2572231"/>
                    <a:gd name="connsiteY9-594" fmla="*/ 688975 h 688975"/>
                    <a:gd name="connsiteX10-595" fmla="*/ 2559050 w 2572231"/>
                    <a:gd name="connsiteY10-596" fmla="*/ 685800 h 688975"/>
                    <a:gd name="connsiteX11-597" fmla="*/ 2552700 w 2572231"/>
                    <a:gd name="connsiteY11-598" fmla="*/ 171450 h 688975"/>
                    <a:gd name="connsiteX12-599" fmla="*/ 2466975 w 2572231"/>
                    <a:gd name="connsiteY12-600" fmla="*/ 95250 h 688975"/>
                    <a:gd name="connsiteX13-601" fmla="*/ 511175 w 2572231"/>
                    <a:gd name="connsiteY13-602" fmla="*/ 184150 h 688975"/>
                    <a:gd name="connsiteX14-603" fmla="*/ 180975 w 2572231"/>
                    <a:gd name="connsiteY14-604" fmla="*/ 0 h 688975"/>
                    <a:gd name="connsiteX0-605" fmla="*/ 180975 w 2574798"/>
                    <a:gd name="connsiteY0-606" fmla="*/ 0 h 688975"/>
                    <a:gd name="connsiteX1-607" fmla="*/ 6350 w 2574798"/>
                    <a:gd name="connsiteY1-608" fmla="*/ 152400 h 688975"/>
                    <a:gd name="connsiteX2-609" fmla="*/ 9525 w 2574798"/>
                    <a:gd name="connsiteY2-610" fmla="*/ 241300 h 688975"/>
                    <a:gd name="connsiteX3-611" fmla="*/ 2454275 w 2574798"/>
                    <a:gd name="connsiteY3-612" fmla="*/ 234950 h 688975"/>
                    <a:gd name="connsiteX4-613" fmla="*/ 2454275 w 2574798"/>
                    <a:gd name="connsiteY4-614" fmla="*/ 552450 h 688975"/>
                    <a:gd name="connsiteX5-615" fmla="*/ 66675 w 2574798"/>
                    <a:gd name="connsiteY5-616" fmla="*/ 565150 h 688975"/>
                    <a:gd name="connsiteX6-617" fmla="*/ 88900 w 2574798"/>
                    <a:gd name="connsiteY6-618" fmla="*/ 568325 h 688975"/>
                    <a:gd name="connsiteX7-619" fmla="*/ 92075 w 2574798"/>
                    <a:gd name="connsiteY7-620" fmla="*/ 520700 h 688975"/>
                    <a:gd name="connsiteX8-621" fmla="*/ 0 w 2574798"/>
                    <a:gd name="connsiteY8-622" fmla="*/ 593725 h 688975"/>
                    <a:gd name="connsiteX9-623" fmla="*/ 6350 w 2574798"/>
                    <a:gd name="connsiteY9-624" fmla="*/ 688975 h 688975"/>
                    <a:gd name="connsiteX10-625" fmla="*/ 2562225 w 2574798"/>
                    <a:gd name="connsiteY10-626" fmla="*/ 666750 h 688975"/>
                    <a:gd name="connsiteX11-627" fmla="*/ 2552700 w 2574798"/>
                    <a:gd name="connsiteY11-628" fmla="*/ 171450 h 688975"/>
                    <a:gd name="connsiteX12-629" fmla="*/ 2466975 w 2574798"/>
                    <a:gd name="connsiteY12-630" fmla="*/ 95250 h 688975"/>
                    <a:gd name="connsiteX13-631" fmla="*/ 511175 w 2574798"/>
                    <a:gd name="connsiteY13-632" fmla="*/ 184150 h 688975"/>
                    <a:gd name="connsiteX14-633" fmla="*/ 180975 w 2574798"/>
                    <a:gd name="connsiteY14-634" fmla="*/ 0 h 688975"/>
                    <a:gd name="connsiteX0-635" fmla="*/ 180975 w 2574798"/>
                    <a:gd name="connsiteY0-636" fmla="*/ 0 h 688975"/>
                    <a:gd name="connsiteX1-637" fmla="*/ 6350 w 2574798"/>
                    <a:gd name="connsiteY1-638" fmla="*/ 152400 h 688975"/>
                    <a:gd name="connsiteX2-639" fmla="*/ 9525 w 2574798"/>
                    <a:gd name="connsiteY2-640" fmla="*/ 241300 h 688975"/>
                    <a:gd name="connsiteX3-641" fmla="*/ 2454275 w 2574798"/>
                    <a:gd name="connsiteY3-642" fmla="*/ 234950 h 688975"/>
                    <a:gd name="connsiteX4-643" fmla="*/ 2454275 w 2574798"/>
                    <a:gd name="connsiteY4-644" fmla="*/ 552450 h 688975"/>
                    <a:gd name="connsiteX5-645" fmla="*/ 66675 w 2574798"/>
                    <a:gd name="connsiteY5-646" fmla="*/ 565150 h 688975"/>
                    <a:gd name="connsiteX6-647" fmla="*/ 88900 w 2574798"/>
                    <a:gd name="connsiteY6-648" fmla="*/ 568325 h 688975"/>
                    <a:gd name="connsiteX7-649" fmla="*/ 92075 w 2574798"/>
                    <a:gd name="connsiteY7-650" fmla="*/ 520700 h 688975"/>
                    <a:gd name="connsiteX8-651" fmla="*/ 0 w 2574798"/>
                    <a:gd name="connsiteY8-652" fmla="*/ 593725 h 688975"/>
                    <a:gd name="connsiteX9-653" fmla="*/ 6350 w 2574798"/>
                    <a:gd name="connsiteY9-654" fmla="*/ 688975 h 688975"/>
                    <a:gd name="connsiteX10-655" fmla="*/ 2562225 w 2574798"/>
                    <a:gd name="connsiteY10-656" fmla="*/ 666750 h 688975"/>
                    <a:gd name="connsiteX11-657" fmla="*/ 2552700 w 2574798"/>
                    <a:gd name="connsiteY11-658" fmla="*/ 171450 h 688975"/>
                    <a:gd name="connsiteX12-659" fmla="*/ 2466975 w 2574798"/>
                    <a:gd name="connsiteY12-660" fmla="*/ 95250 h 688975"/>
                    <a:gd name="connsiteX13-661" fmla="*/ 511175 w 2574798"/>
                    <a:gd name="connsiteY13-662" fmla="*/ 184150 h 688975"/>
                    <a:gd name="connsiteX14-663" fmla="*/ 180975 w 2574798"/>
                    <a:gd name="connsiteY14-664" fmla="*/ 0 h 688975"/>
                    <a:gd name="connsiteX0-665" fmla="*/ 180975 w 2577418"/>
                    <a:gd name="connsiteY0-666" fmla="*/ 0 h 688975"/>
                    <a:gd name="connsiteX1-667" fmla="*/ 6350 w 2577418"/>
                    <a:gd name="connsiteY1-668" fmla="*/ 152400 h 688975"/>
                    <a:gd name="connsiteX2-669" fmla="*/ 9525 w 2577418"/>
                    <a:gd name="connsiteY2-670" fmla="*/ 241300 h 688975"/>
                    <a:gd name="connsiteX3-671" fmla="*/ 2454275 w 2577418"/>
                    <a:gd name="connsiteY3-672" fmla="*/ 234950 h 688975"/>
                    <a:gd name="connsiteX4-673" fmla="*/ 2454275 w 2577418"/>
                    <a:gd name="connsiteY4-674" fmla="*/ 552450 h 688975"/>
                    <a:gd name="connsiteX5-675" fmla="*/ 66675 w 2577418"/>
                    <a:gd name="connsiteY5-676" fmla="*/ 565150 h 688975"/>
                    <a:gd name="connsiteX6-677" fmla="*/ 88900 w 2577418"/>
                    <a:gd name="connsiteY6-678" fmla="*/ 568325 h 688975"/>
                    <a:gd name="connsiteX7-679" fmla="*/ 92075 w 2577418"/>
                    <a:gd name="connsiteY7-680" fmla="*/ 520700 h 688975"/>
                    <a:gd name="connsiteX8-681" fmla="*/ 0 w 2577418"/>
                    <a:gd name="connsiteY8-682" fmla="*/ 593725 h 688975"/>
                    <a:gd name="connsiteX9-683" fmla="*/ 6350 w 2577418"/>
                    <a:gd name="connsiteY9-684" fmla="*/ 688975 h 688975"/>
                    <a:gd name="connsiteX10-685" fmla="*/ 2565400 w 2577418"/>
                    <a:gd name="connsiteY10-686" fmla="*/ 688975 h 688975"/>
                    <a:gd name="connsiteX11-687" fmla="*/ 2552700 w 2577418"/>
                    <a:gd name="connsiteY11-688" fmla="*/ 171450 h 688975"/>
                    <a:gd name="connsiteX12-689" fmla="*/ 2466975 w 2577418"/>
                    <a:gd name="connsiteY12-690" fmla="*/ 95250 h 688975"/>
                    <a:gd name="connsiteX13-691" fmla="*/ 511175 w 2577418"/>
                    <a:gd name="connsiteY13-692" fmla="*/ 184150 h 688975"/>
                    <a:gd name="connsiteX14-693" fmla="*/ 180975 w 2577418"/>
                    <a:gd name="connsiteY14-694" fmla="*/ 0 h 688975"/>
                    <a:gd name="connsiteX0-695" fmla="*/ 180975 w 2577418"/>
                    <a:gd name="connsiteY0-696" fmla="*/ 0 h 688975"/>
                    <a:gd name="connsiteX1-697" fmla="*/ 6350 w 2577418"/>
                    <a:gd name="connsiteY1-698" fmla="*/ 152400 h 688975"/>
                    <a:gd name="connsiteX2-699" fmla="*/ 9525 w 2577418"/>
                    <a:gd name="connsiteY2-700" fmla="*/ 241300 h 688975"/>
                    <a:gd name="connsiteX3-701" fmla="*/ 2454275 w 2577418"/>
                    <a:gd name="connsiteY3-702" fmla="*/ 234950 h 688975"/>
                    <a:gd name="connsiteX4-703" fmla="*/ 2454275 w 2577418"/>
                    <a:gd name="connsiteY4-704" fmla="*/ 552450 h 688975"/>
                    <a:gd name="connsiteX5-705" fmla="*/ 66675 w 2577418"/>
                    <a:gd name="connsiteY5-706" fmla="*/ 565150 h 688975"/>
                    <a:gd name="connsiteX6-707" fmla="*/ 88900 w 2577418"/>
                    <a:gd name="connsiteY6-708" fmla="*/ 568325 h 688975"/>
                    <a:gd name="connsiteX7-709" fmla="*/ 92075 w 2577418"/>
                    <a:gd name="connsiteY7-710" fmla="*/ 520700 h 688975"/>
                    <a:gd name="connsiteX8-711" fmla="*/ 0 w 2577418"/>
                    <a:gd name="connsiteY8-712" fmla="*/ 593725 h 688975"/>
                    <a:gd name="connsiteX9-713" fmla="*/ 6350 w 2577418"/>
                    <a:gd name="connsiteY9-714" fmla="*/ 688975 h 688975"/>
                    <a:gd name="connsiteX10-715" fmla="*/ 2565400 w 2577418"/>
                    <a:gd name="connsiteY10-716" fmla="*/ 688975 h 688975"/>
                    <a:gd name="connsiteX11-717" fmla="*/ 2552700 w 2577418"/>
                    <a:gd name="connsiteY11-718" fmla="*/ 171450 h 688975"/>
                    <a:gd name="connsiteX12-719" fmla="*/ 2466975 w 2577418"/>
                    <a:gd name="connsiteY12-720" fmla="*/ 95250 h 688975"/>
                    <a:gd name="connsiteX13-721" fmla="*/ 511175 w 2577418"/>
                    <a:gd name="connsiteY13-722" fmla="*/ 184150 h 688975"/>
                    <a:gd name="connsiteX14-723" fmla="*/ 180975 w 2577418"/>
                    <a:gd name="connsiteY14-724" fmla="*/ 0 h 688975"/>
                    <a:gd name="connsiteX0-725" fmla="*/ 180975 w 2570812"/>
                    <a:gd name="connsiteY0-726" fmla="*/ 0 h 688975"/>
                    <a:gd name="connsiteX1-727" fmla="*/ 6350 w 2570812"/>
                    <a:gd name="connsiteY1-728" fmla="*/ 152400 h 688975"/>
                    <a:gd name="connsiteX2-729" fmla="*/ 9525 w 2570812"/>
                    <a:gd name="connsiteY2-730" fmla="*/ 241300 h 688975"/>
                    <a:gd name="connsiteX3-731" fmla="*/ 2454275 w 2570812"/>
                    <a:gd name="connsiteY3-732" fmla="*/ 234950 h 688975"/>
                    <a:gd name="connsiteX4-733" fmla="*/ 2454275 w 2570812"/>
                    <a:gd name="connsiteY4-734" fmla="*/ 552450 h 688975"/>
                    <a:gd name="connsiteX5-735" fmla="*/ 66675 w 2570812"/>
                    <a:gd name="connsiteY5-736" fmla="*/ 565150 h 688975"/>
                    <a:gd name="connsiteX6-737" fmla="*/ 88900 w 2570812"/>
                    <a:gd name="connsiteY6-738" fmla="*/ 568325 h 688975"/>
                    <a:gd name="connsiteX7-739" fmla="*/ 92075 w 2570812"/>
                    <a:gd name="connsiteY7-740" fmla="*/ 520700 h 688975"/>
                    <a:gd name="connsiteX8-741" fmla="*/ 0 w 2570812"/>
                    <a:gd name="connsiteY8-742" fmla="*/ 593725 h 688975"/>
                    <a:gd name="connsiteX9-743" fmla="*/ 6350 w 2570812"/>
                    <a:gd name="connsiteY9-744" fmla="*/ 688975 h 688975"/>
                    <a:gd name="connsiteX10-745" fmla="*/ 2565400 w 2570812"/>
                    <a:gd name="connsiteY10-746" fmla="*/ 688975 h 688975"/>
                    <a:gd name="connsiteX11-747" fmla="*/ 2552700 w 2570812"/>
                    <a:gd name="connsiteY11-748" fmla="*/ 171450 h 688975"/>
                    <a:gd name="connsiteX12-749" fmla="*/ 2466975 w 2570812"/>
                    <a:gd name="connsiteY12-750" fmla="*/ 95250 h 688975"/>
                    <a:gd name="connsiteX13-751" fmla="*/ 511175 w 2570812"/>
                    <a:gd name="connsiteY13-752" fmla="*/ 184150 h 688975"/>
                    <a:gd name="connsiteX14-753" fmla="*/ 180975 w 2570812"/>
                    <a:gd name="connsiteY14-754" fmla="*/ 0 h 688975"/>
                    <a:gd name="connsiteX0-755" fmla="*/ 180975 w 2570812"/>
                    <a:gd name="connsiteY0-756" fmla="*/ 0 h 688975"/>
                    <a:gd name="connsiteX1-757" fmla="*/ 6350 w 2570812"/>
                    <a:gd name="connsiteY1-758" fmla="*/ 152400 h 688975"/>
                    <a:gd name="connsiteX2-759" fmla="*/ 9525 w 2570812"/>
                    <a:gd name="connsiteY2-760" fmla="*/ 241300 h 688975"/>
                    <a:gd name="connsiteX3-761" fmla="*/ 2460625 w 2570812"/>
                    <a:gd name="connsiteY3-762" fmla="*/ 247650 h 688975"/>
                    <a:gd name="connsiteX4-763" fmla="*/ 2454275 w 2570812"/>
                    <a:gd name="connsiteY4-764" fmla="*/ 552450 h 688975"/>
                    <a:gd name="connsiteX5-765" fmla="*/ 66675 w 2570812"/>
                    <a:gd name="connsiteY5-766" fmla="*/ 565150 h 688975"/>
                    <a:gd name="connsiteX6-767" fmla="*/ 88900 w 2570812"/>
                    <a:gd name="connsiteY6-768" fmla="*/ 568325 h 688975"/>
                    <a:gd name="connsiteX7-769" fmla="*/ 92075 w 2570812"/>
                    <a:gd name="connsiteY7-770" fmla="*/ 520700 h 688975"/>
                    <a:gd name="connsiteX8-771" fmla="*/ 0 w 2570812"/>
                    <a:gd name="connsiteY8-772" fmla="*/ 593725 h 688975"/>
                    <a:gd name="connsiteX9-773" fmla="*/ 6350 w 2570812"/>
                    <a:gd name="connsiteY9-774" fmla="*/ 688975 h 688975"/>
                    <a:gd name="connsiteX10-775" fmla="*/ 2565400 w 2570812"/>
                    <a:gd name="connsiteY10-776" fmla="*/ 688975 h 688975"/>
                    <a:gd name="connsiteX11-777" fmla="*/ 2552700 w 2570812"/>
                    <a:gd name="connsiteY11-778" fmla="*/ 171450 h 688975"/>
                    <a:gd name="connsiteX12-779" fmla="*/ 2466975 w 2570812"/>
                    <a:gd name="connsiteY12-780" fmla="*/ 95250 h 688975"/>
                    <a:gd name="connsiteX13-781" fmla="*/ 511175 w 2570812"/>
                    <a:gd name="connsiteY13-782" fmla="*/ 184150 h 688975"/>
                    <a:gd name="connsiteX14-783" fmla="*/ 180975 w 2570812"/>
                    <a:gd name="connsiteY14-784" fmla="*/ 0 h 688975"/>
                    <a:gd name="connsiteX0-785" fmla="*/ 180975 w 2570812"/>
                    <a:gd name="connsiteY0-786" fmla="*/ 0 h 688975"/>
                    <a:gd name="connsiteX1-787" fmla="*/ 6350 w 2570812"/>
                    <a:gd name="connsiteY1-788" fmla="*/ 152400 h 688975"/>
                    <a:gd name="connsiteX2-789" fmla="*/ 9525 w 2570812"/>
                    <a:gd name="connsiteY2-790" fmla="*/ 241300 h 688975"/>
                    <a:gd name="connsiteX3-791" fmla="*/ 2460625 w 2570812"/>
                    <a:gd name="connsiteY3-792" fmla="*/ 247650 h 688975"/>
                    <a:gd name="connsiteX4-793" fmla="*/ 2457450 w 2570812"/>
                    <a:gd name="connsiteY4-794" fmla="*/ 561975 h 688975"/>
                    <a:gd name="connsiteX5-795" fmla="*/ 66675 w 2570812"/>
                    <a:gd name="connsiteY5-796" fmla="*/ 565150 h 688975"/>
                    <a:gd name="connsiteX6-797" fmla="*/ 88900 w 2570812"/>
                    <a:gd name="connsiteY6-798" fmla="*/ 568325 h 688975"/>
                    <a:gd name="connsiteX7-799" fmla="*/ 92075 w 2570812"/>
                    <a:gd name="connsiteY7-800" fmla="*/ 520700 h 688975"/>
                    <a:gd name="connsiteX8-801" fmla="*/ 0 w 2570812"/>
                    <a:gd name="connsiteY8-802" fmla="*/ 593725 h 688975"/>
                    <a:gd name="connsiteX9-803" fmla="*/ 6350 w 2570812"/>
                    <a:gd name="connsiteY9-804" fmla="*/ 688975 h 688975"/>
                    <a:gd name="connsiteX10-805" fmla="*/ 2565400 w 2570812"/>
                    <a:gd name="connsiteY10-806" fmla="*/ 688975 h 688975"/>
                    <a:gd name="connsiteX11-807" fmla="*/ 2552700 w 2570812"/>
                    <a:gd name="connsiteY11-808" fmla="*/ 171450 h 688975"/>
                    <a:gd name="connsiteX12-809" fmla="*/ 2466975 w 2570812"/>
                    <a:gd name="connsiteY12-810" fmla="*/ 95250 h 688975"/>
                    <a:gd name="connsiteX13-811" fmla="*/ 511175 w 2570812"/>
                    <a:gd name="connsiteY13-812" fmla="*/ 184150 h 688975"/>
                    <a:gd name="connsiteX14-813" fmla="*/ 180975 w 2570812"/>
                    <a:gd name="connsiteY14-814" fmla="*/ 0 h 688975"/>
                    <a:gd name="connsiteX0-815" fmla="*/ 180975 w 2570812"/>
                    <a:gd name="connsiteY0-816" fmla="*/ 0 h 688975"/>
                    <a:gd name="connsiteX1-817" fmla="*/ 6350 w 2570812"/>
                    <a:gd name="connsiteY1-818" fmla="*/ 152400 h 688975"/>
                    <a:gd name="connsiteX2-819" fmla="*/ 9525 w 2570812"/>
                    <a:gd name="connsiteY2-820" fmla="*/ 241300 h 688975"/>
                    <a:gd name="connsiteX3-821" fmla="*/ 2460625 w 2570812"/>
                    <a:gd name="connsiteY3-822" fmla="*/ 247650 h 688975"/>
                    <a:gd name="connsiteX4-823" fmla="*/ 2457450 w 2570812"/>
                    <a:gd name="connsiteY4-824" fmla="*/ 561975 h 688975"/>
                    <a:gd name="connsiteX5-825" fmla="*/ 66675 w 2570812"/>
                    <a:gd name="connsiteY5-826" fmla="*/ 565150 h 688975"/>
                    <a:gd name="connsiteX6-827" fmla="*/ 88900 w 2570812"/>
                    <a:gd name="connsiteY6-828" fmla="*/ 568325 h 688975"/>
                    <a:gd name="connsiteX7-829" fmla="*/ 92075 w 2570812"/>
                    <a:gd name="connsiteY7-830" fmla="*/ 520700 h 688975"/>
                    <a:gd name="connsiteX8-831" fmla="*/ 0 w 2570812"/>
                    <a:gd name="connsiteY8-832" fmla="*/ 593725 h 688975"/>
                    <a:gd name="connsiteX9-833" fmla="*/ 6350 w 2570812"/>
                    <a:gd name="connsiteY9-834" fmla="*/ 688975 h 688975"/>
                    <a:gd name="connsiteX10-835" fmla="*/ 2565400 w 2570812"/>
                    <a:gd name="connsiteY10-836" fmla="*/ 688975 h 688975"/>
                    <a:gd name="connsiteX11-837" fmla="*/ 2552700 w 2570812"/>
                    <a:gd name="connsiteY11-838" fmla="*/ 171450 h 688975"/>
                    <a:gd name="connsiteX12-839" fmla="*/ 2466975 w 2570812"/>
                    <a:gd name="connsiteY12-840" fmla="*/ 95250 h 688975"/>
                    <a:gd name="connsiteX13-841" fmla="*/ 485775 w 2570812"/>
                    <a:gd name="connsiteY13-842" fmla="*/ 171450 h 688975"/>
                    <a:gd name="connsiteX14-843" fmla="*/ 180975 w 2570812"/>
                    <a:gd name="connsiteY14-844" fmla="*/ 0 h 688975"/>
                    <a:gd name="connsiteX0-845" fmla="*/ 180975 w 2570812"/>
                    <a:gd name="connsiteY0-846" fmla="*/ 0 h 688975"/>
                    <a:gd name="connsiteX1-847" fmla="*/ 6350 w 2570812"/>
                    <a:gd name="connsiteY1-848" fmla="*/ 152400 h 688975"/>
                    <a:gd name="connsiteX2-849" fmla="*/ 9525 w 2570812"/>
                    <a:gd name="connsiteY2-850" fmla="*/ 241300 h 688975"/>
                    <a:gd name="connsiteX3-851" fmla="*/ 2460625 w 2570812"/>
                    <a:gd name="connsiteY3-852" fmla="*/ 247650 h 688975"/>
                    <a:gd name="connsiteX4-853" fmla="*/ 2457450 w 2570812"/>
                    <a:gd name="connsiteY4-854" fmla="*/ 561975 h 688975"/>
                    <a:gd name="connsiteX5-855" fmla="*/ 66675 w 2570812"/>
                    <a:gd name="connsiteY5-856" fmla="*/ 565150 h 688975"/>
                    <a:gd name="connsiteX6-857" fmla="*/ 88900 w 2570812"/>
                    <a:gd name="connsiteY6-858" fmla="*/ 568325 h 688975"/>
                    <a:gd name="connsiteX7-859" fmla="*/ 92075 w 2570812"/>
                    <a:gd name="connsiteY7-860" fmla="*/ 520700 h 688975"/>
                    <a:gd name="connsiteX8-861" fmla="*/ 0 w 2570812"/>
                    <a:gd name="connsiteY8-862" fmla="*/ 593725 h 688975"/>
                    <a:gd name="connsiteX9-863" fmla="*/ 6350 w 2570812"/>
                    <a:gd name="connsiteY9-864" fmla="*/ 688975 h 688975"/>
                    <a:gd name="connsiteX10-865" fmla="*/ 2565400 w 2570812"/>
                    <a:gd name="connsiteY10-866" fmla="*/ 688975 h 688975"/>
                    <a:gd name="connsiteX11-867" fmla="*/ 2552700 w 2570812"/>
                    <a:gd name="connsiteY11-868" fmla="*/ 171450 h 688975"/>
                    <a:gd name="connsiteX12-869" fmla="*/ 2466975 w 2570812"/>
                    <a:gd name="connsiteY12-870" fmla="*/ 95250 h 688975"/>
                    <a:gd name="connsiteX13-871" fmla="*/ 180975 w 2570812"/>
                    <a:gd name="connsiteY13-872" fmla="*/ 0 h 688975"/>
                    <a:gd name="connsiteX0-873" fmla="*/ 180975 w 2570812"/>
                    <a:gd name="connsiteY0-874" fmla="*/ 31750 h 720725"/>
                    <a:gd name="connsiteX1-875" fmla="*/ 6350 w 2570812"/>
                    <a:gd name="connsiteY1-876" fmla="*/ 184150 h 720725"/>
                    <a:gd name="connsiteX2-877" fmla="*/ 9525 w 2570812"/>
                    <a:gd name="connsiteY2-878" fmla="*/ 273050 h 720725"/>
                    <a:gd name="connsiteX3-879" fmla="*/ 2460625 w 2570812"/>
                    <a:gd name="connsiteY3-880" fmla="*/ 279400 h 720725"/>
                    <a:gd name="connsiteX4-881" fmla="*/ 2457450 w 2570812"/>
                    <a:gd name="connsiteY4-882" fmla="*/ 593725 h 720725"/>
                    <a:gd name="connsiteX5-883" fmla="*/ 66675 w 2570812"/>
                    <a:gd name="connsiteY5-884" fmla="*/ 596900 h 720725"/>
                    <a:gd name="connsiteX6-885" fmla="*/ 88900 w 2570812"/>
                    <a:gd name="connsiteY6-886" fmla="*/ 600075 h 720725"/>
                    <a:gd name="connsiteX7-887" fmla="*/ 92075 w 2570812"/>
                    <a:gd name="connsiteY7-888" fmla="*/ 552450 h 720725"/>
                    <a:gd name="connsiteX8-889" fmla="*/ 0 w 2570812"/>
                    <a:gd name="connsiteY8-890" fmla="*/ 625475 h 720725"/>
                    <a:gd name="connsiteX9-891" fmla="*/ 6350 w 2570812"/>
                    <a:gd name="connsiteY9-892" fmla="*/ 720725 h 720725"/>
                    <a:gd name="connsiteX10-893" fmla="*/ 2565400 w 2570812"/>
                    <a:gd name="connsiteY10-894" fmla="*/ 720725 h 720725"/>
                    <a:gd name="connsiteX11-895" fmla="*/ 2552700 w 2570812"/>
                    <a:gd name="connsiteY11-896" fmla="*/ 203200 h 720725"/>
                    <a:gd name="connsiteX12-897" fmla="*/ 2336800 w 2570812"/>
                    <a:gd name="connsiteY12-898" fmla="*/ 0 h 720725"/>
                    <a:gd name="connsiteX13-899" fmla="*/ 180975 w 2570812"/>
                    <a:gd name="connsiteY13-900" fmla="*/ 31750 h 720725"/>
                    <a:gd name="connsiteX0-901" fmla="*/ 180975 w 2570812"/>
                    <a:gd name="connsiteY0-902" fmla="*/ 0 h 688975"/>
                    <a:gd name="connsiteX1-903" fmla="*/ 6350 w 2570812"/>
                    <a:gd name="connsiteY1-904" fmla="*/ 152400 h 688975"/>
                    <a:gd name="connsiteX2-905" fmla="*/ 9525 w 2570812"/>
                    <a:gd name="connsiteY2-906" fmla="*/ 241300 h 688975"/>
                    <a:gd name="connsiteX3-907" fmla="*/ 2460625 w 2570812"/>
                    <a:gd name="connsiteY3-908" fmla="*/ 247650 h 688975"/>
                    <a:gd name="connsiteX4-909" fmla="*/ 2457450 w 2570812"/>
                    <a:gd name="connsiteY4-910" fmla="*/ 561975 h 688975"/>
                    <a:gd name="connsiteX5-911" fmla="*/ 66675 w 2570812"/>
                    <a:gd name="connsiteY5-912" fmla="*/ 565150 h 688975"/>
                    <a:gd name="connsiteX6-913" fmla="*/ 88900 w 2570812"/>
                    <a:gd name="connsiteY6-914" fmla="*/ 568325 h 688975"/>
                    <a:gd name="connsiteX7-915" fmla="*/ 92075 w 2570812"/>
                    <a:gd name="connsiteY7-916" fmla="*/ 520700 h 688975"/>
                    <a:gd name="connsiteX8-917" fmla="*/ 0 w 2570812"/>
                    <a:gd name="connsiteY8-918" fmla="*/ 593725 h 688975"/>
                    <a:gd name="connsiteX9-919" fmla="*/ 6350 w 2570812"/>
                    <a:gd name="connsiteY9-920" fmla="*/ 688975 h 688975"/>
                    <a:gd name="connsiteX10-921" fmla="*/ 2565400 w 2570812"/>
                    <a:gd name="connsiteY10-922" fmla="*/ 688975 h 688975"/>
                    <a:gd name="connsiteX11-923" fmla="*/ 2552700 w 2570812"/>
                    <a:gd name="connsiteY11-924" fmla="*/ 171450 h 688975"/>
                    <a:gd name="connsiteX12-925" fmla="*/ 2352675 w 2570812"/>
                    <a:gd name="connsiteY12-926" fmla="*/ 19050 h 688975"/>
                    <a:gd name="connsiteX13-927" fmla="*/ 180975 w 2570812"/>
                    <a:gd name="connsiteY13-928" fmla="*/ 0 h 688975"/>
                    <a:gd name="connsiteX0-929" fmla="*/ 225425 w 2570812"/>
                    <a:gd name="connsiteY0-930" fmla="*/ 0 h 714375"/>
                    <a:gd name="connsiteX1-931" fmla="*/ 6350 w 2570812"/>
                    <a:gd name="connsiteY1-932" fmla="*/ 177800 h 714375"/>
                    <a:gd name="connsiteX2-933" fmla="*/ 9525 w 2570812"/>
                    <a:gd name="connsiteY2-934" fmla="*/ 266700 h 714375"/>
                    <a:gd name="connsiteX3-935" fmla="*/ 2460625 w 2570812"/>
                    <a:gd name="connsiteY3-936" fmla="*/ 273050 h 714375"/>
                    <a:gd name="connsiteX4-937" fmla="*/ 2457450 w 2570812"/>
                    <a:gd name="connsiteY4-938" fmla="*/ 587375 h 714375"/>
                    <a:gd name="connsiteX5-939" fmla="*/ 66675 w 2570812"/>
                    <a:gd name="connsiteY5-940" fmla="*/ 590550 h 714375"/>
                    <a:gd name="connsiteX6-941" fmla="*/ 88900 w 2570812"/>
                    <a:gd name="connsiteY6-942" fmla="*/ 593725 h 714375"/>
                    <a:gd name="connsiteX7-943" fmla="*/ 92075 w 2570812"/>
                    <a:gd name="connsiteY7-944" fmla="*/ 546100 h 714375"/>
                    <a:gd name="connsiteX8-945" fmla="*/ 0 w 2570812"/>
                    <a:gd name="connsiteY8-946" fmla="*/ 619125 h 714375"/>
                    <a:gd name="connsiteX9-947" fmla="*/ 6350 w 2570812"/>
                    <a:gd name="connsiteY9-948" fmla="*/ 714375 h 714375"/>
                    <a:gd name="connsiteX10-949" fmla="*/ 2565400 w 2570812"/>
                    <a:gd name="connsiteY10-950" fmla="*/ 714375 h 714375"/>
                    <a:gd name="connsiteX11-951" fmla="*/ 2552700 w 2570812"/>
                    <a:gd name="connsiteY11-952" fmla="*/ 196850 h 714375"/>
                    <a:gd name="connsiteX12-953" fmla="*/ 2352675 w 2570812"/>
                    <a:gd name="connsiteY12-954" fmla="*/ 44450 h 714375"/>
                    <a:gd name="connsiteX13-955" fmla="*/ 225425 w 2570812"/>
                    <a:gd name="connsiteY13-956" fmla="*/ 0 h 714375"/>
                    <a:gd name="connsiteX0-957" fmla="*/ 225425 w 2570812"/>
                    <a:gd name="connsiteY0-958" fmla="*/ 0 h 714375"/>
                    <a:gd name="connsiteX1-959" fmla="*/ 6350 w 2570812"/>
                    <a:gd name="connsiteY1-960" fmla="*/ 177800 h 714375"/>
                    <a:gd name="connsiteX2-961" fmla="*/ 9525 w 2570812"/>
                    <a:gd name="connsiteY2-962" fmla="*/ 266700 h 714375"/>
                    <a:gd name="connsiteX3-963" fmla="*/ 2460625 w 2570812"/>
                    <a:gd name="connsiteY3-964" fmla="*/ 273050 h 714375"/>
                    <a:gd name="connsiteX4-965" fmla="*/ 2457450 w 2570812"/>
                    <a:gd name="connsiteY4-966" fmla="*/ 587375 h 714375"/>
                    <a:gd name="connsiteX5-967" fmla="*/ 66675 w 2570812"/>
                    <a:gd name="connsiteY5-968" fmla="*/ 590550 h 714375"/>
                    <a:gd name="connsiteX6-969" fmla="*/ 88900 w 2570812"/>
                    <a:gd name="connsiteY6-970" fmla="*/ 593725 h 714375"/>
                    <a:gd name="connsiteX7-971" fmla="*/ 92075 w 2570812"/>
                    <a:gd name="connsiteY7-972" fmla="*/ 546100 h 714375"/>
                    <a:gd name="connsiteX8-973" fmla="*/ 0 w 2570812"/>
                    <a:gd name="connsiteY8-974" fmla="*/ 619125 h 714375"/>
                    <a:gd name="connsiteX9-975" fmla="*/ 6350 w 2570812"/>
                    <a:gd name="connsiteY9-976" fmla="*/ 714375 h 714375"/>
                    <a:gd name="connsiteX10-977" fmla="*/ 2565400 w 2570812"/>
                    <a:gd name="connsiteY10-978" fmla="*/ 714375 h 714375"/>
                    <a:gd name="connsiteX11-979" fmla="*/ 2552700 w 2570812"/>
                    <a:gd name="connsiteY11-980" fmla="*/ 196850 h 714375"/>
                    <a:gd name="connsiteX12-981" fmla="*/ 2308225 w 2570812"/>
                    <a:gd name="connsiteY12-982" fmla="*/ 12700 h 714375"/>
                    <a:gd name="connsiteX13-983" fmla="*/ 225425 w 2570812"/>
                    <a:gd name="connsiteY13-984" fmla="*/ 0 h 714375"/>
                    <a:gd name="connsiteX0-985" fmla="*/ 225425 w 2570812"/>
                    <a:gd name="connsiteY0-986" fmla="*/ 0 h 714375"/>
                    <a:gd name="connsiteX1-987" fmla="*/ 6350 w 2570812"/>
                    <a:gd name="connsiteY1-988" fmla="*/ 177800 h 714375"/>
                    <a:gd name="connsiteX2-989" fmla="*/ 9525 w 2570812"/>
                    <a:gd name="connsiteY2-990" fmla="*/ 266700 h 714375"/>
                    <a:gd name="connsiteX3-991" fmla="*/ 2460625 w 2570812"/>
                    <a:gd name="connsiteY3-992" fmla="*/ 273050 h 714375"/>
                    <a:gd name="connsiteX4-993" fmla="*/ 2457450 w 2570812"/>
                    <a:gd name="connsiteY4-994" fmla="*/ 587375 h 714375"/>
                    <a:gd name="connsiteX5-995" fmla="*/ 66675 w 2570812"/>
                    <a:gd name="connsiteY5-996" fmla="*/ 590550 h 714375"/>
                    <a:gd name="connsiteX6-997" fmla="*/ 88900 w 2570812"/>
                    <a:gd name="connsiteY6-998" fmla="*/ 593725 h 714375"/>
                    <a:gd name="connsiteX7-999" fmla="*/ 92075 w 2570812"/>
                    <a:gd name="connsiteY7-1000" fmla="*/ 546100 h 714375"/>
                    <a:gd name="connsiteX8-1001" fmla="*/ 0 w 2570812"/>
                    <a:gd name="connsiteY8-1002" fmla="*/ 619125 h 714375"/>
                    <a:gd name="connsiteX9-1003" fmla="*/ 6350 w 2570812"/>
                    <a:gd name="connsiteY9-1004" fmla="*/ 714375 h 714375"/>
                    <a:gd name="connsiteX10-1005" fmla="*/ 2565400 w 2570812"/>
                    <a:gd name="connsiteY10-1006" fmla="*/ 714375 h 714375"/>
                    <a:gd name="connsiteX11-1007" fmla="*/ 2552700 w 2570812"/>
                    <a:gd name="connsiteY11-1008" fmla="*/ 196850 h 714375"/>
                    <a:gd name="connsiteX12-1009" fmla="*/ 2295525 w 2570812"/>
                    <a:gd name="connsiteY12-1010" fmla="*/ 0 h 714375"/>
                    <a:gd name="connsiteX13-1011" fmla="*/ 225425 w 2570812"/>
                    <a:gd name="connsiteY13-1012" fmla="*/ 0 h 714375"/>
                    <a:gd name="connsiteX0-1013" fmla="*/ 225425 w 2570812"/>
                    <a:gd name="connsiteY0-1014" fmla="*/ 0 h 714375"/>
                    <a:gd name="connsiteX1-1015" fmla="*/ 6350 w 2570812"/>
                    <a:gd name="connsiteY1-1016" fmla="*/ 177800 h 714375"/>
                    <a:gd name="connsiteX2-1017" fmla="*/ 9525 w 2570812"/>
                    <a:gd name="connsiteY2-1018" fmla="*/ 266700 h 714375"/>
                    <a:gd name="connsiteX3-1019" fmla="*/ 2460625 w 2570812"/>
                    <a:gd name="connsiteY3-1020" fmla="*/ 273050 h 714375"/>
                    <a:gd name="connsiteX4-1021" fmla="*/ 2457450 w 2570812"/>
                    <a:gd name="connsiteY4-1022" fmla="*/ 587375 h 714375"/>
                    <a:gd name="connsiteX5-1023" fmla="*/ 66675 w 2570812"/>
                    <a:gd name="connsiteY5-1024" fmla="*/ 590550 h 714375"/>
                    <a:gd name="connsiteX6-1025" fmla="*/ 88900 w 2570812"/>
                    <a:gd name="connsiteY6-1026" fmla="*/ 593725 h 714375"/>
                    <a:gd name="connsiteX7-1027" fmla="*/ 92075 w 2570812"/>
                    <a:gd name="connsiteY7-1028" fmla="*/ 546100 h 714375"/>
                    <a:gd name="connsiteX8-1029" fmla="*/ 0 w 2570812"/>
                    <a:gd name="connsiteY8-1030" fmla="*/ 619125 h 714375"/>
                    <a:gd name="connsiteX9-1031" fmla="*/ 6350 w 2570812"/>
                    <a:gd name="connsiteY9-1032" fmla="*/ 714375 h 714375"/>
                    <a:gd name="connsiteX10-1033" fmla="*/ 2565400 w 2570812"/>
                    <a:gd name="connsiteY10-1034" fmla="*/ 714375 h 714375"/>
                    <a:gd name="connsiteX11-1035" fmla="*/ 2552700 w 2570812"/>
                    <a:gd name="connsiteY11-1036" fmla="*/ 196850 h 714375"/>
                    <a:gd name="connsiteX12-1037" fmla="*/ 2295525 w 2570812"/>
                    <a:gd name="connsiteY12-1038" fmla="*/ 0 h 714375"/>
                    <a:gd name="connsiteX13-1039" fmla="*/ 225425 w 2570812"/>
                    <a:gd name="connsiteY13-1040" fmla="*/ 0 h 714375"/>
                    <a:gd name="connsiteX0-1041" fmla="*/ 225425 w 2573535"/>
                    <a:gd name="connsiteY0-1042" fmla="*/ 0 h 714375"/>
                    <a:gd name="connsiteX1-1043" fmla="*/ 6350 w 2573535"/>
                    <a:gd name="connsiteY1-1044" fmla="*/ 177800 h 714375"/>
                    <a:gd name="connsiteX2-1045" fmla="*/ 9525 w 2573535"/>
                    <a:gd name="connsiteY2-1046" fmla="*/ 266700 h 714375"/>
                    <a:gd name="connsiteX3-1047" fmla="*/ 2460625 w 2573535"/>
                    <a:gd name="connsiteY3-1048" fmla="*/ 273050 h 714375"/>
                    <a:gd name="connsiteX4-1049" fmla="*/ 2457450 w 2573535"/>
                    <a:gd name="connsiteY4-1050" fmla="*/ 587375 h 714375"/>
                    <a:gd name="connsiteX5-1051" fmla="*/ 66675 w 2573535"/>
                    <a:gd name="connsiteY5-1052" fmla="*/ 590550 h 714375"/>
                    <a:gd name="connsiteX6-1053" fmla="*/ 88900 w 2573535"/>
                    <a:gd name="connsiteY6-1054" fmla="*/ 593725 h 714375"/>
                    <a:gd name="connsiteX7-1055" fmla="*/ 92075 w 2573535"/>
                    <a:gd name="connsiteY7-1056" fmla="*/ 546100 h 714375"/>
                    <a:gd name="connsiteX8-1057" fmla="*/ 0 w 2573535"/>
                    <a:gd name="connsiteY8-1058" fmla="*/ 619125 h 714375"/>
                    <a:gd name="connsiteX9-1059" fmla="*/ 6350 w 2573535"/>
                    <a:gd name="connsiteY9-1060" fmla="*/ 714375 h 714375"/>
                    <a:gd name="connsiteX10-1061" fmla="*/ 2565400 w 2573535"/>
                    <a:gd name="connsiteY10-1062" fmla="*/ 714375 h 714375"/>
                    <a:gd name="connsiteX11-1063" fmla="*/ 2567732 w 2573535"/>
                    <a:gd name="connsiteY11-1064" fmla="*/ 201861 h 714375"/>
                    <a:gd name="connsiteX12-1065" fmla="*/ 2295525 w 2573535"/>
                    <a:gd name="connsiteY12-1066" fmla="*/ 0 h 714375"/>
                    <a:gd name="connsiteX13-1067" fmla="*/ 225425 w 2573535"/>
                    <a:gd name="connsiteY13-1068" fmla="*/ 0 h 714375"/>
                    <a:gd name="connsiteX0-1069" fmla="*/ 225425 w 2575177"/>
                    <a:gd name="connsiteY0-1070" fmla="*/ 0 h 714375"/>
                    <a:gd name="connsiteX1-1071" fmla="*/ 6350 w 2575177"/>
                    <a:gd name="connsiteY1-1072" fmla="*/ 177800 h 714375"/>
                    <a:gd name="connsiteX2-1073" fmla="*/ 9525 w 2575177"/>
                    <a:gd name="connsiteY2-1074" fmla="*/ 266700 h 714375"/>
                    <a:gd name="connsiteX3-1075" fmla="*/ 2460625 w 2575177"/>
                    <a:gd name="connsiteY3-1076" fmla="*/ 273050 h 714375"/>
                    <a:gd name="connsiteX4-1077" fmla="*/ 2457450 w 2575177"/>
                    <a:gd name="connsiteY4-1078" fmla="*/ 587375 h 714375"/>
                    <a:gd name="connsiteX5-1079" fmla="*/ 66675 w 2575177"/>
                    <a:gd name="connsiteY5-1080" fmla="*/ 590550 h 714375"/>
                    <a:gd name="connsiteX6-1081" fmla="*/ 88900 w 2575177"/>
                    <a:gd name="connsiteY6-1082" fmla="*/ 593725 h 714375"/>
                    <a:gd name="connsiteX7-1083" fmla="*/ 92075 w 2575177"/>
                    <a:gd name="connsiteY7-1084" fmla="*/ 546100 h 714375"/>
                    <a:gd name="connsiteX8-1085" fmla="*/ 0 w 2575177"/>
                    <a:gd name="connsiteY8-1086" fmla="*/ 619125 h 714375"/>
                    <a:gd name="connsiteX9-1087" fmla="*/ 6350 w 2575177"/>
                    <a:gd name="connsiteY9-1088" fmla="*/ 714375 h 714375"/>
                    <a:gd name="connsiteX10-1089" fmla="*/ 2565400 w 2575177"/>
                    <a:gd name="connsiteY10-1090" fmla="*/ 714375 h 714375"/>
                    <a:gd name="connsiteX11-1091" fmla="*/ 2572743 w 2575177"/>
                    <a:gd name="connsiteY11-1092" fmla="*/ 201861 h 714375"/>
                    <a:gd name="connsiteX12-1093" fmla="*/ 2295525 w 2575177"/>
                    <a:gd name="connsiteY12-1094" fmla="*/ 0 h 714375"/>
                    <a:gd name="connsiteX13-1095" fmla="*/ 225425 w 2575177"/>
                    <a:gd name="connsiteY13-1096" fmla="*/ 0 h 71437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</a:cxnLst>
                  <a:rect l="l" t="t" r="r" b="b"/>
                  <a:pathLst>
                    <a:path w="2575177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0626" y="377544"/>
                        <a:pt x="2572743" y="201861"/>
                      </a:cubicBezTo>
                      <a:cubicBezTo>
                        <a:pt x="2487018" y="120369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21" name="Rectangle 22">
                  <a:extLst>
                    <a:ext uri="{FF2B5EF4-FFF2-40B4-BE49-F238E27FC236}">
                      <a16:creationId xmlns:a16="http://schemas.microsoft.com/office/drawing/2014/main" id="{1A246300-DCA6-6833-1FB3-BA9F46A21D39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-1" fmla="*/ 0 w 2376264"/>
                    <a:gd name="connsiteY0-2" fmla="*/ 0 h 321543"/>
                    <a:gd name="connsiteX1-3" fmla="*/ 2376264 w 2376264"/>
                    <a:gd name="connsiteY1-4" fmla="*/ 0 h 321543"/>
                    <a:gd name="connsiteX2-5" fmla="*/ 2376264 w 2376264"/>
                    <a:gd name="connsiteY2-6" fmla="*/ 321543 h 321543"/>
                    <a:gd name="connsiteX3-7" fmla="*/ 0 w 2376264"/>
                    <a:gd name="connsiteY3-8" fmla="*/ 321543 h 321543"/>
                    <a:gd name="connsiteX4-9" fmla="*/ 0 w 2376264"/>
                    <a:gd name="connsiteY4-10" fmla="*/ 0 h 321543"/>
                    <a:gd name="connsiteX0-11" fmla="*/ 0 w 2376264"/>
                    <a:gd name="connsiteY0-12" fmla="*/ 0 h 321543"/>
                    <a:gd name="connsiteX1-13" fmla="*/ 2376264 w 2376264"/>
                    <a:gd name="connsiteY1-14" fmla="*/ 0 h 321543"/>
                    <a:gd name="connsiteX2-15" fmla="*/ 2376264 w 2376264"/>
                    <a:gd name="connsiteY2-16" fmla="*/ 321543 h 321543"/>
                    <a:gd name="connsiteX3-17" fmla="*/ 0 w 2376264"/>
                    <a:gd name="connsiteY3-18" fmla="*/ 321543 h 321543"/>
                    <a:gd name="connsiteX4-19" fmla="*/ 0 w 2376264"/>
                    <a:gd name="connsiteY4-20" fmla="*/ 0 h 321543"/>
                    <a:gd name="connsiteX0-21" fmla="*/ 0 w 2376264"/>
                    <a:gd name="connsiteY0-22" fmla="*/ 0 h 321543"/>
                    <a:gd name="connsiteX1-23" fmla="*/ 2376264 w 2376264"/>
                    <a:gd name="connsiteY1-24" fmla="*/ 0 h 321543"/>
                    <a:gd name="connsiteX2-25" fmla="*/ 2376264 w 2376264"/>
                    <a:gd name="connsiteY2-26" fmla="*/ 321543 h 321543"/>
                    <a:gd name="connsiteX3-27" fmla="*/ 0 w 2376264"/>
                    <a:gd name="connsiteY3-28" fmla="*/ 321543 h 321543"/>
                    <a:gd name="connsiteX4-29" fmla="*/ 0 w 2376264"/>
                    <a:gd name="connsiteY4-30" fmla="*/ 0 h 32154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5A6E2973-55EF-1092-9E67-BF0928BAC310}"/>
                  </a:ext>
                </a:extLst>
              </p:cNvPr>
              <p:cNvGrpSpPr/>
              <p:nvPr/>
            </p:nvGrpSpPr>
            <p:grpSpPr>
              <a:xfrm>
                <a:off x="4203709" y="4329734"/>
                <a:ext cx="1681345" cy="465751"/>
                <a:chOff x="3622676" y="3492499"/>
                <a:chExt cx="2578868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" name="Freeform 19">
                  <a:extLst>
                    <a:ext uri="{FF2B5EF4-FFF2-40B4-BE49-F238E27FC236}">
                      <a16:creationId xmlns:a16="http://schemas.microsoft.com/office/drawing/2014/main" id="{4BEE34B7-AF91-526F-E1DE-54BDE641107C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8868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-1" fmla="*/ 190500 w 2559050"/>
                    <a:gd name="connsiteY0-2" fmla="*/ 0 h 698500"/>
                    <a:gd name="connsiteX1-3" fmla="*/ 0 w 2559050"/>
                    <a:gd name="connsiteY1-4" fmla="*/ 152400 h 698500"/>
                    <a:gd name="connsiteX2-5" fmla="*/ 19050 w 2559050"/>
                    <a:gd name="connsiteY2-6" fmla="*/ 241300 h 698500"/>
                    <a:gd name="connsiteX3-7" fmla="*/ 2501900 w 2559050"/>
                    <a:gd name="connsiteY3-8" fmla="*/ 241300 h 698500"/>
                    <a:gd name="connsiteX4-9" fmla="*/ 2470150 w 2559050"/>
                    <a:gd name="connsiteY4-10" fmla="*/ 552450 h 698500"/>
                    <a:gd name="connsiteX5-11" fmla="*/ 76200 w 2559050"/>
                    <a:gd name="connsiteY5-12" fmla="*/ 565150 h 698500"/>
                    <a:gd name="connsiteX6-13" fmla="*/ 101600 w 2559050"/>
                    <a:gd name="connsiteY6-14" fmla="*/ 520700 h 698500"/>
                    <a:gd name="connsiteX7-15" fmla="*/ 6350 w 2559050"/>
                    <a:gd name="connsiteY7-16" fmla="*/ 577850 h 698500"/>
                    <a:gd name="connsiteX8-17" fmla="*/ 44450 w 2559050"/>
                    <a:gd name="connsiteY8-18" fmla="*/ 666750 h 698500"/>
                    <a:gd name="connsiteX9-19" fmla="*/ 2400300 w 2559050"/>
                    <a:gd name="connsiteY9-20" fmla="*/ 692150 h 698500"/>
                    <a:gd name="connsiteX10-21" fmla="*/ 2432050 w 2559050"/>
                    <a:gd name="connsiteY10-22" fmla="*/ 666750 h 698500"/>
                    <a:gd name="connsiteX11-23" fmla="*/ 2501900 w 2559050"/>
                    <a:gd name="connsiteY11-24" fmla="*/ 698500 h 698500"/>
                    <a:gd name="connsiteX12-25" fmla="*/ 2552700 w 2559050"/>
                    <a:gd name="connsiteY12-26" fmla="*/ 685800 h 698500"/>
                    <a:gd name="connsiteX13-27" fmla="*/ 2559050 w 2559050"/>
                    <a:gd name="connsiteY13-28" fmla="*/ 158750 h 698500"/>
                    <a:gd name="connsiteX14-29" fmla="*/ 2476500 w 2559050"/>
                    <a:gd name="connsiteY14-30" fmla="*/ 95250 h 698500"/>
                    <a:gd name="connsiteX15-31" fmla="*/ 520700 w 2559050"/>
                    <a:gd name="connsiteY15-32" fmla="*/ 184150 h 698500"/>
                    <a:gd name="connsiteX16-33" fmla="*/ 190500 w 2559050"/>
                    <a:gd name="connsiteY16-34" fmla="*/ 0 h 698500"/>
                    <a:gd name="connsiteX0-35" fmla="*/ 184150 w 2552700"/>
                    <a:gd name="connsiteY0-36" fmla="*/ 0 h 698500"/>
                    <a:gd name="connsiteX1-37" fmla="*/ 9525 w 2552700"/>
                    <a:gd name="connsiteY1-38" fmla="*/ 152400 h 698500"/>
                    <a:gd name="connsiteX2-39" fmla="*/ 12700 w 2552700"/>
                    <a:gd name="connsiteY2-40" fmla="*/ 241300 h 698500"/>
                    <a:gd name="connsiteX3-41" fmla="*/ 2495550 w 2552700"/>
                    <a:gd name="connsiteY3-42" fmla="*/ 241300 h 698500"/>
                    <a:gd name="connsiteX4-43" fmla="*/ 2463800 w 2552700"/>
                    <a:gd name="connsiteY4-44" fmla="*/ 552450 h 698500"/>
                    <a:gd name="connsiteX5-45" fmla="*/ 69850 w 2552700"/>
                    <a:gd name="connsiteY5-46" fmla="*/ 565150 h 698500"/>
                    <a:gd name="connsiteX6-47" fmla="*/ 95250 w 2552700"/>
                    <a:gd name="connsiteY6-48" fmla="*/ 520700 h 698500"/>
                    <a:gd name="connsiteX7-49" fmla="*/ 0 w 2552700"/>
                    <a:gd name="connsiteY7-50" fmla="*/ 577850 h 698500"/>
                    <a:gd name="connsiteX8-51" fmla="*/ 38100 w 2552700"/>
                    <a:gd name="connsiteY8-52" fmla="*/ 666750 h 698500"/>
                    <a:gd name="connsiteX9-53" fmla="*/ 2393950 w 2552700"/>
                    <a:gd name="connsiteY9-54" fmla="*/ 692150 h 698500"/>
                    <a:gd name="connsiteX10-55" fmla="*/ 2425700 w 2552700"/>
                    <a:gd name="connsiteY10-56" fmla="*/ 666750 h 698500"/>
                    <a:gd name="connsiteX11-57" fmla="*/ 2495550 w 2552700"/>
                    <a:gd name="connsiteY11-58" fmla="*/ 698500 h 698500"/>
                    <a:gd name="connsiteX12-59" fmla="*/ 2546350 w 2552700"/>
                    <a:gd name="connsiteY12-60" fmla="*/ 685800 h 698500"/>
                    <a:gd name="connsiteX13-61" fmla="*/ 2552700 w 2552700"/>
                    <a:gd name="connsiteY13-62" fmla="*/ 158750 h 698500"/>
                    <a:gd name="connsiteX14-63" fmla="*/ 2470150 w 2552700"/>
                    <a:gd name="connsiteY14-64" fmla="*/ 95250 h 698500"/>
                    <a:gd name="connsiteX15-65" fmla="*/ 514350 w 2552700"/>
                    <a:gd name="connsiteY15-66" fmla="*/ 184150 h 698500"/>
                    <a:gd name="connsiteX16-67" fmla="*/ 184150 w 2552700"/>
                    <a:gd name="connsiteY16-68" fmla="*/ 0 h 698500"/>
                    <a:gd name="connsiteX0-69" fmla="*/ 184150 w 2571750"/>
                    <a:gd name="connsiteY0-70" fmla="*/ 0 h 698500"/>
                    <a:gd name="connsiteX1-71" fmla="*/ 9525 w 2571750"/>
                    <a:gd name="connsiteY1-72" fmla="*/ 152400 h 698500"/>
                    <a:gd name="connsiteX2-73" fmla="*/ 12700 w 2571750"/>
                    <a:gd name="connsiteY2-74" fmla="*/ 241300 h 698500"/>
                    <a:gd name="connsiteX3-75" fmla="*/ 2495550 w 2571750"/>
                    <a:gd name="connsiteY3-76" fmla="*/ 241300 h 698500"/>
                    <a:gd name="connsiteX4-77" fmla="*/ 2463800 w 2571750"/>
                    <a:gd name="connsiteY4-78" fmla="*/ 552450 h 698500"/>
                    <a:gd name="connsiteX5-79" fmla="*/ 69850 w 2571750"/>
                    <a:gd name="connsiteY5-80" fmla="*/ 565150 h 698500"/>
                    <a:gd name="connsiteX6-81" fmla="*/ 95250 w 2571750"/>
                    <a:gd name="connsiteY6-82" fmla="*/ 520700 h 698500"/>
                    <a:gd name="connsiteX7-83" fmla="*/ 0 w 2571750"/>
                    <a:gd name="connsiteY7-84" fmla="*/ 577850 h 698500"/>
                    <a:gd name="connsiteX8-85" fmla="*/ 38100 w 2571750"/>
                    <a:gd name="connsiteY8-86" fmla="*/ 666750 h 698500"/>
                    <a:gd name="connsiteX9-87" fmla="*/ 2393950 w 2571750"/>
                    <a:gd name="connsiteY9-88" fmla="*/ 692150 h 698500"/>
                    <a:gd name="connsiteX10-89" fmla="*/ 2425700 w 2571750"/>
                    <a:gd name="connsiteY10-90" fmla="*/ 666750 h 698500"/>
                    <a:gd name="connsiteX11-91" fmla="*/ 2495550 w 2571750"/>
                    <a:gd name="connsiteY11-92" fmla="*/ 698500 h 698500"/>
                    <a:gd name="connsiteX12-93" fmla="*/ 2546350 w 2571750"/>
                    <a:gd name="connsiteY12-94" fmla="*/ 685800 h 698500"/>
                    <a:gd name="connsiteX13-95" fmla="*/ 2571750 w 2571750"/>
                    <a:gd name="connsiteY13-96" fmla="*/ 193675 h 698500"/>
                    <a:gd name="connsiteX14-97" fmla="*/ 2470150 w 2571750"/>
                    <a:gd name="connsiteY14-98" fmla="*/ 95250 h 698500"/>
                    <a:gd name="connsiteX15-99" fmla="*/ 514350 w 2571750"/>
                    <a:gd name="connsiteY15-100" fmla="*/ 184150 h 698500"/>
                    <a:gd name="connsiteX16-101" fmla="*/ 184150 w 2571750"/>
                    <a:gd name="connsiteY16-102" fmla="*/ 0 h 698500"/>
                    <a:gd name="connsiteX0-103" fmla="*/ 184150 w 2555875"/>
                    <a:gd name="connsiteY0-104" fmla="*/ 0 h 698500"/>
                    <a:gd name="connsiteX1-105" fmla="*/ 9525 w 2555875"/>
                    <a:gd name="connsiteY1-106" fmla="*/ 152400 h 698500"/>
                    <a:gd name="connsiteX2-107" fmla="*/ 12700 w 2555875"/>
                    <a:gd name="connsiteY2-108" fmla="*/ 241300 h 698500"/>
                    <a:gd name="connsiteX3-109" fmla="*/ 2495550 w 2555875"/>
                    <a:gd name="connsiteY3-110" fmla="*/ 241300 h 698500"/>
                    <a:gd name="connsiteX4-111" fmla="*/ 2463800 w 2555875"/>
                    <a:gd name="connsiteY4-112" fmla="*/ 552450 h 698500"/>
                    <a:gd name="connsiteX5-113" fmla="*/ 69850 w 2555875"/>
                    <a:gd name="connsiteY5-114" fmla="*/ 565150 h 698500"/>
                    <a:gd name="connsiteX6-115" fmla="*/ 95250 w 2555875"/>
                    <a:gd name="connsiteY6-116" fmla="*/ 520700 h 698500"/>
                    <a:gd name="connsiteX7-117" fmla="*/ 0 w 2555875"/>
                    <a:gd name="connsiteY7-118" fmla="*/ 577850 h 698500"/>
                    <a:gd name="connsiteX8-119" fmla="*/ 38100 w 2555875"/>
                    <a:gd name="connsiteY8-120" fmla="*/ 666750 h 698500"/>
                    <a:gd name="connsiteX9-121" fmla="*/ 2393950 w 2555875"/>
                    <a:gd name="connsiteY9-122" fmla="*/ 692150 h 698500"/>
                    <a:gd name="connsiteX10-123" fmla="*/ 2425700 w 2555875"/>
                    <a:gd name="connsiteY10-124" fmla="*/ 666750 h 698500"/>
                    <a:gd name="connsiteX11-125" fmla="*/ 2495550 w 2555875"/>
                    <a:gd name="connsiteY11-126" fmla="*/ 698500 h 698500"/>
                    <a:gd name="connsiteX12-127" fmla="*/ 2546350 w 2555875"/>
                    <a:gd name="connsiteY12-128" fmla="*/ 685800 h 698500"/>
                    <a:gd name="connsiteX13-129" fmla="*/ 2555875 w 2555875"/>
                    <a:gd name="connsiteY13-130" fmla="*/ 171450 h 698500"/>
                    <a:gd name="connsiteX14-131" fmla="*/ 2470150 w 2555875"/>
                    <a:gd name="connsiteY14-132" fmla="*/ 95250 h 698500"/>
                    <a:gd name="connsiteX15-133" fmla="*/ 514350 w 2555875"/>
                    <a:gd name="connsiteY15-134" fmla="*/ 184150 h 698500"/>
                    <a:gd name="connsiteX16-135" fmla="*/ 184150 w 2555875"/>
                    <a:gd name="connsiteY16-136" fmla="*/ 0 h 698500"/>
                    <a:gd name="connsiteX0-137" fmla="*/ 184150 w 2562506"/>
                    <a:gd name="connsiteY0-138" fmla="*/ 0 h 698500"/>
                    <a:gd name="connsiteX1-139" fmla="*/ 9525 w 2562506"/>
                    <a:gd name="connsiteY1-140" fmla="*/ 152400 h 698500"/>
                    <a:gd name="connsiteX2-141" fmla="*/ 12700 w 2562506"/>
                    <a:gd name="connsiteY2-142" fmla="*/ 241300 h 698500"/>
                    <a:gd name="connsiteX3-143" fmla="*/ 2495550 w 2562506"/>
                    <a:gd name="connsiteY3-144" fmla="*/ 241300 h 698500"/>
                    <a:gd name="connsiteX4-145" fmla="*/ 2463800 w 2562506"/>
                    <a:gd name="connsiteY4-146" fmla="*/ 552450 h 698500"/>
                    <a:gd name="connsiteX5-147" fmla="*/ 69850 w 2562506"/>
                    <a:gd name="connsiteY5-148" fmla="*/ 565150 h 698500"/>
                    <a:gd name="connsiteX6-149" fmla="*/ 95250 w 2562506"/>
                    <a:gd name="connsiteY6-150" fmla="*/ 520700 h 698500"/>
                    <a:gd name="connsiteX7-151" fmla="*/ 0 w 2562506"/>
                    <a:gd name="connsiteY7-152" fmla="*/ 577850 h 698500"/>
                    <a:gd name="connsiteX8-153" fmla="*/ 38100 w 2562506"/>
                    <a:gd name="connsiteY8-154" fmla="*/ 666750 h 698500"/>
                    <a:gd name="connsiteX9-155" fmla="*/ 2393950 w 2562506"/>
                    <a:gd name="connsiteY9-156" fmla="*/ 692150 h 698500"/>
                    <a:gd name="connsiteX10-157" fmla="*/ 2425700 w 2562506"/>
                    <a:gd name="connsiteY10-158" fmla="*/ 666750 h 698500"/>
                    <a:gd name="connsiteX11-159" fmla="*/ 2495550 w 2562506"/>
                    <a:gd name="connsiteY11-160" fmla="*/ 698500 h 698500"/>
                    <a:gd name="connsiteX12-161" fmla="*/ 2562225 w 2562506"/>
                    <a:gd name="connsiteY12-162" fmla="*/ 685800 h 698500"/>
                    <a:gd name="connsiteX13-163" fmla="*/ 2555875 w 2562506"/>
                    <a:gd name="connsiteY13-164" fmla="*/ 171450 h 698500"/>
                    <a:gd name="connsiteX14-165" fmla="*/ 2470150 w 2562506"/>
                    <a:gd name="connsiteY14-166" fmla="*/ 95250 h 698500"/>
                    <a:gd name="connsiteX15-167" fmla="*/ 514350 w 2562506"/>
                    <a:gd name="connsiteY15-168" fmla="*/ 184150 h 698500"/>
                    <a:gd name="connsiteX16-169" fmla="*/ 184150 w 2562506"/>
                    <a:gd name="connsiteY16-170" fmla="*/ 0 h 698500"/>
                    <a:gd name="connsiteX0-171" fmla="*/ 184150 w 2562506"/>
                    <a:gd name="connsiteY0-172" fmla="*/ 0 h 692150"/>
                    <a:gd name="connsiteX1-173" fmla="*/ 9525 w 2562506"/>
                    <a:gd name="connsiteY1-174" fmla="*/ 152400 h 692150"/>
                    <a:gd name="connsiteX2-175" fmla="*/ 12700 w 2562506"/>
                    <a:gd name="connsiteY2-176" fmla="*/ 241300 h 692150"/>
                    <a:gd name="connsiteX3-177" fmla="*/ 2495550 w 2562506"/>
                    <a:gd name="connsiteY3-178" fmla="*/ 241300 h 692150"/>
                    <a:gd name="connsiteX4-179" fmla="*/ 2463800 w 2562506"/>
                    <a:gd name="connsiteY4-180" fmla="*/ 552450 h 692150"/>
                    <a:gd name="connsiteX5-181" fmla="*/ 69850 w 2562506"/>
                    <a:gd name="connsiteY5-182" fmla="*/ 565150 h 692150"/>
                    <a:gd name="connsiteX6-183" fmla="*/ 95250 w 2562506"/>
                    <a:gd name="connsiteY6-184" fmla="*/ 520700 h 692150"/>
                    <a:gd name="connsiteX7-185" fmla="*/ 0 w 2562506"/>
                    <a:gd name="connsiteY7-186" fmla="*/ 577850 h 692150"/>
                    <a:gd name="connsiteX8-187" fmla="*/ 38100 w 2562506"/>
                    <a:gd name="connsiteY8-188" fmla="*/ 666750 h 692150"/>
                    <a:gd name="connsiteX9-189" fmla="*/ 2393950 w 2562506"/>
                    <a:gd name="connsiteY9-190" fmla="*/ 692150 h 692150"/>
                    <a:gd name="connsiteX10-191" fmla="*/ 2425700 w 2562506"/>
                    <a:gd name="connsiteY10-192" fmla="*/ 666750 h 692150"/>
                    <a:gd name="connsiteX11-193" fmla="*/ 2479675 w 2562506"/>
                    <a:gd name="connsiteY11-194" fmla="*/ 692150 h 692150"/>
                    <a:gd name="connsiteX12-195" fmla="*/ 2562225 w 2562506"/>
                    <a:gd name="connsiteY12-196" fmla="*/ 685800 h 692150"/>
                    <a:gd name="connsiteX13-197" fmla="*/ 2555875 w 2562506"/>
                    <a:gd name="connsiteY13-198" fmla="*/ 171450 h 692150"/>
                    <a:gd name="connsiteX14-199" fmla="*/ 2470150 w 2562506"/>
                    <a:gd name="connsiteY14-200" fmla="*/ 95250 h 692150"/>
                    <a:gd name="connsiteX15-201" fmla="*/ 514350 w 2562506"/>
                    <a:gd name="connsiteY15-202" fmla="*/ 184150 h 692150"/>
                    <a:gd name="connsiteX16-203" fmla="*/ 184150 w 2562506"/>
                    <a:gd name="connsiteY16-204" fmla="*/ 0 h 692150"/>
                    <a:gd name="connsiteX0-205" fmla="*/ 184150 w 2562506"/>
                    <a:gd name="connsiteY0-206" fmla="*/ 0 h 692150"/>
                    <a:gd name="connsiteX1-207" fmla="*/ 9525 w 2562506"/>
                    <a:gd name="connsiteY1-208" fmla="*/ 152400 h 692150"/>
                    <a:gd name="connsiteX2-209" fmla="*/ 12700 w 2562506"/>
                    <a:gd name="connsiteY2-210" fmla="*/ 241300 h 692150"/>
                    <a:gd name="connsiteX3-211" fmla="*/ 2495550 w 2562506"/>
                    <a:gd name="connsiteY3-212" fmla="*/ 241300 h 692150"/>
                    <a:gd name="connsiteX4-213" fmla="*/ 2463800 w 2562506"/>
                    <a:gd name="connsiteY4-214" fmla="*/ 552450 h 692150"/>
                    <a:gd name="connsiteX5-215" fmla="*/ 69850 w 2562506"/>
                    <a:gd name="connsiteY5-216" fmla="*/ 565150 h 692150"/>
                    <a:gd name="connsiteX6-217" fmla="*/ 95250 w 2562506"/>
                    <a:gd name="connsiteY6-218" fmla="*/ 520700 h 692150"/>
                    <a:gd name="connsiteX7-219" fmla="*/ 0 w 2562506"/>
                    <a:gd name="connsiteY7-220" fmla="*/ 577850 h 692150"/>
                    <a:gd name="connsiteX8-221" fmla="*/ 38100 w 2562506"/>
                    <a:gd name="connsiteY8-222" fmla="*/ 666750 h 692150"/>
                    <a:gd name="connsiteX9-223" fmla="*/ 2393950 w 2562506"/>
                    <a:gd name="connsiteY9-224" fmla="*/ 692150 h 692150"/>
                    <a:gd name="connsiteX10-225" fmla="*/ 2435225 w 2562506"/>
                    <a:gd name="connsiteY10-226" fmla="*/ 666750 h 692150"/>
                    <a:gd name="connsiteX11-227" fmla="*/ 2479675 w 2562506"/>
                    <a:gd name="connsiteY11-228" fmla="*/ 692150 h 692150"/>
                    <a:gd name="connsiteX12-229" fmla="*/ 2562225 w 2562506"/>
                    <a:gd name="connsiteY12-230" fmla="*/ 685800 h 692150"/>
                    <a:gd name="connsiteX13-231" fmla="*/ 2555875 w 2562506"/>
                    <a:gd name="connsiteY13-232" fmla="*/ 171450 h 692150"/>
                    <a:gd name="connsiteX14-233" fmla="*/ 2470150 w 2562506"/>
                    <a:gd name="connsiteY14-234" fmla="*/ 95250 h 692150"/>
                    <a:gd name="connsiteX15-235" fmla="*/ 514350 w 2562506"/>
                    <a:gd name="connsiteY15-236" fmla="*/ 184150 h 692150"/>
                    <a:gd name="connsiteX16-237" fmla="*/ 184150 w 2562506"/>
                    <a:gd name="connsiteY16-238" fmla="*/ 0 h 692150"/>
                    <a:gd name="connsiteX0-239" fmla="*/ 184150 w 2562506"/>
                    <a:gd name="connsiteY0-240" fmla="*/ 0 h 692150"/>
                    <a:gd name="connsiteX1-241" fmla="*/ 9525 w 2562506"/>
                    <a:gd name="connsiteY1-242" fmla="*/ 152400 h 692150"/>
                    <a:gd name="connsiteX2-243" fmla="*/ 12700 w 2562506"/>
                    <a:gd name="connsiteY2-244" fmla="*/ 241300 h 692150"/>
                    <a:gd name="connsiteX3-245" fmla="*/ 2495550 w 2562506"/>
                    <a:gd name="connsiteY3-246" fmla="*/ 241300 h 692150"/>
                    <a:gd name="connsiteX4-247" fmla="*/ 2463800 w 2562506"/>
                    <a:gd name="connsiteY4-248" fmla="*/ 552450 h 692150"/>
                    <a:gd name="connsiteX5-249" fmla="*/ 69850 w 2562506"/>
                    <a:gd name="connsiteY5-250" fmla="*/ 565150 h 692150"/>
                    <a:gd name="connsiteX6-251" fmla="*/ 95250 w 2562506"/>
                    <a:gd name="connsiteY6-252" fmla="*/ 520700 h 692150"/>
                    <a:gd name="connsiteX7-253" fmla="*/ 0 w 2562506"/>
                    <a:gd name="connsiteY7-254" fmla="*/ 577850 h 692150"/>
                    <a:gd name="connsiteX8-255" fmla="*/ 9525 w 2562506"/>
                    <a:gd name="connsiteY8-256" fmla="*/ 688975 h 692150"/>
                    <a:gd name="connsiteX9-257" fmla="*/ 2393950 w 2562506"/>
                    <a:gd name="connsiteY9-258" fmla="*/ 692150 h 692150"/>
                    <a:gd name="connsiteX10-259" fmla="*/ 2435225 w 2562506"/>
                    <a:gd name="connsiteY10-260" fmla="*/ 666750 h 692150"/>
                    <a:gd name="connsiteX11-261" fmla="*/ 2479675 w 2562506"/>
                    <a:gd name="connsiteY11-262" fmla="*/ 692150 h 692150"/>
                    <a:gd name="connsiteX12-263" fmla="*/ 2562225 w 2562506"/>
                    <a:gd name="connsiteY12-264" fmla="*/ 685800 h 692150"/>
                    <a:gd name="connsiteX13-265" fmla="*/ 2555875 w 2562506"/>
                    <a:gd name="connsiteY13-266" fmla="*/ 171450 h 692150"/>
                    <a:gd name="connsiteX14-267" fmla="*/ 2470150 w 2562506"/>
                    <a:gd name="connsiteY14-268" fmla="*/ 95250 h 692150"/>
                    <a:gd name="connsiteX15-269" fmla="*/ 514350 w 2562506"/>
                    <a:gd name="connsiteY15-270" fmla="*/ 184150 h 692150"/>
                    <a:gd name="connsiteX16-271" fmla="*/ 184150 w 2562506"/>
                    <a:gd name="connsiteY16-272" fmla="*/ 0 h 692150"/>
                    <a:gd name="connsiteX0-273" fmla="*/ 180975 w 2559331"/>
                    <a:gd name="connsiteY0-274" fmla="*/ 0 h 692150"/>
                    <a:gd name="connsiteX1-275" fmla="*/ 6350 w 2559331"/>
                    <a:gd name="connsiteY1-276" fmla="*/ 152400 h 692150"/>
                    <a:gd name="connsiteX2-277" fmla="*/ 9525 w 2559331"/>
                    <a:gd name="connsiteY2-278" fmla="*/ 241300 h 692150"/>
                    <a:gd name="connsiteX3-279" fmla="*/ 2492375 w 2559331"/>
                    <a:gd name="connsiteY3-280" fmla="*/ 241300 h 692150"/>
                    <a:gd name="connsiteX4-281" fmla="*/ 2460625 w 2559331"/>
                    <a:gd name="connsiteY4-282" fmla="*/ 552450 h 692150"/>
                    <a:gd name="connsiteX5-283" fmla="*/ 66675 w 2559331"/>
                    <a:gd name="connsiteY5-284" fmla="*/ 565150 h 692150"/>
                    <a:gd name="connsiteX6-285" fmla="*/ 92075 w 2559331"/>
                    <a:gd name="connsiteY6-286" fmla="*/ 520700 h 692150"/>
                    <a:gd name="connsiteX7-287" fmla="*/ 0 w 2559331"/>
                    <a:gd name="connsiteY7-288" fmla="*/ 593725 h 692150"/>
                    <a:gd name="connsiteX8-289" fmla="*/ 6350 w 2559331"/>
                    <a:gd name="connsiteY8-290" fmla="*/ 688975 h 692150"/>
                    <a:gd name="connsiteX9-291" fmla="*/ 2390775 w 2559331"/>
                    <a:gd name="connsiteY9-292" fmla="*/ 692150 h 692150"/>
                    <a:gd name="connsiteX10-293" fmla="*/ 2432050 w 2559331"/>
                    <a:gd name="connsiteY10-294" fmla="*/ 666750 h 692150"/>
                    <a:gd name="connsiteX11-295" fmla="*/ 2476500 w 2559331"/>
                    <a:gd name="connsiteY11-296" fmla="*/ 692150 h 692150"/>
                    <a:gd name="connsiteX12-297" fmla="*/ 2559050 w 2559331"/>
                    <a:gd name="connsiteY12-298" fmla="*/ 685800 h 692150"/>
                    <a:gd name="connsiteX13-299" fmla="*/ 2552700 w 2559331"/>
                    <a:gd name="connsiteY13-300" fmla="*/ 171450 h 692150"/>
                    <a:gd name="connsiteX14-301" fmla="*/ 2466975 w 2559331"/>
                    <a:gd name="connsiteY14-302" fmla="*/ 95250 h 692150"/>
                    <a:gd name="connsiteX15-303" fmla="*/ 511175 w 2559331"/>
                    <a:gd name="connsiteY15-304" fmla="*/ 184150 h 692150"/>
                    <a:gd name="connsiteX16-305" fmla="*/ 180975 w 2559331"/>
                    <a:gd name="connsiteY16-306" fmla="*/ 0 h 692150"/>
                    <a:gd name="connsiteX0-307" fmla="*/ 180975 w 2559331"/>
                    <a:gd name="connsiteY0-308" fmla="*/ 0 h 692150"/>
                    <a:gd name="connsiteX1-309" fmla="*/ 6350 w 2559331"/>
                    <a:gd name="connsiteY1-310" fmla="*/ 152400 h 692150"/>
                    <a:gd name="connsiteX2-311" fmla="*/ 9525 w 2559331"/>
                    <a:gd name="connsiteY2-312" fmla="*/ 241300 h 692150"/>
                    <a:gd name="connsiteX3-313" fmla="*/ 2492375 w 2559331"/>
                    <a:gd name="connsiteY3-314" fmla="*/ 241300 h 692150"/>
                    <a:gd name="connsiteX4-315" fmla="*/ 2460625 w 2559331"/>
                    <a:gd name="connsiteY4-316" fmla="*/ 552450 h 692150"/>
                    <a:gd name="connsiteX5-317" fmla="*/ 66675 w 2559331"/>
                    <a:gd name="connsiteY5-318" fmla="*/ 565150 h 692150"/>
                    <a:gd name="connsiteX6-319" fmla="*/ 88900 w 2559331"/>
                    <a:gd name="connsiteY6-320" fmla="*/ 568325 h 692150"/>
                    <a:gd name="connsiteX7-321" fmla="*/ 92075 w 2559331"/>
                    <a:gd name="connsiteY7-322" fmla="*/ 520700 h 692150"/>
                    <a:gd name="connsiteX8-323" fmla="*/ 0 w 2559331"/>
                    <a:gd name="connsiteY8-324" fmla="*/ 593725 h 692150"/>
                    <a:gd name="connsiteX9-325" fmla="*/ 6350 w 2559331"/>
                    <a:gd name="connsiteY9-326" fmla="*/ 688975 h 692150"/>
                    <a:gd name="connsiteX10-327" fmla="*/ 2390775 w 2559331"/>
                    <a:gd name="connsiteY10-328" fmla="*/ 692150 h 692150"/>
                    <a:gd name="connsiteX11-329" fmla="*/ 2432050 w 2559331"/>
                    <a:gd name="connsiteY11-330" fmla="*/ 666750 h 692150"/>
                    <a:gd name="connsiteX12-331" fmla="*/ 2476500 w 2559331"/>
                    <a:gd name="connsiteY12-332" fmla="*/ 692150 h 692150"/>
                    <a:gd name="connsiteX13-333" fmla="*/ 2559050 w 2559331"/>
                    <a:gd name="connsiteY13-334" fmla="*/ 685800 h 692150"/>
                    <a:gd name="connsiteX14-335" fmla="*/ 2552700 w 2559331"/>
                    <a:gd name="connsiteY14-336" fmla="*/ 171450 h 692150"/>
                    <a:gd name="connsiteX15-337" fmla="*/ 2466975 w 2559331"/>
                    <a:gd name="connsiteY15-338" fmla="*/ 95250 h 692150"/>
                    <a:gd name="connsiteX16-339" fmla="*/ 511175 w 2559331"/>
                    <a:gd name="connsiteY16-340" fmla="*/ 184150 h 692150"/>
                    <a:gd name="connsiteX17" fmla="*/ 180975 w 2559331"/>
                    <a:gd name="connsiteY17" fmla="*/ 0 h 692150"/>
                    <a:gd name="connsiteX0-341" fmla="*/ 180975 w 2559331"/>
                    <a:gd name="connsiteY0-342" fmla="*/ 0 h 692150"/>
                    <a:gd name="connsiteX1-343" fmla="*/ 6350 w 2559331"/>
                    <a:gd name="connsiteY1-344" fmla="*/ 152400 h 692150"/>
                    <a:gd name="connsiteX2-345" fmla="*/ 9525 w 2559331"/>
                    <a:gd name="connsiteY2-346" fmla="*/ 241300 h 692150"/>
                    <a:gd name="connsiteX3-347" fmla="*/ 2454275 w 2559331"/>
                    <a:gd name="connsiteY3-348" fmla="*/ 234950 h 692150"/>
                    <a:gd name="connsiteX4-349" fmla="*/ 2460625 w 2559331"/>
                    <a:gd name="connsiteY4-350" fmla="*/ 552450 h 692150"/>
                    <a:gd name="connsiteX5-351" fmla="*/ 66675 w 2559331"/>
                    <a:gd name="connsiteY5-352" fmla="*/ 565150 h 692150"/>
                    <a:gd name="connsiteX6-353" fmla="*/ 88900 w 2559331"/>
                    <a:gd name="connsiteY6-354" fmla="*/ 568325 h 692150"/>
                    <a:gd name="connsiteX7-355" fmla="*/ 92075 w 2559331"/>
                    <a:gd name="connsiteY7-356" fmla="*/ 520700 h 692150"/>
                    <a:gd name="connsiteX8-357" fmla="*/ 0 w 2559331"/>
                    <a:gd name="connsiteY8-358" fmla="*/ 593725 h 692150"/>
                    <a:gd name="connsiteX9-359" fmla="*/ 6350 w 2559331"/>
                    <a:gd name="connsiteY9-360" fmla="*/ 688975 h 692150"/>
                    <a:gd name="connsiteX10-361" fmla="*/ 2390775 w 2559331"/>
                    <a:gd name="connsiteY10-362" fmla="*/ 692150 h 692150"/>
                    <a:gd name="connsiteX11-363" fmla="*/ 2432050 w 2559331"/>
                    <a:gd name="connsiteY11-364" fmla="*/ 666750 h 692150"/>
                    <a:gd name="connsiteX12-365" fmla="*/ 2476500 w 2559331"/>
                    <a:gd name="connsiteY12-366" fmla="*/ 692150 h 692150"/>
                    <a:gd name="connsiteX13-367" fmla="*/ 2559050 w 2559331"/>
                    <a:gd name="connsiteY13-368" fmla="*/ 685800 h 692150"/>
                    <a:gd name="connsiteX14-369" fmla="*/ 2552700 w 2559331"/>
                    <a:gd name="connsiteY14-370" fmla="*/ 171450 h 692150"/>
                    <a:gd name="connsiteX15-371" fmla="*/ 2466975 w 2559331"/>
                    <a:gd name="connsiteY15-372" fmla="*/ 95250 h 692150"/>
                    <a:gd name="connsiteX16-373" fmla="*/ 511175 w 2559331"/>
                    <a:gd name="connsiteY16-374" fmla="*/ 184150 h 692150"/>
                    <a:gd name="connsiteX17-375" fmla="*/ 180975 w 2559331"/>
                    <a:gd name="connsiteY17-376" fmla="*/ 0 h 692150"/>
                    <a:gd name="connsiteX0-377" fmla="*/ 180975 w 2559331"/>
                    <a:gd name="connsiteY0-378" fmla="*/ 0 h 692150"/>
                    <a:gd name="connsiteX1-379" fmla="*/ 6350 w 2559331"/>
                    <a:gd name="connsiteY1-380" fmla="*/ 152400 h 692150"/>
                    <a:gd name="connsiteX2-381" fmla="*/ 9525 w 2559331"/>
                    <a:gd name="connsiteY2-382" fmla="*/ 241300 h 692150"/>
                    <a:gd name="connsiteX3-383" fmla="*/ 2454275 w 2559331"/>
                    <a:gd name="connsiteY3-384" fmla="*/ 234950 h 692150"/>
                    <a:gd name="connsiteX4-385" fmla="*/ 2454275 w 2559331"/>
                    <a:gd name="connsiteY4-386" fmla="*/ 552450 h 692150"/>
                    <a:gd name="connsiteX5-387" fmla="*/ 66675 w 2559331"/>
                    <a:gd name="connsiteY5-388" fmla="*/ 565150 h 692150"/>
                    <a:gd name="connsiteX6-389" fmla="*/ 88900 w 2559331"/>
                    <a:gd name="connsiteY6-390" fmla="*/ 568325 h 692150"/>
                    <a:gd name="connsiteX7-391" fmla="*/ 92075 w 2559331"/>
                    <a:gd name="connsiteY7-392" fmla="*/ 520700 h 692150"/>
                    <a:gd name="connsiteX8-393" fmla="*/ 0 w 2559331"/>
                    <a:gd name="connsiteY8-394" fmla="*/ 593725 h 692150"/>
                    <a:gd name="connsiteX9-395" fmla="*/ 6350 w 2559331"/>
                    <a:gd name="connsiteY9-396" fmla="*/ 688975 h 692150"/>
                    <a:gd name="connsiteX10-397" fmla="*/ 2390775 w 2559331"/>
                    <a:gd name="connsiteY10-398" fmla="*/ 692150 h 692150"/>
                    <a:gd name="connsiteX11-399" fmla="*/ 2432050 w 2559331"/>
                    <a:gd name="connsiteY11-400" fmla="*/ 666750 h 692150"/>
                    <a:gd name="connsiteX12-401" fmla="*/ 2476500 w 2559331"/>
                    <a:gd name="connsiteY12-402" fmla="*/ 692150 h 692150"/>
                    <a:gd name="connsiteX13-403" fmla="*/ 2559050 w 2559331"/>
                    <a:gd name="connsiteY13-404" fmla="*/ 685800 h 692150"/>
                    <a:gd name="connsiteX14-405" fmla="*/ 2552700 w 2559331"/>
                    <a:gd name="connsiteY14-406" fmla="*/ 171450 h 692150"/>
                    <a:gd name="connsiteX15-407" fmla="*/ 2466975 w 2559331"/>
                    <a:gd name="connsiteY15-408" fmla="*/ 95250 h 692150"/>
                    <a:gd name="connsiteX16-409" fmla="*/ 511175 w 2559331"/>
                    <a:gd name="connsiteY16-410" fmla="*/ 184150 h 692150"/>
                    <a:gd name="connsiteX17-411" fmla="*/ 180975 w 2559331"/>
                    <a:gd name="connsiteY17-412" fmla="*/ 0 h 692150"/>
                    <a:gd name="connsiteX0-413" fmla="*/ 180975 w 2559331"/>
                    <a:gd name="connsiteY0-414" fmla="*/ 0 h 692150"/>
                    <a:gd name="connsiteX1-415" fmla="*/ 6350 w 2559331"/>
                    <a:gd name="connsiteY1-416" fmla="*/ 152400 h 692150"/>
                    <a:gd name="connsiteX2-417" fmla="*/ 9525 w 2559331"/>
                    <a:gd name="connsiteY2-418" fmla="*/ 241300 h 692150"/>
                    <a:gd name="connsiteX3-419" fmla="*/ 2454275 w 2559331"/>
                    <a:gd name="connsiteY3-420" fmla="*/ 234950 h 692150"/>
                    <a:gd name="connsiteX4-421" fmla="*/ 2454275 w 2559331"/>
                    <a:gd name="connsiteY4-422" fmla="*/ 552450 h 692150"/>
                    <a:gd name="connsiteX5-423" fmla="*/ 66675 w 2559331"/>
                    <a:gd name="connsiteY5-424" fmla="*/ 565150 h 692150"/>
                    <a:gd name="connsiteX6-425" fmla="*/ 88900 w 2559331"/>
                    <a:gd name="connsiteY6-426" fmla="*/ 568325 h 692150"/>
                    <a:gd name="connsiteX7-427" fmla="*/ 92075 w 2559331"/>
                    <a:gd name="connsiteY7-428" fmla="*/ 520700 h 692150"/>
                    <a:gd name="connsiteX8-429" fmla="*/ 0 w 2559331"/>
                    <a:gd name="connsiteY8-430" fmla="*/ 593725 h 692150"/>
                    <a:gd name="connsiteX9-431" fmla="*/ 6350 w 2559331"/>
                    <a:gd name="connsiteY9-432" fmla="*/ 688975 h 692150"/>
                    <a:gd name="connsiteX10-433" fmla="*/ 2390775 w 2559331"/>
                    <a:gd name="connsiteY10-434" fmla="*/ 692150 h 692150"/>
                    <a:gd name="connsiteX11-435" fmla="*/ 2432050 w 2559331"/>
                    <a:gd name="connsiteY11-436" fmla="*/ 666750 h 692150"/>
                    <a:gd name="connsiteX12-437" fmla="*/ 2476500 w 2559331"/>
                    <a:gd name="connsiteY12-438" fmla="*/ 692150 h 692150"/>
                    <a:gd name="connsiteX13-439" fmla="*/ 2559050 w 2559331"/>
                    <a:gd name="connsiteY13-440" fmla="*/ 685800 h 692150"/>
                    <a:gd name="connsiteX14-441" fmla="*/ 2552700 w 2559331"/>
                    <a:gd name="connsiteY14-442" fmla="*/ 171450 h 692150"/>
                    <a:gd name="connsiteX15-443" fmla="*/ 2466975 w 2559331"/>
                    <a:gd name="connsiteY15-444" fmla="*/ 95250 h 692150"/>
                    <a:gd name="connsiteX16-445" fmla="*/ 511175 w 2559331"/>
                    <a:gd name="connsiteY16-446" fmla="*/ 184150 h 692150"/>
                    <a:gd name="connsiteX17-447" fmla="*/ 180975 w 2559331"/>
                    <a:gd name="connsiteY17-448" fmla="*/ 0 h 692150"/>
                    <a:gd name="connsiteX0-449" fmla="*/ 180975 w 2559331"/>
                    <a:gd name="connsiteY0-450" fmla="*/ 0 h 692150"/>
                    <a:gd name="connsiteX1-451" fmla="*/ 6350 w 2559331"/>
                    <a:gd name="connsiteY1-452" fmla="*/ 152400 h 692150"/>
                    <a:gd name="connsiteX2-453" fmla="*/ 9525 w 2559331"/>
                    <a:gd name="connsiteY2-454" fmla="*/ 241300 h 692150"/>
                    <a:gd name="connsiteX3-455" fmla="*/ 2454275 w 2559331"/>
                    <a:gd name="connsiteY3-456" fmla="*/ 234950 h 692150"/>
                    <a:gd name="connsiteX4-457" fmla="*/ 2454275 w 2559331"/>
                    <a:gd name="connsiteY4-458" fmla="*/ 552450 h 692150"/>
                    <a:gd name="connsiteX5-459" fmla="*/ 66675 w 2559331"/>
                    <a:gd name="connsiteY5-460" fmla="*/ 565150 h 692150"/>
                    <a:gd name="connsiteX6-461" fmla="*/ 88900 w 2559331"/>
                    <a:gd name="connsiteY6-462" fmla="*/ 568325 h 692150"/>
                    <a:gd name="connsiteX7-463" fmla="*/ 92075 w 2559331"/>
                    <a:gd name="connsiteY7-464" fmla="*/ 520700 h 692150"/>
                    <a:gd name="connsiteX8-465" fmla="*/ 0 w 2559331"/>
                    <a:gd name="connsiteY8-466" fmla="*/ 593725 h 692150"/>
                    <a:gd name="connsiteX9-467" fmla="*/ 6350 w 2559331"/>
                    <a:gd name="connsiteY9-468" fmla="*/ 688975 h 692150"/>
                    <a:gd name="connsiteX10-469" fmla="*/ 2390775 w 2559331"/>
                    <a:gd name="connsiteY10-470" fmla="*/ 692150 h 692150"/>
                    <a:gd name="connsiteX11-471" fmla="*/ 2476500 w 2559331"/>
                    <a:gd name="connsiteY11-472" fmla="*/ 692150 h 692150"/>
                    <a:gd name="connsiteX12-473" fmla="*/ 2559050 w 2559331"/>
                    <a:gd name="connsiteY12-474" fmla="*/ 685800 h 692150"/>
                    <a:gd name="connsiteX13-475" fmla="*/ 2552700 w 2559331"/>
                    <a:gd name="connsiteY13-476" fmla="*/ 171450 h 692150"/>
                    <a:gd name="connsiteX14-477" fmla="*/ 2466975 w 2559331"/>
                    <a:gd name="connsiteY14-478" fmla="*/ 95250 h 692150"/>
                    <a:gd name="connsiteX15-479" fmla="*/ 511175 w 2559331"/>
                    <a:gd name="connsiteY15-480" fmla="*/ 184150 h 692150"/>
                    <a:gd name="connsiteX16-481" fmla="*/ 180975 w 2559331"/>
                    <a:gd name="connsiteY16-482" fmla="*/ 0 h 692150"/>
                    <a:gd name="connsiteX0-483" fmla="*/ 180975 w 2559331"/>
                    <a:gd name="connsiteY0-484" fmla="*/ 0 h 692150"/>
                    <a:gd name="connsiteX1-485" fmla="*/ 6350 w 2559331"/>
                    <a:gd name="connsiteY1-486" fmla="*/ 152400 h 692150"/>
                    <a:gd name="connsiteX2-487" fmla="*/ 9525 w 2559331"/>
                    <a:gd name="connsiteY2-488" fmla="*/ 241300 h 692150"/>
                    <a:gd name="connsiteX3-489" fmla="*/ 2454275 w 2559331"/>
                    <a:gd name="connsiteY3-490" fmla="*/ 234950 h 692150"/>
                    <a:gd name="connsiteX4-491" fmla="*/ 2454275 w 2559331"/>
                    <a:gd name="connsiteY4-492" fmla="*/ 552450 h 692150"/>
                    <a:gd name="connsiteX5-493" fmla="*/ 66675 w 2559331"/>
                    <a:gd name="connsiteY5-494" fmla="*/ 565150 h 692150"/>
                    <a:gd name="connsiteX6-495" fmla="*/ 88900 w 2559331"/>
                    <a:gd name="connsiteY6-496" fmla="*/ 568325 h 692150"/>
                    <a:gd name="connsiteX7-497" fmla="*/ 92075 w 2559331"/>
                    <a:gd name="connsiteY7-498" fmla="*/ 520700 h 692150"/>
                    <a:gd name="connsiteX8-499" fmla="*/ 0 w 2559331"/>
                    <a:gd name="connsiteY8-500" fmla="*/ 593725 h 692150"/>
                    <a:gd name="connsiteX9-501" fmla="*/ 6350 w 2559331"/>
                    <a:gd name="connsiteY9-502" fmla="*/ 688975 h 692150"/>
                    <a:gd name="connsiteX10-503" fmla="*/ 2390775 w 2559331"/>
                    <a:gd name="connsiteY10-504" fmla="*/ 692150 h 692150"/>
                    <a:gd name="connsiteX11-505" fmla="*/ 2559050 w 2559331"/>
                    <a:gd name="connsiteY11-506" fmla="*/ 685800 h 692150"/>
                    <a:gd name="connsiteX12-507" fmla="*/ 2552700 w 2559331"/>
                    <a:gd name="connsiteY12-508" fmla="*/ 171450 h 692150"/>
                    <a:gd name="connsiteX13-509" fmla="*/ 2466975 w 2559331"/>
                    <a:gd name="connsiteY13-510" fmla="*/ 95250 h 692150"/>
                    <a:gd name="connsiteX14-511" fmla="*/ 511175 w 2559331"/>
                    <a:gd name="connsiteY14-512" fmla="*/ 184150 h 692150"/>
                    <a:gd name="connsiteX15-513" fmla="*/ 180975 w 2559331"/>
                    <a:gd name="connsiteY15-514" fmla="*/ 0 h 692150"/>
                    <a:gd name="connsiteX0-515" fmla="*/ 180975 w 2559331"/>
                    <a:gd name="connsiteY0-516" fmla="*/ 0 h 688975"/>
                    <a:gd name="connsiteX1-517" fmla="*/ 6350 w 2559331"/>
                    <a:gd name="connsiteY1-518" fmla="*/ 152400 h 688975"/>
                    <a:gd name="connsiteX2-519" fmla="*/ 9525 w 2559331"/>
                    <a:gd name="connsiteY2-520" fmla="*/ 241300 h 688975"/>
                    <a:gd name="connsiteX3-521" fmla="*/ 2454275 w 2559331"/>
                    <a:gd name="connsiteY3-522" fmla="*/ 234950 h 688975"/>
                    <a:gd name="connsiteX4-523" fmla="*/ 2454275 w 2559331"/>
                    <a:gd name="connsiteY4-524" fmla="*/ 552450 h 688975"/>
                    <a:gd name="connsiteX5-525" fmla="*/ 66675 w 2559331"/>
                    <a:gd name="connsiteY5-526" fmla="*/ 565150 h 688975"/>
                    <a:gd name="connsiteX6-527" fmla="*/ 88900 w 2559331"/>
                    <a:gd name="connsiteY6-528" fmla="*/ 568325 h 688975"/>
                    <a:gd name="connsiteX7-529" fmla="*/ 92075 w 2559331"/>
                    <a:gd name="connsiteY7-530" fmla="*/ 520700 h 688975"/>
                    <a:gd name="connsiteX8-531" fmla="*/ 0 w 2559331"/>
                    <a:gd name="connsiteY8-532" fmla="*/ 593725 h 688975"/>
                    <a:gd name="connsiteX9-533" fmla="*/ 6350 w 2559331"/>
                    <a:gd name="connsiteY9-534" fmla="*/ 688975 h 688975"/>
                    <a:gd name="connsiteX10-535" fmla="*/ 2559050 w 2559331"/>
                    <a:gd name="connsiteY10-536" fmla="*/ 685800 h 688975"/>
                    <a:gd name="connsiteX11-537" fmla="*/ 2552700 w 2559331"/>
                    <a:gd name="connsiteY11-538" fmla="*/ 171450 h 688975"/>
                    <a:gd name="connsiteX12-539" fmla="*/ 2466975 w 2559331"/>
                    <a:gd name="connsiteY12-540" fmla="*/ 95250 h 688975"/>
                    <a:gd name="connsiteX13-541" fmla="*/ 511175 w 2559331"/>
                    <a:gd name="connsiteY13-542" fmla="*/ 184150 h 688975"/>
                    <a:gd name="connsiteX14-543" fmla="*/ 180975 w 2559331"/>
                    <a:gd name="connsiteY14-544" fmla="*/ 0 h 688975"/>
                    <a:gd name="connsiteX0-545" fmla="*/ 180975 w 2572231"/>
                    <a:gd name="connsiteY0-546" fmla="*/ 0 h 688975"/>
                    <a:gd name="connsiteX1-547" fmla="*/ 6350 w 2572231"/>
                    <a:gd name="connsiteY1-548" fmla="*/ 152400 h 688975"/>
                    <a:gd name="connsiteX2-549" fmla="*/ 9525 w 2572231"/>
                    <a:gd name="connsiteY2-550" fmla="*/ 241300 h 688975"/>
                    <a:gd name="connsiteX3-551" fmla="*/ 2454275 w 2572231"/>
                    <a:gd name="connsiteY3-552" fmla="*/ 234950 h 688975"/>
                    <a:gd name="connsiteX4-553" fmla="*/ 2454275 w 2572231"/>
                    <a:gd name="connsiteY4-554" fmla="*/ 552450 h 688975"/>
                    <a:gd name="connsiteX5-555" fmla="*/ 66675 w 2572231"/>
                    <a:gd name="connsiteY5-556" fmla="*/ 565150 h 688975"/>
                    <a:gd name="connsiteX6-557" fmla="*/ 88900 w 2572231"/>
                    <a:gd name="connsiteY6-558" fmla="*/ 568325 h 688975"/>
                    <a:gd name="connsiteX7-559" fmla="*/ 92075 w 2572231"/>
                    <a:gd name="connsiteY7-560" fmla="*/ 520700 h 688975"/>
                    <a:gd name="connsiteX8-561" fmla="*/ 0 w 2572231"/>
                    <a:gd name="connsiteY8-562" fmla="*/ 593725 h 688975"/>
                    <a:gd name="connsiteX9-563" fmla="*/ 6350 w 2572231"/>
                    <a:gd name="connsiteY9-564" fmla="*/ 688975 h 688975"/>
                    <a:gd name="connsiteX10-565" fmla="*/ 2559050 w 2572231"/>
                    <a:gd name="connsiteY10-566" fmla="*/ 685800 h 688975"/>
                    <a:gd name="connsiteX11-567" fmla="*/ 2552700 w 2572231"/>
                    <a:gd name="connsiteY11-568" fmla="*/ 171450 h 688975"/>
                    <a:gd name="connsiteX12-569" fmla="*/ 2466975 w 2572231"/>
                    <a:gd name="connsiteY12-570" fmla="*/ 95250 h 688975"/>
                    <a:gd name="connsiteX13-571" fmla="*/ 511175 w 2572231"/>
                    <a:gd name="connsiteY13-572" fmla="*/ 184150 h 688975"/>
                    <a:gd name="connsiteX14-573" fmla="*/ 180975 w 2572231"/>
                    <a:gd name="connsiteY14-574" fmla="*/ 0 h 688975"/>
                    <a:gd name="connsiteX0-575" fmla="*/ 180975 w 2572231"/>
                    <a:gd name="connsiteY0-576" fmla="*/ 0 h 688975"/>
                    <a:gd name="connsiteX1-577" fmla="*/ 6350 w 2572231"/>
                    <a:gd name="connsiteY1-578" fmla="*/ 152400 h 688975"/>
                    <a:gd name="connsiteX2-579" fmla="*/ 9525 w 2572231"/>
                    <a:gd name="connsiteY2-580" fmla="*/ 241300 h 688975"/>
                    <a:gd name="connsiteX3-581" fmla="*/ 2454275 w 2572231"/>
                    <a:gd name="connsiteY3-582" fmla="*/ 234950 h 688975"/>
                    <a:gd name="connsiteX4-583" fmla="*/ 2454275 w 2572231"/>
                    <a:gd name="connsiteY4-584" fmla="*/ 552450 h 688975"/>
                    <a:gd name="connsiteX5-585" fmla="*/ 66675 w 2572231"/>
                    <a:gd name="connsiteY5-586" fmla="*/ 565150 h 688975"/>
                    <a:gd name="connsiteX6-587" fmla="*/ 88900 w 2572231"/>
                    <a:gd name="connsiteY6-588" fmla="*/ 568325 h 688975"/>
                    <a:gd name="connsiteX7-589" fmla="*/ 92075 w 2572231"/>
                    <a:gd name="connsiteY7-590" fmla="*/ 520700 h 688975"/>
                    <a:gd name="connsiteX8-591" fmla="*/ 0 w 2572231"/>
                    <a:gd name="connsiteY8-592" fmla="*/ 593725 h 688975"/>
                    <a:gd name="connsiteX9-593" fmla="*/ 6350 w 2572231"/>
                    <a:gd name="connsiteY9-594" fmla="*/ 688975 h 688975"/>
                    <a:gd name="connsiteX10-595" fmla="*/ 2559050 w 2572231"/>
                    <a:gd name="connsiteY10-596" fmla="*/ 685800 h 688975"/>
                    <a:gd name="connsiteX11-597" fmla="*/ 2552700 w 2572231"/>
                    <a:gd name="connsiteY11-598" fmla="*/ 171450 h 688975"/>
                    <a:gd name="connsiteX12-599" fmla="*/ 2466975 w 2572231"/>
                    <a:gd name="connsiteY12-600" fmla="*/ 95250 h 688975"/>
                    <a:gd name="connsiteX13-601" fmla="*/ 511175 w 2572231"/>
                    <a:gd name="connsiteY13-602" fmla="*/ 184150 h 688975"/>
                    <a:gd name="connsiteX14-603" fmla="*/ 180975 w 2572231"/>
                    <a:gd name="connsiteY14-604" fmla="*/ 0 h 688975"/>
                    <a:gd name="connsiteX0-605" fmla="*/ 180975 w 2574798"/>
                    <a:gd name="connsiteY0-606" fmla="*/ 0 h 688975"/>
                    <a:gd name="connsiteX1-607" fmla="*/ 6350 w 2574798"/>
                    <a:gd name="connsiteY1-608" fmla="*/ 152400 h 688975"/>
                    <a:gd name="connsiteX2-609" fmla="*/ 9525 w 2574798"/>
                    <a:gd name="connsiteY2-610" fmla="*/ 241300 h 688975"/>
                    <a:gd name="connsiteX3-611" fmla="*/ 2454275 w 2574798"/>
                    <a:gd name="connsiteY3-612" fmla="*/ 234950 h 688975"/>
                    <a:gd name="connsiteX4-613" fmla="*/ 2454275 w 2574798"/>
                    <a:gd name="connsiteY4-614" fmla="*/ 552450 h 688975"/>
                    <a:gd name="connsiteX5-615" fmla="*/ 66675 w 2574798"/>
                    <a:gd name="connsiteY5-616" fmla="*/ 565150 h 688975"/>
                    <a:gd name="connsiteX6-617" fmla="*/ 88900 w 2574798"/>
                    <a:gd name="connsiteY6-618" fmla="*/ 568325 h 688975"/>
                    <a:gd name="connsiteX7-619" fmla="*/ 92075 w 2574798"/>
                    <a:gd name="connsiteY7-620" fmla="*/ 520700 h 688975"/>
                    <a:gd name="connsiteX8-621" fmla="*/ 0 w 2574798"/>
                    <a:gd name="connsiteY8-622" fmla="*/ 593725 h 688975"/>
                    <a:gd name="connsiteX9-623" fmla="*/ 6350 w 2574798"/>
                    <a:gd name="connsiteY9-624" fmla="*/ 688975 h 688975"/>
                    <a:gd name="connsiteX10-625" fmla="*/ 2562225 w 2574798"/>
                    <a:gd name="connsiteY10-626" fmla="*/ 666750 h 688975"/>
                    <a:gd name="connsiteX11-627" fmla="*/ 2552700 w 2574798"/>
                    <a:gd name="connsiteY11-628" fmla="*/ 171450 h 688975"/>
                    <a:gd name="connsiteX12-629" fmla="*/ 2466975 w 2574798"/>
                    <a:gd name="connsiteY12-630" fmla="*/ 95250 h 688975"/>
                    <a:gd name="connsiteX13-631" fmla="*/ 511175 w 2574798"/>
                    <a:gd name="connsiteY13-632" fmla="*/ 184150 h 688975"/>
                    <a:gd name="connsiteX14-633" fmla="*/ 180975 w 2574798"/>
                    <a:gd name="connsiteY14-634" fmla="*/ 0 h 688975"/>
                    <a:gd name="connsiteX0-635" fmla="*/ 180975 w 2574798"/>
                    <a:gd name="connsiteY0-636" fmla="*/ 0 h 688975"/>
                    <a:gd name="connsiteX1-637" fmla="*/ 6350 w 2574798"/>
                    <a:gd name="connsiteY1-638" fmla="*/ 152400 h 688975"/>
                    <a:gd name="connsiteX2-639" fmla="*/ 9525 w 2574798"/>
                    <a:gd name="connsiteY2-640" fmla="*/ 241300 h 688975"/>
                    <a:gd name="connsiteX3-641" fmla="*/ 2454275 w 2574798"/>
                    <a:gd name="connsiteY3-642" fmla="*/ 234950 h 688975"/>
                    <a:gd name="connsiteX4-643" fmla="*/ 2454275 w 2574798"/>
                    <a:gd name="connsiteY4-644" fmla="*/ 552450 h 688975"/>
                    <a:gd name="connsiteX5-645" fmla="*/ 66675 w 2574798"/>
                    <a:gd name="connsiteY5-646" fmla="*/ 565150 h 688975"/>
                    <a:gd name="connsiteX6-647" fmla="*/ 88900 w 2574798"/>
                    <a:gd name="connsiteY6-648" fmla="*/ 568325 h 688975"/>
                    <a:gd name="connsiteX7-649" fmla="*/ 92075 w 2574798"/>
                    <a:gd name="connsiteY7-650" fmla="*/ 520700 h 688975"/>
                    <a:gd name="connsiteX8-651" fmla="*/ 0 w 2574798"/>
                    <a:gd name="connsiteY8-652" fmla="*/ 593725 h 688975"/>
                    <a:gd name="connsiteX9-653" fmla="*/ 6350 w 2574798"/>
                    <a:gd name="connsiteY9-654" fmla="*/ 688975 h 688975"/>
                    <a:gd name="connsiteX10-655" fmla="*/ 2562225 w 2574798"/>
                    <a:gd name="connsiteY10-656" fmla="*/ 666750 h 688975"/>
                    <a:gd name="connsiteX11-657" fmla="*/ 2552700 w 2574798"/>
                    <a:gd name="connsiteY11-658" fmla="*/ 171450 h 688975"/>
                    <a:gd name="connsiteX12-659" fmla="*/ 2466975 w 2574798"/>
                    <a:gd name="connsiteY12-660" fmla="*/ 95250 h 688975"/>
                    <a:gd name="connsiteX13-661" fmla="*/ 511175 w 2574798"/>
                    <a:gd name="connsiteY13-662" fmla="*/ 184150 h 688975"/>
                    <a:gd name="connsiteX14-663" fmla="*/ 180975 w 2574798"/>
                    <a:gd name="connsiteY14-664" fmla="*/ 0 h 688975"/>
                    <a:gd name="connsiteX0-665" fmla="*/ 180975 w 2577418"/>
                    <a:gd name="connsiteY0-666" fmla="*/ 0 h 688975"/>
                    <a:gd name="connsiteX1-667" fmla="*/ 6350 w 2577418"/>
                    <a:gd name="connsiteY1-668" fmla="*/ 152400 h 688975"/>
                    <a:gd name="connsiteX2-669" fmla="*/ 9525 w 2577418"/>
                    <a:gd name="connsiteY2-670" fmla="*/ 241300 h 688975"/>
                    <a:gd name="connsiteX3-671" fmla="*/ 2454275 w 2577418"/>
                    <a:gd name="connsiteY3-672" fmla="*/ 234950 h 688975"/>
                    <a:gd name="connsiteX4-673" fmla="*/ 2454275 w 2577418"/>
                    <a:gd name="connsiteY4-674" fmla="*/ 552450 h 688975"/>
                    <a:gd name="connsiteX5-675" fmla="*/ 66675 w 2577418"/>
                    <a:gd name="connsiteY5-676" fmla="*/ 565150 h 688975"/>
                    <a:gd name="connsiteX6-677" fmla="*/ 88900 w 2577418"/>
                    <a:gd name="connsiteY6-678" fmla="*/ 568325 h 688975"/>
                    <a:gd name="connsiteX7-679" fmla="*/ 92075 w 2577418"/>
                    <a:gd name="connsiteY7-680" fmla="*/ 520700 h 688975"/>
                    <a:gd name="connsiteX8-681" fmla="*/ 0 w 2577418"/>
                    <a:gd name="connsiteY8-682" fmla="*/ 593725 h 688975"/>
                    <a:gd name="connsiteX9-683" fmla="*/ 6350 w 2577418"/>
                    <a:gd name="connsiteY9-684" fmla="*/ 688975 h 688975"/>
                    <a:gd name="connsiteX10-685" fmla="*/ 2565400 w 2577418"/>
                    <a:gd name="connsiteY10-686" fmla="*/ 688975 h 688975"/>
                    <a:gd name="connsiteX11-687" fmla="*/ 2552700 w 2577418"/>
                    <a:gd name="connsiteY11-688" fmla="*/ 171450 h 688975"/>
                    <a:gd name="connsiteX12-689" fmla="*/ 2466975 w 2577418"/>
                    <a:gd name="connsiteY12-690" fmla="*/ 95250 h 688975"/>
                    <a:gd name="connsiteX13-691" fmla="*/ 511175 w 2577418"/>
                    <a:gd name="connsiteY13-692" fmla="*/ 184150 h 688975"/>
                    <a:gd name="connsiteX14-693" fmla="*/ 180975 w 2577418"/>
                    <a:gd name="connsiteY14-694" fmla="*/ 0 h 688975"/>
                    <a:gd name="connsiteX0-695" fmla="*/ 180975 w 2577418"/>
                    <a:gd name="connsiteY0-696" fmla="*/ 0 h 688975"/>
                    <a:gd name="connsiteX1-697" fmla="*/ 6350 w 2577418"/>
                    <a:gd name="connsiteY1-698" fmla="*/ 152400 h 688975"/>
                    <a:gd name="connsiteX2-699" fmla="*/ 9525 w 2577418"/>
                    <a:gd name="connsiteY2-700" fmla="*/ 241300 h 688975"/>
                    <a:gd name="connsiteX3-701" fmla="*/ 2454275 w 2577418"/>
                    <a:gd name="connsiteY3-702" fmla="*/ 234950 h 688975"/>
                    <a:gd name="connsiteX4-703" fmla="*/ 2454275 w 2577418"/>
                    <a:gd name="connsiteY4-704" fmla="*/ 552450 h 688975"/>
                    <a:gd name="connsiteX5-705" fmla="*/ 66675 w 2577418"/>
                    <a:gd name="connsiteY5-706" fmla="*/ 565150 h 688975"/>
                    <a:gd name="connsiteX6-707" fmla="*/ 88900 w 2577418"/>
                    <a:gd name="connsiteY6-708" fmla="*/ 568325 h 688975"/>
                    <a:gd name="connsiteX7-709" fmla="*/ 92075 w 2577418"/>
                    <a:gd name="connsiteY7-710" fmla="*/ 520700 h 688975"/>
                    <a:gd name="connsiteX8-711" fmla="*/ 0 w 2577418"/>
                    <a:gd name="connsiteY8-712" fmla="*/ 593725 h 688975"/>
                    <a:gd name="connsiteX9-713" fmla="*/ 6350 w 2577418"/>
                    <a:gd name="connsiteY9-714" fmla="*/ 688975 h 688975"/>
                    <a:gd name="connsiteX10-715" fmla="*/ 2565400 w 2577418"/>
                    <a:gd name="connsiteY10-716" fmla="*/ 688975 h 688975"/>
                    <a:gd name="connsiteX11-717" fmla="*/ 2552700 w 2577418"/>
                    <a:gd name="connsiteY11-718" fmla="*/ 171450 h 688975"/>
                    <a:gd name="connsiteX12-719" fmla="*/ 2466975 w 2577418"/>
                    <a:gd name="connsiteY12-720" fmla="*/ 95250 h 688975"/>
                    <a:gd name="connsiteX13-721" fmla="*/ 511175 w 2577418"/>
                    <a:gd name="connsiteY13-722" fmla="*/ 184150 h 688975"/>
                    <a:gd name="connsiteX14-723" fmla="*/ 180975 w 2577418"/>
                    <a:gd name="connsiteY14-724" fmla="*/ 0 h 688975"/>
                    <a:gd name="connsiteX0-725" fmla="*/ 180975 w 2570812"/>
                    <a:gd name="connsiteY0-726" fmla="*/ 0 h 688975"/>
                    <a:gd name="connsiteX1-727" fmla="*/ 6350 w 2570812"/>
                    <a:gd name="connsiteY1-728" fmla="*/ 152400 h 688975"/>
                    <a:gd name="connsiteX2-729" fmla="*/ 9525 w 2570812"/>
                    <a:gd name="connsiteY2-730" fmla="*/ 241300 h 688975"/>
                    <a:gd name="connsiteX3-731" fmla="*/ 2454275 w 2570812"/>
                    <a:gd name="connsiteY3-732" fmla="*/ 234950 h 688975"/>
                    <a:gd name="connsiteX4-733" fmla="*/ 2454275 w 2570812"/>
                    <a:gd name="connsiteY4-734" fmla="*/ 552450 h 688975"/>
                    <a:gd name="connsiteX5-735" fmla="*/ 66675 w 2570812"/>
                    <a:gd name="connsiteY5-736" fmla="*/ 565150 h 688975"/>
                    <a:gd name="connsiteX6-737" fmla="*/ 88900 w 2570812"/>
                    <a:gd name="connsiteY6-738" fmla="*/ 568325 h 688975"/>
                    <a:gd name="connsiteX7-739" fmla="*/ 92075 w 2570812"/>
                    <a:gd name="connsiteY7-740" fmla="*/ 520700 h 688975"/>
                    <a:gd name="connsiteX8-741" fmla="*/ 0 w 2570812"/>
                    <a:gd name="connsiteY8-742" fmla="*/ 593725 h 688975"/>
                    <a:gd name="connsiteX9-743" fmla="*/ 6350 w 2570812"/>
                    <a:gd name="connsiteY9-744" fmla="*/ 688975 h 688975"/>
                    <a:gd name="connsiteX10-745" fmla="*/ 2565400 w 2570812"/>
                    <a:gd name="connsiteY10-746" fmla="*/ 688975 h 688975"/>
                    <a:gd name="connsiteX11-747" fmla="*/ 2552700 w 2570812"/>
                    <a:gd name="connsiteY11-748" fmla="*/ 171450 h 688975"/>
                    <a:gd name="connsiteX12-749" fmla="*/ 2466975 w 2570812"/>
                    <a:gd name="connsiteY12-750" fmla="*/ 95250 h 688975"/>
                    <a:gd name="connsiteX13-751" fmla="*/ 511175 w 2570812"/>
                    <a:gd name="connsiteY13-752" fmla="*/ 184150 h 688975"/>
                    <a:gd name="connsiteX14-753" fmla="*/ 180975 w 2570812"/>
                    <a:gd name="connsiteY14-754" fmla="*/ 0 h 688975"/>
                    <a:gd name="connsiteX0-755" fmla="*/ 180975 w 2570812"/>
                    <a:gd name="connsiteY0-756" fmla="*/ 0 h 688975"/>
                    <a:gd name="connsiteX1-757" fmla="*/ 6350 w 2570812"/>
                    <a:gd name="connsiteY1-758" fmla="*/ 152400 h 688975"/>
                    <a:gd name="connsiteX2-759" fmla="*/ 9525 w 2570812"/>
                    <a:gd name="connsiteY2-760" fmla="*/ 241300 h 688975"/>
                    <a:gd name="connsiteX3-761" fmla="*/ 2460625 w 2570812"/>
                    <a:gd name="connsiteY3-762" fmla="*/ 247650 h 688975"/>
                    <a:gd name="connsiteX4-763" fmla="*/ 2454275 w 2570812"/>
                    <a:gd name="connsiteY4-764" fmla="*/ 552450 h 688975"/>
                    <a:gd name="connsiteX5-765" fmla="*/ 66675 w 2570812"/>
                    <a:gd name="connsiteY5-766" fmla="*/ 565150 h 688975"/>
                    <a:gd name="connsiteX6-767" fmla="*/ 88900 w 2570812"/>
                    <a:gd name="connsiteY6-768" fmla="*/ 568325 h 688975"/>
                    <a:gd name="connsiteX7-769" fmla="*/ 92075 w 2570812"/>
                    <a:gd name="connsiteY7-770" fmla="*/ 520700 h 688975"/>
                    <a:gd name="connsiteX8-771" fmla="*/ 0 w 2570812"/>
                    <a:gd name="connsiteY8-772" fmla="*/ 593725 h 688975"/>
                    <a:gd name="connsiteX9-773" fmla="*/ 6350 w 2570812"/>
                    <a:gd name="connsiteY9-774" fmla="*/ 688975 h 688975"/>
                    <a:gd name="connsiteX10-775" fmla="*/ 2565400 w 2570812"/>
                    <a:gd name="connsiteY10-776" fmla="*/ 688975 h 688975"/>
                    <a:gd name="connsiteX11-777" fmla="*/ 2552700 w 2570812"/>
                    <a:gd name="connsiteY11-778" fmla="*/ 171450 h 688975"/>
                    <a:gd name="connsiteX12-779" fmla="*/ 2466975 w 2570812"/>
                    <a:gd name="connsiteY12-780" fmla="*/ 95250 h 688975"/>
                    <a:gd name="connsiteX13-781" fmla="*/ 511175 w 2570812"/>
                    <a:gd name="connsiteY13-782" fmla="*/ 184150 h 688975"/>
                    <a:gd name="connsiteX14-783" fmla="*/ 180975 w 2570812"/>
                    <a:gd name="connsiteY14-784" fmla="*/ 0 h 688975"/>
                    <a:gd name="connsiteX0-785" fmla="*/ 180975 w 2570812"/>
                    <a:gd name="connsiteY0-786" fmla="*/ 0 h 688975"/>
                    <a:gd name="connsiteX1-787" fmla="*/ 6350 w 2570812"/>
                    <a:gd name="connsiteY1-788" fmla="*/ 152400 h 688975"/>
                    <a:gd name="connsiteX2-789" fmla="*/ 9525 w 2570812"/>
                    <a:gd name="connsiteY2-790" fmla="*/ 241300 h 688975"/>
                    <a:gd name="connsiteX3-791" fmla="*/ 2460625 w 2570812"/>
                    <a:gd name="connsiteY3-792" fmla="*/ 247650 h 688975"/>
                    <a:gd name="connsiteX4-793" fmla="*/ 2457450 w 2570812"/>
                    <a:gd name="connsiteY4-794" fmla="*/ 561975 h 688975"/>
                    <a:gd name="connsiteX5-795" fmla="*/ 66675 w 2570812"/>
                    <a:gd name="connsiteY5-796" fmla="*/ 565150 h 688975"/>
                    <a:gd name="connsiteX6-797" fmla="*/ 88900 w 2570812"/>
                    <a:gd name="connsiteY6-798" fmla="*/ 568325 h 688975"/>
                    <a:gd name="connsiteX7-799" fmla="*/ 92075 w 2570812"/>
                    <a:gd name="connsiteY7-800" fmla="*/ 520700 h 688975"/>
                    <a:gd name="connsiteX8-801" fmla="*/ 0 w 2570812"/>
                    <a:gd name="connsiteY8-802" fmla="*/ 593725 h 688975"/>
                    <a:gd name="connsiteX9-803" fmla="*/ 6350 w 2570812"/>
                    <a:gd name="connsiteY9-804" fmla="*/ 688975 h 688975"/>
                    <a:gd name="connsiteX10-805" fmla="*/ 2565400 w 2570812"/>
                    <a:gd name="connsiteY10-806" fmla="*/ 688975 h 688975"/>
                    <a:gd name="connsiteX11-807" fmla="*/ 2552700 w 2570812"/>
                    <a:gd name="connsiteY11-808" fmla="*/ 171450 h 688975"/>
                    <a:gd name="connsiteX12-809" fmla="*/ 2466975 w 2570812"/>
                    <a:gd name="connsiteY12-810" fmla="*/ 95250 h 688975"/>
                    <a:gd name="connsiteX13-811" fmla="*/ 511175 w 2570812"/>
                    <a:gd name="connsiteY13-812" fmla="*/ 184150 h 688975"/>
                    <a:gd name="connsiteX14-813" fmla="*/ 180975 w 2570812"/>
                    <a:gd name="connsiteY14-814" fmla="*/ 0 h 688975"/>
                    <a:gd name="connsiteX0-815" fmla="*/ 180975 w 2570812"/>
                    <a:gd name="connsiteY0-816" fmla="*/ 0 h 688975"/>
                    <a:gd name="connsiteX1-817" fmla="*/ 6350 w 2570812"/>
                    <a:gd name="connsiteY1-818" fmla="*/ 152400 h 688975"/>
                    <a:gd name="connsiteX2-819" fmla="*/ 9525 w 2570812"/>
                    <a:gd name="connsiteY2-820" fmla="*/ 241300 h 688975"/>
                    <a:gd name="connsiteX3-821" fmla="*/ 2460625 w 2570812"/>
                    <a:gd name="connsiteY3-822" fmla="*/ 247650 h 688975"/>
                    <a:gd name="connsiteX4-823" fmla="*/ 2457450 w 2570812"/>
                    <a:gd name="connsiteY4-824" fmla="*/ 561975 h 688975"/>
                    <a:gd name="connsiteX5-825" fmla="*/ 66675 w 2570812"/>
                    <a:gd name="connsiteY5-826" fmla="*/ 565150 h 688975"/>
                    <a:gd name="connsiteX6-827" fmla="*/ 88900 w 2570812"/>
                    <a:gd name="connsiteY6-828" fmla="*/ 568325 h 688975"/>
                    <a:gd name="connsiteX7-829" fmla="*/ 92075 w 2570812"/>
                    <a:gd name="connsiteY7-830" fmla="*/ 520700 h 688975"/>
                    <a:gd name="connsiteX8-831" fmla="*/ 0 w 2570812"/>
                    <a:gd name="connsiteY8-832" fmla="*/ 593725 h 688975"/>
                    <a:gd name="connsiteX9-833" fmla="*/ 6350 w 2570812"/>
                    <a:gd name="connsiteY9-834" fmla="*/ 688975 h 688975"/>
                    <a:gd name="connsiteX10-835" fmla="*/ 2565400 w 2570812"/>
                    <a:gd name="connsiteY10-836" fmla="*/ 688975 h 688975"/>
                    <a:gd name="connsiteX11-837" fmla="*/ 2552700 w 2570812"/>
                    <a:gd name="connsiteY11-838" fmla="*/ 171450 h 688975"/>
                    <a:gd name="connsiteX12-839" fmla="*/ 2466975 w 2570812"/>
                    <a:gd name="connsiteY12-840" fmla="*/ 95250 h 688975"/>
                    <a:gd name="connsiteX13-841" fmla="*/ 485775 w 2570812"/>
                    <a:gd name="connsiteY13-842" fmla="*/ 171450 h 688975"/>
                    <a:gd name="connsiteX14-843" fmla="*/ 180975 w 2570812"/>
                    <a:gd name="connsiteY14-844" fmla="*/ 0 h 688975"/>
                    <a:gd name="connsiteX0-845" fmla="*/ 180975 w 2570812"/>
                    <a:gd name="connsiteY0-846" fmla="*/ 0 h 688975"/>
                    <a:gd name="connsiteX1-847" fmla="*/ 6350 w 2570812"/>
                    <a:gd name="connsiteY1-848" fmla="*/ 152400 h 688975"/>
                    <a:gd name="connsiteX2-849" fmla="*/ 9525 w 2570812"/>
                    <a:gd name="connsiteY2-850" fmla="*/ 241300 h 688975"/>
                    <a:gd name="connsiteX3-851" fmla="*/ 2460625 w 2570812"/>
                    <a:gd name="connsiteY3-852" fmla="*/ 247650 h 688975"/>
                    <a:gd name="connsiteX4-853" fmla="*/ 2457450 w 2570812"/>
                    <a:gd name="connsiteY4-854" fmla="*/ 561975 h 688975"/>
                    <a:gd name="connsiteX5-855" fmla="*/ 66675 w 2570812"/>
                    <a:gd name="connsiteY5-856" fmla="*/ 565150 h 688975"/>
                    <a:gd name="connsiteX6-857" fmla="*/ 88900 w 2570812"/>
                    <a:gd name="connsiteY6-858" fmla="*/ 568325 h 688975"/>
                    <a:gd name="connsiteX7-859" fmla="*/ 92075 w 2570812"/>
                    <a:gd name="connsiteY7-860" fmla="*/ 520700 h 688975"/>
                    <a:gd name="connsiteX8-861" fmla="*/ 0 w 2570812"/>
                    <a:gd name="connsiteY8-862" fmla="*/ 593725 h 688975"/>
                    <a:gd name="connsiteX9-863" fmla="*/ 6350 w 2570812"/>
                    <a:gd name="connsiteY9-864" fmla="*/ 688975 h 688975"/>
                    <a:gd name="connsiteX10-865" fmla="*/ 2565400 w 2570812"/>
                    <a:gd name="connsiteY10-866" fmla="*/ 688975 h 688975"/>
                    <a:gd name="connsiteX11-867" fmla="*/ 2552700 w 2570812"/>
                    <a:gd name="connsiteY11-868" fmla="*/ 171450 h 688975"/>
                    <a:gd name="connsiteX12-869" fmla="*/ 2466975 w 2570812"/>
                    <a:gd name="connsiteY12-870" fmla="*/ 95250 h 688975"/>
                    <a:gd name="connsiteX13-871" fmla="*/ 180975 w 2570812"/>
                    <a:gd name="connsiteY13-872" fmla="*/ 0 h 688975"/>
                    <a:gd name="connsiteX0-873" fmla="*/ 180975 w 2570812"/>
                    <a:gd name="connsiteY0-874" fmla="*/ 31750 h 720725"/>
                    <a:gd name="connsiteX1-875" fmla="*/ 6350 w 2570812"/>
                    <a:gd name="connsiteY1-876" fmla="*/ 184150 h 720725"/>
                    <a:gd name="connsiteX2-877" fmla="*/ 9525 w 2570812"/>
                    <a:gd name="connsiteY2-878" fmla="*/ 273050 h 720725"/>
                    <a:gd name="connsiteX3-879" fmla="*/ 2460625 w 2570812"/>
                    <a:gd name="connsiteY3-880" fmla="*/ 279400 h 720725"/>
                    <a:gd name="connsiteX4-881" fmla="*/ 2457450 w 2570812"/>
                    <a:gd name="connsiteY4-882" fmla="*/ 593725 h 720725"/>
                    <a:gd name="connsiteX5-883" fmla="*/ 66675 w 2570812"/>
                    <a:gd name="connsiteY5-884" fmla="*/ 596900 h 720725"/>
                    <a:gd name="connsiteX6-885" fmla="*/ 88900 w 2570812"/>
                    <a:gd name="connsiteY6-886" fmla="*/ 600075 h 720725"/>
                    <a:gd name="connsiteX7-887" fmla="*/ 92075 w 2570812"/>
                    <a:gd name="connsiteY7-888" fmla="*/ 552450 h 720725"/>
                    <a:gd name="connsiteX8-889" fmla="*/ 0 w 2570812"/>
                    <a:gd name="connsiteY8-890" fmla="*/ 625475 h 720725"/>
                    <a:gd name="connsiteX9-891" fmla="*/ 6350 w 2570812"/>
                    <a:gd name="connsiteY9-892" fmla="*/ 720725 h 720725"/>
                    <a:gd name="connsiteX10-893" fmla="*/ 2565400 w 2570812"/>
                    <a:gd name="connsiteY10-894" fmla="*/ 720725 h 720725"/>
                    <a:gd name="connsiteX11-895" fmla="*/ 2552700 w 2570812"/>
                    <a:gd name="connsiteY11-896" fmla="*/ 203200 h 720725"/>
                    <a:gd name="connsiteX12-897" fmla="*/ 2336800 w 2570812"/>
                    <a:gd name="connsiteY12-898" fmla="*/ 0 h 720725"/>
                    <a:gd name="connsiteX13-899" fmla="*/ 180975 w 2570812"/>
                    <a:gd name="connsiteY13-900" fmla="*/ 31750 h 720725"/>
                    <a:gd name="connsiteX0-901" fmla="*/ 180975 w 2570812"/>
                    <a:gd name="connsiteY0-902" fmla="*/ 0 h 688975"/>
                    <a:gd name="connsiteX1-903" fmla="*/ 6350 w 2570812"/>
                    <a:gd name="connsiteY1-904" fmla="*/ 152400 h 688975"/>
                    <a:gd name="connsiteX2-905" fmla="*/ 9525 w 2570812"/>
                    <a:gd name="connsiteY2-906" fmla="*/ 241300 h 688975"/>
                    <a:gd name="connsiteX3-907" fmla="*/ 2460625 w 2570812"/>
                    <a:gd name="connsiteY3-908" fmla="*/ 247650 h 688975"/>
                    <a:gd name="connsiteX4-909" fmla="*/ 2457450 w 2570812"/>
                    <a:gd name="connsiteY4-910" fmla="*/ 561975 h 688975"/>
                    <a:gd name="connsiteX5-911" fmla="*/ 66675 w 2570812"/>
                    <a:gd name="connsiteY5-912" fmla="*/ 565150 h 688975"/>
                    <a:gd name="connsiteX6-913" fmla="*/ 88900 w 2570812"/>
                    <a:gd name="connsiteY6-914" fmla="*/ 568325 h 688975"/>
                    <a:gd name="connsiteX7-915" fmla="*/ 92075 w 2570812"/>
                    <a:gd name="connsiteY7-916" fmla="*/ 520700 h 688975"/>
                    <a:gd name="connsiteX8-917" fmla="*/ 0 w 2570812"/>
                    <a:gd name="connsiteY8-918" fmla="*/ 593725 h 688975"/>
                    <a:gd name="connsiteX9-919" fmla="*/ 6350 w 2570812"/>
                    <a:gd name="connsiteY9-920" fmla="*/ 688975 h 688975"/>
                    <a:gd name="connsiteX10-921" fmla="*/ 2565400 w 2570812"/>
                    <a:gd name="connsiteY10-922" fmla="*/ 688975 h 688975"/>
                    <a:gd name="connsiteX11-923" fmla="*/ 2552700 w 2570812"/>
                    <a:gd name="connsiteY11-924" fmla="*/ 171450 h 688975"/>
                    <a:gd name="connsiteX12-925" fmla="*/ 2352675 w 2570812"/>
                    <a:gd name="connsiteY12-926" fmla="*/ 19050 h 688975"/>
                    <a:gd name="connsiteX13-927" fmla="*/ 180975 w 2570812"/>
                    <a:gd name="connsiteY13-928" fmla="*/ 0 h 688975"/>
                    <a:gd name="connsiteX0-929" fmla="*/ 225425 w 2570812"/>
                    <a:gd name="connsiteY0-930" fmla="*/ 0 h 714375"/>
                    <a:gd name="connsiteX1-931" fmla="*/ 6350 w 2570812"/>
                    <a:gd name="connsiteY1-932" fmla="*/ 177800 h 714375"/>
                    <a:gd name="connsiteX2-933" fmla="*/ 9525 w 2570812"/>
                    <a:gd name="connsiteY2-934" fmla="*/ 266700 h 714375"/>
                    <a:gd name="connsiteX3-935" fmla="*/ 2460625 w 2570812"/>
                    <a:gd name="connsiteY3-936" fmla="*/ 273050 h 714375"/>
                    <a:gd name="connsiteX4-937" fmla="*/ 2457450 w 2570812"/>
                    <a:gd name="connsiteY4-938" fmla="*/ 587375 h 714375"/>
                    <a:gd name="connsiteX5-939" fmla="*/ 66675 w 2570812"/>
                    <a:gd name="connsiteY5-940" fmla="*/ 590550 h 714375"/>
                    <a:gd name="connsiteX6-941" fmla="*/ 88900 w 2570812"/>
                    <a:gd name="connsiteY6-942" fmla="*/ 593725 h 714375"/>
                    <a:gd name="connsiteX7-943" fmla="*/ 92075 w 2570812"/>
                    <a:gd name="connsiteY7-944" fmla="*/ 546100 h 714375"/>
                    <a:gd name="connsiteX8-945" fmla="*/ 0 w 2570812"/>
                    <a:gd name="connsiteY8-946" fmla="*/ 619125 h 714375"/>
                    <a:gd name="connsiteX9-947" fmla="*/ 6350 w 2570812"/>
                    <a:gd name="connsiteY9-948" fmla="*/ 714375 h 714375"/>
                    <a:gd name="connsiteX10-949" fmla="*/ 2565400 w 2570812"/>
                    <a:gd name="connsiteY10-950" fmla="*/ 714375 h 714375"/>
                    <a:gd name="connsiteX11-951" fmla="*/ 2552700 w 2570812"/>
                    <a:gd name="connsiteY11-952" fmla="*/ 196850 h 714375"/>
                    <a:gd name="connsiteX12-953" fmla="*/ 2352675 w 2570812"/>
                    <a:gd name="connsiteY12-954" fmla="*/ 44450 h 714375"/>
                    <a:gd name="connsiteX13-955" fmla="*/ 225425 w 2570812"/>
                    <a:gd name="connsiteY13-956" fmla="*/ 0 h 714375"/>
                    <a:gd name="connsiteX0-957" fmla="*/ 225425 w 2570812"/>
                    <a:gd name="connsiteY0-958" fmla="*/ 0 h 714375"/>
                    <a:gd name="connsiteX1-959" fmla="*/ 6350 w 2570812"/>
                    <a:gd name="connsiteY1-960" fmla="*/ 177800 h 714375"/>
                    <a:gd name="connsiteX2-961" fmla="*/ 9525 w 2570812"/>
                    <a:gd name="connsiteY2-962" fmla="*/ 266700 h 714375"/>
                    <a:gd name="connsiteX3-963" fmla="*/ 2460625 w 2570812"/>
                    <a:gd name="connsiteY3-964" fmla="*/ 273050 h 714375"/>
                    <a:gd name="connsiteX4-965" fmla="*/ 2457450 w 2570812"/>
                    <a:gd name="connsiteY4-966" fmla="*/ 587375 h 714375"/>
                    <a:gd name="connsiteX5-967" fmla="*/ 66675 w 2570812"/>
                    <a:gd name="connsiteY5-968" fmla="*/ 590550 h 714375"/>
                    <a:gd name="connsiteX6-969" fmla="*/ 88900 w 2570812"/>
                    <a:gd name="connsiteY6-970" fmla="*/ 593725 h 714375"/>
                    <a:gd name="connsiteX7-971" fmla="*/ 92075 w 2570812"/>
                    <a:gd name="connsiteY7-972" fmla="*/ 546100 h 714375"/>
                    <a:gd name="connsiteX8-973" fmla="*/ 0 w 2570812"/>
                    <a:gd name="connsiteY8-974" fmla="*/ 619125 h 714375"/>
                    <a:gd name="connsiteX9-975" fmla="*/ 6350 w 2570812"/>
                    <a:gd name="connsiteY9-976" fmla="*/ 714375 h 714375"/>
                    <a:gd name="connsiteX10-977" fmla="*/ 2565400 w 2570812"/>
                    <a:gd name="connsiteY10-978" fmla="*/ 714375 h 714375"/>
                    <a:gd name="connsiteX11-979" fmla="*/ 2552700 w 2570812"/>
                    <a:gd name="connsiteY11-980" fmla="*/ 196850 h 714375"/>
                    <a:gd name="connsiteX12-981" fmla="*/ 2308225 w 2570812"/>
                    <a:gd name="connsiteY12-982" fmla="*/ 12700 h 714375"/>
                    <a:gd name="connsiteX13-983" fmla="*/ 225425 w 2570812"/>
                    <a:gd name="connsiteY13-984" fmla="*/ 0 h 714375"/>
                    <a:gd name="connsiteX0-985" fmla="*/ 225425 w 2570812"/>
                    <a:gd name="connsiteY0-986" fmla="*/ 0 h 714375"/>
                    <a:gd name="connsiteX1-987" fmla="*/ 6350 w 2570812"/>
                    <a:gd name="connsiteY1-988" fmla="*/ 177800 h 714375"/>
                    <a:gd name="connsiteX2-989" fmla="*/ 9525 w 2570812"/>
                    <a:gd name="connsiteY2-990" fmla="*/ 266700 h 714375"/>
                    <a:gd name="connsiteX3-991" fmla="*/ 2460625 w 2570812"/>
                    <a:gd name="connsiteY3-992" fmla="*/ 273050 h 714375"/>
                    <a:gd name="connsiteX4-993" fmla="*/ 2457450 w 2570812"/>
                    <a:gd name="connsiteY4-994" fmla="*/ 587375 h 714375"/>
                    <a:gd name="connsiteX5-995" fmla="*/ 66675 w 2570812"/>
                    <a:gd name="connsiteY5-996" fmla="*/ 590550 h 714375"/>
                    <a:gd name="connsiteX6-997" fmla="*/ 88900 w 2570812"/>
                    <a:gd name="connsiteY6-998" fmla="*/ 593725 h 714375"/>
                    <a:gd name="connsiteX7-999" fmla="*/ 92075 w 2570812"/>
                    <a:gd name="connsiteY7-1000" fmla="*/ 546100 h 714375"/>
                    <a:gd name="connsiteX8-1001" fmla="*/ 0 w 2570812"/>
                    <a:gd name="connsiteY8-1002" fmla="*/ 619125 h 714375"/>
                    <a:gd name="connsiteX9-1003" fmla="*/ 6350 w 2570812"/>
                    <a:gd name="connsiteY9-1004" fmla="*/ 714375 h 714375"/>
                    <a:gd name="connsiteX10-1005" fmla="*/ 2565400 w 2570812"/>
                    <a:gd name="connsiteY10-1006" fmla="*/ 714375 h 714375"/>
                    <a:gd name="connsiteX11-1007" fmla="*/ 2552700 w 2570812"/>
                    <a:gd name="connsiteY11-1008" fmla="*/ 196850 h 714375"/>
                    <a:gd name="connsiteX12-1009" fmla="*/ 2295525 w 2570812"/>
                    <a:gd name="connsiteY12-1010" fmla="*/ 0 h 714375"/>
                    <a:gd name="connsiteX13-1011" fmla="*/ 225425 w 2570812"/>
                    <a:gd name="connsiteY13-1012" fmla="*/ 0 h 714375"/>
                    <a:gd name="connsiteX0-1013" fmla="*/ 225425 w 2570812"/>
                    <a:gd name="connsiteY0-1014" fmla="*/ 0 h 714375"/>
                    <a:gd name="connsiteX1-1015" fmla="*/ 6350 w 2570812"/>
                    <a:gd name="connsiteY1-1016" fmla="*/ 177800 h 714375"/>
                    <a:gd name="connsiteX2-1017" fmla="*/ 9525 w 2570812"/>
                    <a:gd name="connsiteY2-1018" fmla="*/ 266700 h 714375"/>
                    <a:gd name="connsiteX3-1019" fmla="*/ 2460625 w 2570812"/>
                    <a:gd name="connsiteY3-1020" fmla="*/ 273050 h 714375"/>
                    <a:gd name="connsiteX4-1021" fmla="*/ 2457450 w 2570812"/>
                    <a:gd name="connsiteY4-1022" fmla="*/ 587375 h 714375"/>
                    <a:gd name="connsiteX5-1023" fmla="*/ 66675 w 2570812"/>
                    <a:gd name="connsiteY5-1024" fmla="*/ 590550 h 714375"/>
                    <a:gd name="connsiteX6-1025" fmla="*/ 88900 w 2570812"/>
                    <a:gd name="connsiteY6-1026" fmla="*/ 593725 h 714375"/>
                    <a:gd name="connsiteX7-1027" fmla="*/ 92075 w 2570812"/>
                    <a:gd name="connsiteY7-1028" fmla="*/ 546100 h 714375"/>
                    <a:gd name="connsiteX8-1029" fmla="*/ 0 w 2570812"/>
                    <a:gd name="connsiteY8-1030" fmla="*/ 619125 h 714375"/>
                    <a:gd name="connsiteX9-1031" fmla="*/ 6350 w 2570812"/>
                    <a:gd name="connsiteY9-1032" fmla="*/ 714375 h 714375"/>
                    <a:gd name="connsiteX10-1033" fmla="*/ 2565400 w 2570812"/>
                    <a:gd name="connsiteY10-1034" fmla="*/ 714375 h 714375"/>
                    <a:gd name="connsiteX11-1035" fmla="*/ 2552700 w 2570812"/>
                    <a:gd name="connsiteY11-1036" fmla="*/ 196850 h 714375"/>
                    <a:gd name="connsiteX12-1037" fmla="*/ 2295525 w 2570812"/>
                    <a:gd name="connsiteY12-1038" fmla="*/ 0 h 714375"/>
                    <a:gd name="connsiteX13-1039" fmla="*/ 225425 w 2570812"/>
                    <a:gd name="connsiteY13-1040" fmla="*/ 0 h 714375"/>
                    <a:gd name="connsiteX0-1041" fmla="*/ 225425 w 2578868"/>
                    <a:gd name="connsiteY0-1042" fmla="*/ 0 h 714375"/>
                    <a:gd name="connsiteX1-1043" fmla="*/ 6350 w 2578868"/>
                    <a:gd name="connsiteY1-1044" fmla="*/ 177800 h 714375"/>
                    <a:gd name="connsiteX2-1045" fmla="*/ 9525 w 2578868"/>
                    <a:gd name="connsiteY2-1046" fmla="*/ 266700 h 714375"/>
                    <a:gd name="connsiteX3-1047" fmla="*/ 2460625 w 2578868"/>
                    <a:gd name="connsiteY3-1048" fmla="*/ 273050 h 714375"/>
                    <a:gd name="connsiteX4-1049" fmla="*/ 2457450 w 2578868"/>
                    <a:gd name="connsiteY4-1050" fmla="*/ 587375 h 714375"/>
                    <a:gd name="connsiteX5-1051" fmla="*/ 66675 w 2578868"/>
                    <a:gd name="connsiteY5-1052" fmla="*/ 590550 h 714375"/>
                    <a:gd name="connsiteX6-1053" fmla="*/ 88900 w 2578868"/>
                    <a:gd name="connsiteY6-1054" fmla="*/ 593725 h 714375"/>
                    <a:gd name="connsiteX7-1055" fmla="*/ 92075 w 2578868"/>
                    <a:gd name="connsiteY7-1056" fmla="*/ 546100 h 714375"/>
                    <a:gd name="connsiteX8-1057" fmla="*/ 0 w 2578868"/>
                    <a:gd name="connsiteY8-1058" fmla="*/ 619125 h 714375"/>
                    <a:gd name="connsiteX9-1059" fmla="*/ 6350 w 2578868"/>
                    <a:gd name="connsiteY9-1060" fmla="*/ 714375 h 714375"/>
                    <a:gd name="connsiteX10-1061" fmla="*/ 2565400 w 2578868"/>
                    <a:gd name="connsiteY10-1062" fmla="*/ 714375 h 714375"/>
                    <a:gd name="connsiteX11-1063" fmla="*/ 2578868 w 2578868"/>
                    <a:gd name="connsiteY11-1064" fmla="*/ 202083 h 714375"/>
                    <a:gd name="connsiteX12-1065" fmla="*/ 2295525 w 2578868"/>
                    <a:gd name="connsiteY12-1066" fmla="*/ 0 h 714375"/>
                    <a:gd name="connsiteX13-1067" fmla="*/ 225425 w 2578868"/>
                    <a:gd name="connsiteY13-1068" fmla="*/ 0 h 71437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</a:cxnLst>
                  <a:rect l="l" t="t" r="r" b="b"/>
                  <a:pathLst>
                    <a:path w="2578868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6751" y="377766"/>
                        <a:pt x="2578868" y="202083"/>
                      </a:cubicBezTo>
                      <a:cubicBezTo>
                        <a:pt x="2493143" y="120591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9" name="Rectangle 22">
                  <a:extLst>
                    <a:ext uri="{FF2B5EF4-FFF2-40B4-BE49-F238E27FC236}">
                      <a16:creationId xmlns:a16="http://schemas.microsoft.com/office/drawing/2014/main" id="{E3E4739C-78F1-A42E-07D4-C44A82ED9B66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-1" fmla="*/ 0 w 2376264"/>
                    <a:gd name="connsiteY0-2" fmla="*/ 0 h 321543"/>
                    <a:gd name="connsiteX1-3" fmla="*/ 2376264 w 2376264"/>
                    <a:gd name="connsiteY1-4" fmla="*/ 0 h 321543"/>
                    <a:gd name="connsiteX2-5" fmla="*/ 2376264 w 2376264"/>
                    <a:gd name="connsiteY2-6" fmla="*/ 321543 h 321543"/>
                    <a:gd name="connsiteX3-7" fmla="*/ 0 w 2376264"/>
                    <a:gd name="connsiteY3-8" fmla="*/ 321543 h 321543"/>
                    <a:gd name="connsiteX4-9" fmla="*/ 0 w 2376264"/>
                    <a:gd name="connsiteY4-10" fmla="*/ 0 h 321543"/>
                    <a:gd name="connsiteX0-11" fmla="*/ 0 w 2376264"/>
                    <a:gd name="connsiteY0-12" fmla="*/ 0 h 321543"/>
                    <a:gd name="connsiteX1-13" fmla="*/ 2376264 w 2376264"/>
                    <a:gd name="connsiteY1-14" fmla="*/ 0 h 321543"/>
                    <a:gd name="connsiteX2-15" fmla="*/ 2376264 w 2376264"/>
                    <a:gd name="connsiteY2-16" fmla="*/ 321543 h 321543"/>
                    <a:gd name="connsiteX3-17" fmla="*/ 0 w 2376264"/>
                    <a:gd name="connsiteY3-18" fmla="*/ 321543 h 321543"/>
                    <a:gd name="connsiteX4-19" fmla="*/ 0 w 2376264"/>
                    <a:gd name="connsiteY4-20" fmla="*/ 0 h 321543"/>
                    <a:gd name="connsiteX0-21" fmla="*/ 0 w 2376264"/>
                    <a:gd name="connsiteY0-22" fmla="*/ 0 h 321543"/>
                    <a:gd name="connsiteX1-23" fmla="*/ 2376264 w 2376264"/>
                    <a:gd name="connsiteY1-24" fmla="*/ 0 h 321543"/>
                    <a:gd name="connsiteX2-25" fmla="*/ 2376264 w 2376264"/>
                    <a:gd name="connsiteY2-26" fmla="*/ 321543 h 321543"/>
                    <a:gd name="connsiteX3-27" fmla="*/ 0 w 2376264"/>
                    <a:gd name="connsiteY3-28" fmla="*/ 321543 h 321543"/>
                    <a:gd name="connsiteX4-29" fmla="*/ 0 w 2376264"/>
                    <a:gd name="connsiteY4-30" fmla="*/ 0 h 32154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66811D4-853B-A231-4723-4BF782552AF5}"/>
                  </a:ext>
                </a:extLst>
              </p:cNvPr>
              <p:cNvGrpSpPr/>
              <p:nvPr/>
            </p:nvGrpSpPr>
            <p:grpSpPr>
              <a:xfrm>
                <a:off x="4117666" y="4061275"/>
                <a:ext cx="1832471" cy="391100"/>
                <a:chOff x="3644106" y="3130550"/>
                <a:chExt cx="2603340" cy="55562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" name="Freeform 17">
                  <a:extLst>
                    <a:ext uri="{FF2B5EF4-FFF2-40B4-BE49-F238E27FC236}">
                      <a16:creationId xmlns:a16="http://schemas.microsoft.com/office/drawing/2014/main" id="{59466EB7-6503-483E-31BE-E585806E4A58}"/>
                    </a:ext>
                  </a:extLst>
                </p:cNvPr>
                <p:cNvSpPr/>
                <p:nvPr/>
              </p:nvSpPr>
              <p:spPr>
                <a:xfrm>
                  <a:off x="3644106" y="3130550"/>
                  <a:ext cx="2603340" cy="555625"/>
                </a:xfrm>
                <a:custGeom>
                  <a:avLst/>
                  <a:gdLst>
                    <a:gd name="connsiteX0" fmla="*/ 47625 w 2552700"/>
                    <a:gd name="connsiteY0" fmla="*/ 374650 h 685800"/>
                    <a:gd name="connsiteX1" fmla="*/ 0 w 2552700"/>
                    <a:gd name="connsiteY1" fmla="*/ 422275 h 685800"/>
                    <a:gd name="connsiteX2" fmla="*/ 447675 w 2552700"/>
                    <a:gd name="connsiteY2" fmla="*/ 685800 h 685800"/>
                    <a:gd name="connsiteX3" fmla="*/ 2549525 w 2552700"/>
                    <a:gd name="connsiteY3" fmla="*/ 615950 h 685800"/>
                    <a:gd name="connsiteX4" fmla="*/ 2552700 w 2552700"/>
                    <a:gd name="connsiteY4" fmla="*/ 273050 h 685800"/>
                    <a:gd name="connsiteX5" fmla="*/ 1384300 w 2552700"/>
                    <a:gd name="connsiteY5" fmla="*/ 0 h 685800"/>
                    <a:gd name="connsiteX6" fmla="*/ 6350 w 2552700"/>
                    <a:gd name="connsiteY6" fmla="*/ 168275 h 685800"/>
                    <a:gd name="connsiteX7" fmla="*/ 3175 w 2552700"/>
                    <a:gd name="connsiteY7" fmla="*/ 206375 h 685800"/>
                    <a:gd name="connsiteX8" fmla="*/ 463550 w 2552700"/>
                    <a:gd name="connsiteY8" fmla="*/ 374650 h 685800"/>
                    <a:gd name="connsiteX9" fmla="*/ 2520950 w 2552700"/>
                    <a:gd name="connsiteY9" fmla="*/ 333375 h 685800"/>
                    <a:gd name="connsiteX10" fmla="*/ 2501900 w 2552700"/>
                    <a:gd name="connsiteY10" fmla="*/ 549275 h 685800"/>
                    <a:gd name="connsiteX11" fmla="*/ 473075 w 2552700"/>
                    <a:gd name="connsiteY11" fmla="*/ 622300 h 685800"/>
                    <a:gd name="connsiteX12" fmla="*/ 47625 w 2552700"/>
                    <a:gd name="connsiteY12" fmla="*/ 374650 h 685800"/>
                    <a:gd name="connsiteX0-1" fmla="*/ 47625 w 2552700"/>
                    <a:gd name="connsiteY0-2" fmla="*/ 263525 h 574675"/>
                    <a:gd name="connsiteX1-3" fmla="*/ 0 w 2552700"/>
                    <a:gd name="connsiteY1-4" fmla="*/ 311150 h 574675"/>
                    <a:gd name="connsiteX2-5" fmla="*/ 447675 w 2552700"/>
                    <a:gd name="connsiteY2-6" fmla="*/ 574675 h 574675"/>
                    <a:gd name="connsiteX3-7" fmla="*/ 2549525 w 2552700"/>
                    <a:gd name="connsiteY3-8" fmla="*/ 504825 h 574675"/>
                    <a:gd name="connsiteX4-9" fmla="*/ 2552700 w 2552700"/>
                    <a:gd name="connsiteY4-10" fmla="*/ 161925 h 574675"/>
                    <a:gd name="connsiteX5-11" fmla="*/ 1552575 w 2552700"/>
                    <a:gd name="connsiteY5-12" fmla="*/ 0 h 574675"/>
                    <a:gd name="connsiteX6-13" fmla="*/ 6350 w 2552700"/>
                    <a:gd name="connsiteY6-14" fmla="*/ 57150 h 574675"/>
                    <a:gd name="connsiteX7-15" fmla="*/ 3175 w 2552700"/>
                    <a:gd name="connsiteY7-16" fmla="*/ 95250 h 574675"/>
                    <a:gd name="connsiteX8-17" fmla="*/ 463550 w 2552700"/>
                    <a:gd name="connsiteY8-18" fmla="*/ 263525 h 574675"/>
                    <a:gd name="connsiteX9-19" fmla="*/ 2520950 w 2552700"/>
                    <a:gd name="connsiteY9-20" fmla="*/ 222250 h 574675"/>
                    <a:gd name="connsiteX10-21" fmla="*/ 2501900 w 2552700"/>
                    <a:gd name="connsiteY10-22" fmla="*/ 438150 h 574675"/>
                    <a:gd name="connsiteX11-23" fmla="*/ 473075 w 2552700"/>
                    <a:gd name="connsiteY11-24" fmla="*/ 511175 h 574675"/>
                    <a:gd name="connsiteX12-25" fmla="*/ 47625 w 2552700"/>
                    <a:gd name="connsiteY12-26" fmla="*/ 263525 h 574675"/>
                    <a:gd name="connsiteX0-27" fmla="*/ 47625 w 2552700"/>
                    <a:gd name="connsiteY0-28" fmla="*/ 244475 h 555625"/>
                    <a:gd name="connsiteX1-29" fmla="*/ 0 w 2552700"/>
                    <a:gd name="connsiteY1-30" fmla="*/ 292100 h 555625"/>
                    <a:gd name="connsiteX2-31" fmla="*/ 447675 w 2552700"/>
                    <a:gd name="connsiteY2-32" fmla="*/ 555625 h 555625"/>
                    <a:gd name="connsiteX3-33" fmla="*/ 2549525 w 2552700"/>
                    <a:gd name="connsiteY3-34" fmla="*/ 485775 h 555625"/>
                    <a:gd name="connsiteX4-35" fmla="*/ 2552700 w 2552700"/>
                    <a:gd name="connsiteY4-36" fmla="*/ 142875 h 555625"/>
                    <a:gd name="connsiteX5-37" fmla="*/ 1606550 w 2552700"/>
                    <a:gd name="connsiteY5-38" fmla="*/ 0 h 555625"/>
                    <a:gd name="connsiteX6-39" fmla="*/ 6350 w 2552700"/>
                    <a:gd name="connsiteY6-40" fmla="*/ 38100 h 555625"/>
                    <a:gd name="connsiteX7-41" fmla="*/ 3175 w 2552700"/>
                    <a:gd name="connsiteY7-42" fmla="*/ 76200 h 555625"/>
                    <a:gd name="connsiteX8-43" fmla="*/ 463550 w 2552700"/>
                    <a:gd name="connsiteY8-44" fmla="*/ 244475 h 555625"/>
                    <a:gd name="connsiteX9-45" fmla="*/ 2520950 w 2552700"/>
                    <a:gd name="connsiteY9-46" fmla="*/ 203200 h 555625"/>
                    <a:gd name="connsiteX10-47" fmla="*/ 2501900 w 2552700"/>
                    <a:gd name="connsiteY10-48" fmla="*/ 419100 h 555625"/>
                    <a:gd name="connsiteX11-49" fmla="*/ 473075 w 2552700"/>
                    <a:gd name="connsiteY11-50" fmla="*/ 492125 h 555625"/>
                    <a:gd name="connsiteX12-51" fmla="*/ 47625 w 2552700"/>
                    <a:gd name="connsiteY12-52" fmla="*/ 244475 h 555625"/>
                    <a:gd name="connsiteX0-53" fmla="*/ 47625 w 2585519"/>
                    <a:gd name="connsiteY0-54" fmla="*/ 244475 h 555625"/>
                    <a:gd name="connsiteX1-55" fmla="*/ 0 w 2585519"/>
                    <a:gd name="connsiteY1-56" fmla="*/ 292100 h 555625"/>
                    <a:gd name="connsiteX2-57" fmla="*/ 447675 w 2585519"/>
                    <a:gd name="connsiteY2-58" fmla="*/ 555625 h 555625"/>
                    <a:gd name="connsiteX3-59" fmla="*/ 2549525 w 2585519"/>
                    <a:gd name="connsiteY3-60" fmla="*/ 485775 h 555625"/>
                    <a:gd name="connsiteX4-61" fmla="*/ 2552700 w 2585519"/>
                    <a:gd name="connsiteY4-62" fmla="*/ 142875 h 555625"/>
                    <a:gd name="connsiteX5-63" fmla="*/ 1606550 w 2585519"/>
                    <a:gd name="connsiteY5-64" fmla="*/ 0 h 555625"/>
                    <a:gd name="connsiteX6-65" fmla="*/ 6350 w 2585519"/>
                    <a:gd name="connsiteY6-66" fmla="*/ 38100 h 555625"/>
                    <a:gd name="connsiteX7-67" fmla="*/ 3175 w 2585519"/>
                    <a:gd name="connsiteY7-68" fmla="*/ 76200 h 555625"/>
                    <a:gd name="connsiteX8-69" fmla="*/ 463550 w 2585519"/>
                    <a:gd name="connsiteY8-70" fmla="*/ 244475 h 555625"/>
                    <a:gd name="connsiteX9-71" fmla="*/ 2520950 w 2585519"/>
                    <a:gd name="connsiteY9-72" fmla="*/ 203200 h 555625"/>
                    <a:gd name="connsiteX10-73" fmla="*/ 2501900 w 2585519"/>
                    <a:gd name="connsiteY10-74" fmla="*/ 419100 h 555625"/>
                    <a:gd name="connsiteX11-75" fmla="*/ 473075 w 2585519"/>
                    <a:gd name="connsiteY11-76" fmla="*/ 492125 h 555625"/>
                    <a:gd name="connsiteX12-77" fmla="*/ 47625 w 2585519"/>
                    <a:gd name="connsiteY12-78" fmla="*/ 244475 h 555625"/>
                    <a:gd name="connsiteX0-79" fmla="*/ 47625 w 2599371"/>
                    <a:gd name="connsiteY0-80" fmla="*/ 244475 h 555625"/>
                    <a:gd name="connsiteX1-81" fmla="*/ 0 w 2599371"/>
                    <a:gd name="connsiteY1-82" fmla="*/ 292100 h 555625"/>
                    <a:gd name="connsiteX2-83" fmla="*/ 447675 w 2599371"/>
                    <a:gd name="connsiteY2-84" fmla="*/ 555625 h 555625"/>
                    <a:gd name="connsiteX3-85" fmla="*/ 2549525 w 2599371"/>
                    <a:gd name="connsiteY3-86" fmla="*/ 485775 h 555625"/>
                    <a:gd name="connsiteX4-87" fmla="*/ 2552700 w 2599371"/>
                    <a:gd name="connsiteY4-88" fmla="*/ 142875 h 555625"/>
                    <a:gd name="connsiteX5-89" fmla="*/ 1606550 w 2599371"/>
                    <a:gd name="connsiteY5-90" fmla="*/ 0 h 555625"/>
                    <a:gd name="connsiteX6-91" fmla="*/ 6350 w 2599371"/>
                    <a:gd name="connsiteY6-92" fmla="*/ 38100 h 555625"/>
                    <a:gd name="connsiteX7-93" fmla="*/ 3175 w 2599371"/>
                    <a:gd name="connsiteY7-94" fmla="*/ 76200 h 555625"/>
                    <a:gd name="connsiteX8-95" fmla="*/ 463550 w 2599371"/>
                    <a:gd name="connsiteY8-96" fmla="*/ 244475 h 555625"/>
                    <a:gd name="connsiteX9-97" fmla="*/ 2520950 w 2599371"/>
                    <a:gd name="connsiteY9-98" fmla="*/ 203200 h 555625"/>
                    <a:gd name="connsiteX10-99" fmla="*/ 2501900 w 2599371"/>
                    <a:gd name="connsiteY10-100" fmla="*/ 419100 h 555625"/>
                    <a:gd name="connsiteX11-101" fmla="*/ 473075 w 2599371"/>
                    <a:gd name="connsiteY11-102" fmla="*/ 492125 h 555625"/>
                    <a:gd name="connsiteX12-103" fmla="*/ 47625 w 2599371"/>
                    <a:gd name="connsiteY12-104" fmla="*/ 244475 h 555625"/>
                    <a:gd name="connsiteX0-105" fmla="*/ 47625 w 2599371"/>
                    <a:gd name="connsiteY0-106" fmla="*/ 244475 h 555625"/>
                    <a:gd name="connsiteX1-107" fmla="*/ 0 w 2599371"/>
                    <a:gd name="connsiteY1-108" fmla="*/ 292100 h 555625"/>
                    <a:gd name="connsiteX2-109" fmla="*/ 447675 w 2599371"/>
                    <a:gd name="connsiteY2-110" fmla="*/ 555625 h 555625"/>
                    <a:gd name="connsiteX3-111" fmla="*/ 2549525 w 2599371"/>
                    <a:gd name="connsiteY3-112" fmla="*/ 485775 h 555625"/>
                    <a:gd name="connsiteX4-113" fmla="*/ 2552700 w 2599371"/>
                    <a:gd name="connsiteY4-114" fmla="*/ 142875 h 555625"/>
                    <a:gd name="connsiteX5-115" fmla="*/ 1606550 w 2599371"/>
                    <a:gd name="connsiteY5-116" fmla="*/ 0 h 555625"/>
                    <a:gd name="connsiteX6-117" fmla="*/ 6350 w 2599371"/>
                    <a:gd name="connsiteY6-118" fmla="*/ 38100 h 555625"/>
                    <a:gd name="connsiteX7-119" fmla="*/ 3175 w 2599371"/>
                    <a:gd name="connsiteY7-120" fmla="*/ 76200 h 555625"/>
                    <a:gd name="connsiteX8-121" fmla="*/ 463550 w 2599371"/>
                    <a:gd name="connsiteY8-122" fmla="*/ 244475 h 555625"/>
                    <a:gd name="connsiteX9-123" fmla="*/ 2495550 w 2599371"/>
                    <a:gd name="connsiteY9-124" fmla="*/ 206375 h 555625"/>
                    <a:gd name="connsiteX10-125" fmla="*/ 2501900 w 2599371"/>
                    <a:gd name="connsiteY10-126" fmla="*/ 419100 h 555625"/>
                    <a:gd name="connsiteX11-127" fmla="*/ 473075 w 2599371"/>
                    <a:gd name="connsiteY11-128" fmla="*/ 492125 h 555625"/>
                    <a:gd name="connsiteX12-129" fmla="*/ 47625 w 2599371"/>
                    <a:gd name="connsiteY12-130" fmla="*/ 244475 h 555625"/>
                    <a:gd name="connsiteX0-131" fmla="*/ 47625 w 2599371"/>
                    <a:gd name="connsiteY0-132" fmla="*/ 244475 h 555625"/>
                    <a:gd name="connsiteX1-133" fmla="*/ 0 w 2599371"/>
                    <a:gd name="connsiteY1-134" fmla="*/ 292100 h 555625"/>
                    <a:gd name="connsiteX2-135" fmla="*/ 447675 w 2599371"/>
                    <a:gd name="connsiteY2-136" fmla="*/ 555625 h 555625"/>
                    <a:gd name="connsiteX3-137" fmla="*/ 2549525 w 2599371"/>
                    <a:gd name="connsiteY3-138" fmla="*/ 485775 h 555625"/>
                    <a:gd name="connsiteX4-139" fmla="*/ 2552700 w 2599371"/>
                    <a:gd name="connsiteY4-140" fmla="*/ 142875 h 555625"/>
                    <a:gd name="connsiteX5-141" fmla="*/ 1606550 w 2599371"/>
                    <a:gd name="connsiteY5-142" fmla="*/ 0 h 555625"/>
                    <a:gd name="connsiteX6-143" fmla="*/ 6350 w 2599371"/>
                    <a:gd name="connsiteY6-144" fmla="*/ 38100 h 555625"/>
                    <a:gd name="connsiteX7-145" fmla="*/ 3175 w 2599371"/>
                    <a:gd name="connsiteY7-146" fmla="*/ 76200 h 555625"/>
                    <a:gd name="connsiteX8-147" fmla="*/ 463550 w 2599371"/>
                    <a:gd name="connsiteY8-148" fmla="*/ 244475 h 555625"/>
                    <a:gd name="connsiteX9-149" fmla="*/ 2495550 w 2599371"/>
                    <a:gd name="connsiteY9-150" fmla="*/ 206375 h 555625"/>
                    <a:gd name="connsiteX10-151" fmla="*/ 2527300 w 2599371"/>
                    <a:gd name="connsiteY10-152" fmla="*/ 307975 h 555625"/>
                    <a:gd name="connsiteX11-153" fmla="*/ 2501900 w 2599371"/>
                    <a:gd name="connsiteY11-154" fmla="*/ 419100 h 555625"/>
                    <a:gd name="connsiteX12-155" fmla="*/ 473075 w 2599371"/>
                    <a:gd name="connsiteY12-156" fmla="*/ 492125 h 555625"/>
                    <a:gd name="connsiteX13" fmla="*/ 47625 w 2599371"/>
                    <a:gd name="connsiteY13" fmla="*/ 244475 h 555625"/>
                    <a:gd name="connsiteX0-157" fmla="*/ 47625 w 2599371"/>
                    <a:gd name="connsiteY0-158" fmla="*/ 244475 h 555625"/>
                    <a:gd name="connsiteX1-159" fmla="*/ 0 w 2599371"/>
                    <a:gd name="connsiteY1-160" fmla="*/ 292100 h 555625"/>
                    <a:gd name="connsiteX2-161" fmla="*/ 447675 w 2599371"/>
                    <a:gd name="connsiteY2-162" fmla="*/ 555625 h 555625"/>
                    <a:gd name="connsiteX3-163" fmla="*/ 2549525 w 2599371"/>
                    <a:gd name="connsiteY3-164" fmla="*/ 485775 h 555625"/>
                    <a:gd name="connsiteX4-165" fmla="*/ 2552700 w 2599371"/>
                    <a:gd name="connsiteY4-166" fmla="*/ 142875 h 555625"/>
                    <a:gd name="connsiteX5-167" fmla="*/ 1606550 w 2599371"/>
                    <a:gd name="connsiteY5-168" fmla="*/ 0 h 555625"/>
                    <a:gd name="connsiteX6-169" fmla="*/ 6350 w 2599371"/>
                    <a:gd name="connsiteY6-170" fmla="*/ 38100 h 555625"/>
                    <a:gd name="connsiteX7-171" fmla="*/ 3175 w 2599371"/>
                    <a:gd name="connsiteY7-172" fmla="*/ 76200 h 555625"/>
                    <a:gd name="connsiteX8-173" fmla="*/ 463550 w 2599371"/>
                    <a:gd name="connsiteY8-174" fmla="*/ 244475 h 555625"/>
                    <a:gd name="connsiteX9-175" fmla="*/ 2495550 w 2599371"/>
                    <a:gd name="connsiteY9-176" fmla="*/ 206375 h 555625"/>
                    <a:gd name="connsiteX10-177" fmla="*/ 2527300 w 2599371"/>
                    <a:gd name="connsiteY10-178" fmla="*/ 307975 h 555625"/>
                    <a:gd name="connsiteX11-179" fmla="*/ 2479675 w 2599371"/>
                    <a:gd name="connsiteY11-180" fmla="*/ 425450 h 555625"/>
                    <a:gd name="connsiteX12-181" fmla="*/ 473075 w 2599371"/>
                    <a:gd name="connsiteY12-182" fmla="*/ 492125 h 555625"/>
                    <a:gd name="connsiteX13-183" fmla="*/ 47625 w 2599371"/>
                    <a:gd name="connsiteY13-184" fmla="*/ 244475 h 555625"/>
                    <a:gd name="connsiteX0-185" fmla="*/ 47625 w 2740156"/>
                    <a:gd name="connsiteY0-186" fmla="*/ 244475 h 555625"/>
                    <a:gd name="connsiteX1-187" fmla="*/ 0 w 2740156"/>
                    <a:gd name="connsiteY1-188" fmla="*/ 292100 h 555625"/>
                    <a:gd name="connsiteX2-189" fmla="*/ 447675 w 2740156"/>
                    <a:gd name="connsiteY2-190" fmla="*/ 555625 h 555625"/>
                    <a:gd name="connsiteX3-191" fmla="*/ 2549525 w 2740156"/>
                    <a:gd name="connsiteY3-192" fmla="*/ 485775 h 555625"/>
                    <a:gd name="connsiteX4-193" fmla="*/ 2552700 w 2740156"/>
                    <a:gd name="connsiteY4-194" fmla="*/ 142875 h 555625"/>
                    <a:gd name="connsiteX5-195" fmla="*/ 1606550 w 2740156"/>
                    <a:gd name="connsiteY5-196" fmla="*/ 0 h 555625"/>
                    <a:gd name="connsiteX6-197" fmla="*/ 6350 w 2740156"/>
                    <a:gd name="connsiteY6-198" fmla="*/ 38100 h 555625"/>
                    <a:gd name="connsiteX7-199" fmla="*/ 3175 w 2740156"/>
                    <a:gd name="connsiteY7-200" fmla="*/ 76200 h 555625"/>
                    <a:gd name="connsiteX8-201" fmla="*/ 463550 w 2740156"/>
                    <a:gd name="connsiteY8-202" fmla="*/ 244475 h 555625"/>
                    <a:gd name="connsiteX9-203" fmla="*/ 2495550 w 2740156"/>
                    <a:gd name="connsiteY9-204" fmla="*/ 206375 h 555625"/>
                    <a:gd name="connsiteX10-205" fmla="*/ 2479675 w 2740156"/>
                    <a:gd name="connsiteY10-206" fmla="*/ 425450 h 555625"/>
                    <a:gd name="connsiteX11-207" fmla="*/ 473075 w 2740156"/>
                    <a:gd name="connsiteY11-208" fmla="*/ 492125 h 555625"/>
                    <a:gd name="connsiteX12-209" fmla="*/ 47625 w 2740156"/>
                    <a:gd name="connsiteY12-210" fmla="*/ 244475 h 555625"/>
                    <a:gd name="connsiteX0-211" fmla="*/ 47625 w 2646925"/>
                    <a:gd name="connsiteY0-212" fmla="*/ 244475 h 555625"/>
                    <a:gd name="connsiteX1-213" fmla="*/ 0 w 2646925"/>
                    <a:gd name="connsiteY1-214" fmla="*/ 292100 h 555625"/>
                    <a:gd name="connsiteX2-215" fmla="*/ 447675 w 2646925"/>
                    <a:gd name="connsiteY2-216" fmla="*/ 555625 h 555625"/>
                    <a:gd name="connsiteX3-217" fmla="*/ 2549525 w 2646925"/>
                    <a:gd name="connsiteY3-218" fmla="*/ 485775 h 555625"/>
                    <a:gd name="connsiteX4-219" fmla="*/ 2552700 w 2646925"/>
                    <a:gd name="connsiteY4-220" fmla="*/ 142875 h 555625"/>
                    <a:gd name="connsiteX5-221" fmla="*/ 1606550 w 2646925"/>
                    <a:gd name="connsiteY5-222" fmla="*/ 0 h 555625"/>
                    <a:gd name="connsiteX6-223" fmla="*/ 6350 w 2646925"/>
                    <a:gd name="connsiteY6-224" fmla="*/ 38100 h 555625"/>
                    <a:gd name="connsiteX7-225" fmla="*/ 3175 w 2646925"/>
                    <a:gd name="connsiteY7-226" fmla="*/ 76200 h 555625"/>
                    <a:gd name="connsiteX8-227" fmla="*/ 463550 w 2646925"/>
                    <a:gd name="connsiteY8-228" fmla="*/ 244475 h 555625"/>
                    <a:gd name="connsiteX9-229" fmla="*/ 2495550 w 2646925"/>
                    <a:gd name="connsiteY9-230" fmla="*/ 206375 h 555625"/>
                    <a:gd name="connsiteX10-231" fmla="*/ 2479675 w 2646925"/>
                    <a:gd name="connsiteY10-232" fmla="*/ 425450 h 555625"/>
                    <a:gd name="connsiteX11-233" fmla="*/ 473075 w 2646925"/>
                    <a:gd name="connsiteY11-234" fmla="*/ 492125 h 555625"/>
                    <a:gd name="connsiteX12-235" fmla="*/ 47625 w 2646925"/>
                    <a:gd name="connsiteY12-236" fmla="*/ 244475 h 555625"/>
                    <a:gd name="connsiteX0-237" fmla="*/ 47625 w 2599371"/>
                    <a:gd name="connsiteY0-238" fmla="*/ 244475 h 555625"/>
                    <a:gd name="connsiteX1-239" fmla="*/ 0 w 2599371"/>
                    <a:gd name="connsiteY1-240" fmla="*/ 292100 h 555625"/>
                    <a:gd name="connsiteX2-241" fmla="*/ 447675 w 2599371"/>
                    <a:gd name="connsiteY2-242" fmla="*/ 555625 h 555625"/>
                    <a:gd name="connsiteX3-243" fmla="*/ 2549525 w 2599371"/>
                    <a:gd name="connsiteY3-244" fmla="*/ 485775 h 555625"/>
                    <a:gd name="connsiteX4-245" fmla="*/ 2552700 w 2599371"/>
                    <a:gd name="connsiteY4-246" fmla="*/ 142875 h 555625"/>
                    <a:gd name="connsiteX5-247" fmla="*/ 1606550 w 2599371"/>
                    <a:gd name="connsiteY5-248" fmla="*/ 0 h 555625"/>
                    <a:gd name="connsiteX6-249" fmla="*/ 6350 w 2599371"/>
                    <a:gd name="connsiteY6-250" fmla="*/ 38100 h 555625"/>
                    <a:gd name="connsiteX7-251" fmla="*/ 3175 w 2599371"/>
                    <a:gd name="connsiteY7-252" fmla="*/ 76200 h 555625"/>
                    <a:gd name="connsiteX8-253" fmla="*/ 463550 w 2599371"/>
                    <a:gd name="connsiteY8-254" fmla="*/ 244475 h 555625"/>
                    <a:gd name="connsiteX9-255" fmla="*/ 2495550 w 2599371"/>
                    <a:gd name="connsiteY9-256" fmla="*/ 206375 h 555625"/>
                    <a:gd name="connsiteX10-257" fmla="*/ 2479675 w 2599371"/>
                    <a:gd name="connsiteY10-258" fmla="*/ 425450 h 555625"/>
                    <a:gd name="connsiteX11-259" fmla="*/ 473075 w 2599371"/>
                    <a:gd name="connsiteY11-260" fmla="*/ 492125 h 555625"/>
                    <a:gd name="connsiteX12-261" fmla="*/ 47625 w 2599371"/>
                    <a:gd name="connsiteY12-262" fmla="*/ 244475 h 555625"/>
                    <a:gd name="connsiteX0-263" fmla="*/ 47625 w 2599371"/>
                    <a:gd name="connsiteY0-264" fmla="*/ 244475 h 555625"/>
                    <a:gd name="connsiteX1-265" fmla="*/ 0 w 2599371"/>
                    <a:gd name="connsiteY1-266" fmla="*/ 292100 h 555625"/>
                    <a:gd name="connsiteX2-267" fmla="*/ 447675 w 2599371"/>
                    <a:gd name="connsiteY2-268" fmla="*/ 555625 h 555625"/>
                    <a:gd name="connsiteX3-269" fmla="*/ 2549525 w 2599371"/>
                    <a:gd name="connsiteY3-270" fmla="*/ 485775 h 555625"/>
                    <a:gd name="connsiteX4-271" fmla="*/ 2552700 w 2599371"/>
                    <a:gd name="connsiteY4-272" fmla="*/ 142875 h 555625"/>
                    <a:gd name="connsiteX5-273" fmla="*/ 1606550 w 2599371"/>
                    <a:gd name="connsiteY5-274" fmla="*/ 0 h 555625"/>
                    <a:gd name="connsiteX6-275" fmla="*/ 6350 w 2599371"/>
                    <a:gd name="connsiteY6-276" fmla="*/ 38100 h 555625"/>
                    <a:gd name="connsiteX7-277" fmla="*/ 3175 w 2599371"/>
                    <a:gd name="connsiteY7-278" fmla="*/ 76200 h 555625"/>
                    <a:gd name="connsiteX8-279" fmla="*/ 463550 w 2599371"/>
                    <a:gd name="connsiteY8-280" fmla="*/ 244475 h 555625"/>
                    <a:gd name="connsiteX9-281" fmla="*/ 2470150 w 2599371"/>
                    <a:gd name="connsiteY9-282" fmla="*/ 209550 h 555625"/>
                    <a:gd name="connsiteX10-283" fmla="*/ 2479675 w 2599371"/>
                    <a:gd name="connsiteY10-284" fmla="*/ 425450 h 555625"/>
                    <a:gd name="connsiteX11-285" fmla="*/ 473075 w 2599371"/>
                    <a:gd name="connsiteY11-286" fmla="*/ 492125 h 555625"/>
                    <a:gd name="connsiteX12-287" fmla="*/ 47625 w 2599371"/>
                    <a:gd name="connsiteY12-288" fmla="*/ 244475 h 555625"/>
                    <a:gd name="connsiteX0-289" fmla="*/ 47625 w 2599371"/>
                    <a:gd name="connsiteY0-290" fmla="*/ 244475 h 555625"/>
                    <a:gd name="connsiteX1-291" fmla="*/ 0 w 2599371"/>
                    <a:gd name="connsiteY1-292" fmla="*/ 292100 h 555625"/>
                    <a:gd name="connsiteX2-293" fmla="*/ 447675 w 2599371"/>
                    <a:gd name="connsiteY2-294" fmla="*/ 555625 h 555625"/>
                    <a:gd name="connsiteX3-295" fmla="*/ 2549525 w 2599371"/>
                    <a:gd name="connsiteY3-296" fmla="*/ 485775 h 555625"/>
                    <a:gd name="connsiteX4-297" fmla="*/ 2552700 w 2599371"/>
                    <a:gd name="connsiteY4-298" fmla="*/ 142875 h 555625"/>
                    <a:gd name="connsiteX5-299" fmla="*/ 1606550 w 2599371"/>
                    <a:gd name="connsiteY5-300" fmla="*/ 0 h 555625"/>
                    <a:gd name="connsiteX6-301" fmla="*/ 6350 w 2599371"/>
                    <a:gd name="connsiteY6-302" fmla="*/ 38100 h 555625"/>
                    <a:gd name="connsiteX7-303" fmla="*/ 3175 w 2599371"/>
                    <a:gd name="connsiteY7-304" fmla="*/ 76200 h 555625"/>
                    <a:gd name="connsiteX8-305" fmla="*/ 463550 w 2599371"/>
                    <a:gd name="connsiteY8-306" fmla="*/ 244475 h 555625"/>
                    <a:gd name="connsiteX9-307" fmla="*/ 2470150 w 2599371"/>
                    <a:gd name="connsiteY9-308" fmla="*/ 209550 h 555625"/>
                    <a:gd name="connsiteX10-309" fmla="*/ 2479675 w 2599371"/>
                    <a:gd name="connsiteY10-310" fmla="*/ 425450 h 555625"/>
                    <a:gd name="connsiteX11-311" fmla="*/ 473075 w 2599371"/>
                    <a:gd name="connsiteY11-312" fmla="*/ 492125 h 555625"/>
                    <a:gd name="connsiteX12-313" fmla="*/ 47625 w 2599371"/>
                    <a:gd name="connsiteY12-314" fmla="*/ 244475 h 555625"/>
                    <a:gd name="connsiteX0-315" fmla="*/ 47625 w 2599371"/>
                    <a:gd name="connsiteY0-316" fmla="*/ 244475 h 555625"/>
                    <a:gd name="connsiteX1-317" fmla="*/ 0 w 2599371"/>
                    <a:gd name="connsiteY1-318" fmla="*/ 292100 h 555625"/>
                    <a:gd name="connsiteX2-319" fmla="*/ 447675 w 2599371"/>
                    <a:gd name="connsiteY2-320" fmla="*/ 555625 h 555625"/>
                    <a:gd name="connsiteX3-321" fmla="*/ 2549525 w 2599371"/>
                    <a:gd name="connsiteY3-322" fmla="*/ 485775 h 555625"/>
                    <a:gd name="connsiteX4-323" fmla="*/ 2552700 w 2599371"/>
                    <a:gd name="connsiteY4-324" fmla="*/ 142875 h 555625"/>
                    <a:gd name="connsiteX5-325" fmla="*/ 1606550 w 2599371"/>
                    <a:gd name="connsiteY5-326" fmla="*/ 0 h 555625"/>
                    <a:gd name="connsiteX6-327" fmla="*/ 6350 w 2599371"/>
                    <a:gd name="connsiteY6-328" fmla="*/ 38100 h 555625"/>
                    <a:gd name="connsiteX7-329" fmla="*/ 3175 w 2599371"/>
                    <a:gd name="connsiteY7-330" fmla="*/ 76200 h 555625"/>
                    <a:gd name="connsiteX8-331" fmla="*/ 463550 w 2599371"/>
                    <a:gd name="connsiteY8-332" fmla="*/ 244475 h 555625"/>
                    <a:gd name="connsiteX9-333" fmla="*/ 2470150 w 2599371"/>
                    <a:gd name="connsiteY9-334" fmla="*/ 209550 h 555625"/>
                    <a:gd name="connsiteX10-335" fmla="*/ 2479675 w 2599371"/>
                    <a:gd name="connsiteY10-336" fmla="*/ 425450 h 555625"/>
                    <a:gd name="connsiteX11-337" fmla="*/ 473075 w 2599371"/>
                    <a:gd name="connsiteY11-338" fmla="*/ 492125 h 555625"/>
                    <a:gd name="connsiteX12-339" fmla="*/ 47625 w 2599371"/>
                    <a:gd name="connsiteY12-340" fmla="*/ 244475 h 555625"/>
                    <a:gd name="connsiteX0-341" fmla="*/ 24625 w 2608121"/>
                    <a:gd name="connsiteY0-342" fmla="*/ 244475 h 555625"/>
                    <a:gd name="connsiteX1-343" fmla="*/ 8750 w 2608121"/>
                    <a:gd name="connsiteY1-344" fmla="*/ 292100 h 555625"/>
                    <a:gd name="connsiteX2-345" fmla="*/ 456425 w 2608121"/>
                    <a:gd name="connsiteY2-346" fmla="*/ 555625 h 555625"/>
                    <a:gd name="connsiteX3-347" fmla="*/ 2558275 w 2608121"/>
                    <a:gd name="connsiteY3-348" fmla="*/ 485775 h 555625"/>
                    <a:gd name="connsiteX4-349" fmla="*/ 2561450 w 2608121"/>
                    <a:gd name="connsiteY4-350" fmla="*/ 142875 h 555625"/>
                    <a:gd name="connsiteX5-351" fmla="*/ 1615300 w 2608121"/>
                    <a:gd name="connsiteY5-352" fmla="*/ 0 h 555625"/>
                    <a:gd name="connsiteX6-353" fmla="*/ 15100 w 2608121"/>
                    <a:gd name="connsiteY6-354" fmla="*/ 38100 h 555625"/>
                    <a:gd name="connsiteX7-355" fmla="*/ 11925 w 2608121"/>
                    <a:gd name="connsiteY7-356" fmla="*/ 76200 h 555625"/>
                    <a:gd name="connsiteX8-357" fmla="*/ 472300 w 2608121"/>
                    <a:gd name="connsiteY8-358" fmla="*/ 244475 h 555625"/>
                    <a:gd name="connsiteX9-359" fmla="*/ 2478900 w 2608121"/>
                    <a:gd name="connsiteY9-360" fmla="*/ 209550 h 555625"/>
                    <a:gd name="connsiteX10-361" fmla="*/ 2488425 w 2608121"/>
                    <a:gd name="connsiteY10-362" fmla="*/ 425450 h 555625"/>
                    <a:gd name="connsiteX11-363" fmla="*/ 481825 w 2608121"/>
                    <a:gd name="connsiteY11-364" fmla="*/ 492125 h 555625"/>
                    <a:gd name="connsiteX12-365" fmla="*/ 24625 w 2608121"/>
                    <a:gd name="connsiteY12-366" fmla="*/ 244475 h 555625"/>
                    <a:gd name="connsiteX0-367" fmla="*/ 20208 w 2622754"/>
                    <a:gd name="connsiteY0-368" fmla="*/ 244475 h 555625"/>
                    <a:gd name="connsiteX1-369" fmla="*/ 23383 w 2622754"/>
                    <a:gd name="connsiteY1-370" fmla="*/ 292100 h 555625"/>
                    <a:gd name="connsiteX2-371" fmla="*/ 471058 w 2622754"/>
                    <a:gd name="connsiteY2-372" fmla="*/ 555625 h 555625"/>
                    <a:gd name="connsiteX3-373" fmla="*/ 2572908 w 2622754"/>
                    <a:gd name="connsiteY3-374" fmla="*/ 485775 h 555625"/>
                    <a:gd name="connsiteX4-375" fmla="*/ 2576083 w 2622754"/>
                    <a:gd name="connsiteY4-376" fmla="*/ 142875 h 555625"/>
                    <a:gd name="connsiteX5-377" fmla="*/ 1629933 w 2622754"/>
                    <a:gd name="connsiteY5-378" fmla="*/ 0 h 555625"/>
                    <a:gd name="connsiteX6-379" fmla="*/ 29733 w 2622754"/>
                    <a:gd name="connsiteY6-380" fmla="*/ 38100 h 555625"/>
                    <a:gd name="connsiteX7-381" fmla="*/ 26558 w 2622754"/>
                    <a:gd name="connsiteY7-382" fmla="*/ 76200 h 555625"/>
                    <a:gd name="connsiteX8-383" fmla="*/ 486933 w 2622754"/>
                    <a:gd name="connsiteY8-384" fmla="*/ 244475 h 555625"/>
                    <a:gd name="connsiteX9-385" fmla="*/ 2493533 w 2622754"/>
                    <a:gd name="connsiteY9-386" fmla="*/ 209550 h 555625"/>
                    <a:gd name="connsiteX10-387" fmla="*/ 2503058 w 2622754"/>
                    <a:gd name="connsiteY10-388" fmla="*/ 425450 h 555625"/>
                    <a:gd name="connsiteX11-389" fmla="*/ 496458 w 2622754"/>
                    <a:gd name="connsiteY11-390" fmla="*/ 492125 h 555625"/>
                    <a:gd name="connsiteX12-391" fmla="*/ 20208 w 2622754"/>
                    <a:gd name="connsiteY12-392" fmla="*/ 244475 h 555625"/>
                    <a:gd name="connsiteX0-393" fmla="*/ 63500 w 2599371"/>
                    <a:gd name="connsiteY0-394" fmla="*/ 244475 h 555625"/>
                    <a:gd name="connsiteX1-395" fmla="*/ 0 w 2599371"/>
                    <a:gd name="connsiteY1-396" fmla="*/ 292100 h 555625"/>
                    <a:gd name="connsiteX2-397" fmla="*/ 447675 w 2599371"/>
                    <a:gd name="connsiteY2-398" fmla="*/ 555625 h 555625"/>
                    <a:gd name="connsiteX3-399" fmla="*/ 2549525 w 2599371"/>
                    <a:gd name="connsiteY3-400" fmla="*/ 485775 h 555625"/>
                    <a:gd name="connsiteX4-401" fmla="*/ 2552700 w 2599371"/>
                    <a:gd name="connsiteY4-402" fmla="*/ 142875 h 555625"/>
                    <a:gd name="connsiteX5-403" fmla="*/ 1606550 w 2599371"/>
                    <a:gd name="connsiteY5-404" fmla="*/ 0 h 555625"/>
                    <a:gd name="connsiteX6-405" fmla="*/ 6350 w 2599371"/>
                    <a:gd name="connsiteY6-406" fmla="*/ 38100 h 555625"/>
                    <a:gd name="connsiteX7-407" fmla="*/ 3175 w 2599371"/>
                    <a:gd name="connsiteY7-408" fmla="*/ 76200 h 555625"/>
                    <a:gd name="connsiteX8-409" fmla="*/ 463550 w 2599371"/>
                    <a:gd name="connsiteY8-410" fmla="*/ 244475 h 555625"/>
                    <a:gd name="connsiteX9-411" fmla="*/ 2470150 w 2599371"/>
                    <a:gd name="connsiteY9-412" fmla="*/ 209550 h 555625"/>
                    <a:gd name="connsiteX10-413" fmla="*/ 2479675 w 2599371"/>
                    <a:gd name="connsiteY10-414" fmla="*/ 425450 h 555625"/>
                    <a:gd name="connsiteX11-415" fmla="*/ 473075 w 2599371"/>
                    <a:gd name="connsiteY11-416" fmla="*/ 492125 h 555625"/>
                    <a:gd name="connsiteX12-417" fmla="*/ 63500 w 2599371"/>
                    <a:gd name="connsiteY12-418" fmla="*/ 244475 h 555625"/>
                    <a:gd name="connsiteX0-419" fmla="*/ 63500 w 2599371"/>
                    <a:gd name="connsiteY0-420" fmla="*/ 244475 h 555625"/>
                    <a:gd name="connsiteX1-421" fmla="*/ 0 w 2599371"/>
                    <a:gd name="connsiteY1-422" fmla="*/ 292100 h 555625"/>
                    <a:gd name="connsiteX2-423" fmla="*/ 447675 w 2599371"/>
                    <a:gd name="connsiteY2-424" fmla="*/ 555625 h 555625"/>
                    <a:gd name="connsiteX3-425" fmla="*/ 2549525 w 2599371"/>
                    <a:gd name="connsiteY3-426" fmla="*/ 485775 h 555625"/>
                    <a:gd name="connsiteX4-427" fmla="*/ 2552700 w 2599371"/>
                    <a:gd name="connsiteY4-428" fmla="*/ 142875 h 555625"/>
                    <a:gd name="connsiteX5-429" fmla="*/ 1606550 w 2599371"/>
                    <a:gd name="connsiteY5-430" fmla="*/ 0 h 555625"/>
                    <a:gd name="connsiteX6-431" fmla="*/ 6350 w 2599371"/>
                    <a:gd name="connsiteY6-432" fmla="*/ 38100 h 555625"/>
                    <a:gd name="connsiteX7-433" fmla="*/ 3175 w 2599371"/>
                    <a:gd name="connsiteY7-434" fmla="*/ 76200 h 555625"/>
                    <a:gd name="connsiteX8-435" fmla="*/ 463550 w 2599371"/>
                    <a:gd name="connsiteY8-436" fmla="*/ 244475 h 555625"/>
                    <a:gd name="connsiteX9-437" fmla="*/ 2470150 w 2599371"/>
                    <a:gd name="connsiteY9-438" fmla="*/ 209550 h 555625"/>
                    <a:gd name="connsiteX10-439" fmla="*/ 2479675 w 2599371"/>
                    <a:gd name="connsiteY10-440" fmla="*/ 425450 h 555625"/>
                    <a:gd name="connsiteX11-441" fmla="*/ 485775 w 2599371"/>
                    <a:gd name="connsiteY11-442" fmla="*/ 488950 h 555625"/>
                    <a:gd name="connsiteX12-443" fmla="*/ 63500 w 2599371"/>
                    <a:gd name="connsiteY12-444" fmla="*/ 244475 h 555625"/>
                    <a:gd name="connsiteX0-445" fmla="*/ 96355 w 2632226"/>
                    <a:gd name="connsiteY0-446" fmla="*/ 244475 h 555625"/>
                    <a:gd name="connsiteX1-447" fmla="*/ 36030 w 2632226"/>
                    <a:gd name="connsiteY1-448" fmla="*/ 247650 h 555625"/>
                    <a:gd name="connsiteX2-449" fmla="*/ 32855 w 2632226"/>
                    <a:gd name="connsiteY2-450" fmla="*/ 292100 h 555625"/>
                    <a:gd name="connsiteX3-451" fmla="*/ 480530 w 2632226"/>
                    <a:gd name="connsiteY3-452" fmla="*/ 555625 h 555625"/>
                    <a:gd name="connsiteX4-453" fmla="*/ 2582380 w 2632226"/>
                    <a:gd name="connsiteY4-454" fmla="*/ 485775 h 555625"/>
                    <a:gd name="connsiteX5-455" fmla="*/ 2585555 w 2632226"/>
                    <a:gd name="connsiteY5-456" fmla="*/ 142875 h 555625"/>
                    <a:gd name="connsiteX6-457" fmla="*/ 1639405 w 2632226"/>
                    <a:gd name="connsiteY6-458" fmla="*/ 0 h 555625"/>
                    <a:gd name="connsiteX7-459" fmla="*/ 39205 w 2632226"/>
                    <a:gd name="connsiteY7-460" fmla="*/ 38100 h 555625"/>
                    <a:gd name="connsiteX8-461" fmla="*/ 36030 w 2632226"/>
                    <a:gd name="connsiteY8-462" fmla="*/ 76200 h 555625"/>
                    <a:gd name="connsiteX9-463" fmla="*/ 496405 w 2632226"/>
                    <a:gd name="connsiteY9-464" fmla="*/ 244475 h 555625"/>
                    <a:gd name="connsiteX10-465" fmla="*/ 2503005 w 2632226"/>
                    <a:gd name="connsiteY10-466" fmla="*/ 209550 h 555625"/>
                    <a:gd name="connsiteX11-467" fmla="*/ 2512530 w 2632226"/>
                    <a:gd name="connsiteY11-468" fmla="*/ 425450 h 555625"/>
                    <a:gd name="connsiteX12-469" fmla="*/ 518630 w 2632226"/>
                    <a:gd name="connsiteY12-470" fmla="*/ 488950 h 555625"/>
                    <a:gd name="connsiteX13-471" fmla="*/ 96355 w 2632226"/>
                    <a:gd name="connsiteY13-472" fmla="*/ 244475 h 555625"/>
                    <a:gd name="connsiteX0-473" fmla="*/ 105580 w 2641451"/>
                    <a:gd name="connsiteY0-474" fmla="*/ 244475 h 555625"/>
                    <a:gd name="connsiteX1-475" fmla="*/ 19061 w 2641451"/>
                    <a:gd name="connsiteY1-476" fmla="*/ 226218 h 555625"/>
                    <a:gd name="connsiteX2-477" fmla="*/ 42080 w 2641451"/>
                    <a:gd name="connsiteY2-478" fmla="*/ 292100 h 555625"/>
                    <a:gd name="connsiteX3-479" fmla="*/ 489755 w 2641451"/>
                    <a:gd name="connsiteY3-480" fmla="*/ 555625 h 555625"/>
                    <a:gd name="connsiteX4-481" fmla="*/ 2591605 w 2641451"/>
                    <a:gd name="connsiteY4-482" fmla="*/ 485775 h 555625"/>
                    <a:gd name="connsiteX5-483" fmla="*/ 2594780 w 2641451"/>
                    <a:gd name="connsiteY5-484" fmla="*/ 142875 h 555625"/>
                    <a:gd name="connsiteX6-485" fmla="*/ 1648630 w 2641451"/>
                    <a:gd name="connsiteY6-486" fmla="*/ 0 h 555625"/>
                    <a:gd name="connsiteX7-487" fmla="*/ 48430 w 2641451"/>
                    <a:gd name="connsiteY7-488" fmla="*/ 38100 h 555625"/>
                    <a:gd name="connsiteX8-489" fmla="*/ 45255 w 2641451"/>
                    <a:gd name="connsiteY8-490" fmla="*/ 76200 h 555625"/>
                    <a:gd name="connsiteX9-491" fmla="*/ 505630 w 2641451"/>
                    <a:gd name="connsiteY9-492" fmla="*/ 244475 h 555625"/>
                    <a:gd name="connsiteX10-493" fmla="*/ 2512230 w 2641451"/>
                    <a:gd name="connsiteY10-494" fmla="*/ 209550 h 555625"/>
                    <a:gd name="connsiteX11-495" fmla="*/ 2521755 w 2641451"/>
                    <a:gd name="connsiteY11-496" fmla="*/ 425450 h 555625"/>
                    <a:gd name="connsiteX12-497" fmla="*/ 527855 w 2641451"/>
                    <a:gd name="connsiteY12-498" fmla="*/ 488950 h 555625"/>
                    <a:gd name="connsiteX13-499" fmla="*/ 105580 w 2641451"/>
                    <a:gd name="connsiteY13-500" fmla="*/ 244475 h 555625"/>
                    <a:gd name="connsiteX0-501" fmla="*/ 100036 w 2635907"/>
                    <a:gd name="connsiteY0-502" fmla="*/ 244475 h 555625"/>
                    <a:gd name="connsiteX1-503" fmla="*/ 27804 w 2635907"/>
                    <a:gd name="connsiteY1-504" fmla="*/ 266699 h 555625"/>
                    <a:gd name="connsiteX2-505" fmla="*/ 36536 w 2635907"/>
                    <a:gd name="connsiteY2-506" fmla="*/ 292100 h 555625"/>
                    <a:gd name="connsiteX3-507" fmla="*/ 484211 w 2635907"/>
                    <a:gd name="connsiteY3-508" fmla="*/ 555625 h 555625"/>
                    <a:gd name="connsiteX4-509" fmla="*/ 2586061 w 2635907"/>
                    <a:gd name="connsiteY4-510" fmla="*/ 485775 h 555625"/>
                    <a:gd name="connsiteX5-511" fmla="*/ 2589236 w 2635907"/>
                    <a:gd name="connsiteY5-512" fmla="*/ 142875 h 555625"/>
                    <a:gd name="connsiteX6-513" fmla="*/ 1643086 w 2635907"/>
                    <a:gd name="connsiteY6-514" fmla="*/ 0 h 555625"/>
                    <a:gd name="connsiteX7-515" fmla="*/ 42886 w 2635907"/>
                    <a:gd name="connsiteY7-516" fmla="*/ 38100 h 555625"/>
                    <a:gd name="connsiteX8-517" fmla="*/ 39711 w 2635907"/>
                    <a:gd name="connsiteY8-518" fmla="*/ 76200 h 555625"/>
                    <a:gd name="connsiteX9-519" fmla="*/ 500086 w 2635907"/>
                    <a:gd name="connsiteY9-520" fmla="*/ 244475 h 555625"/>
                    <a:gd name="connsiteX10-521" fmla="*/ 2506686 w 2635907"/>
                    <a:gd name="connsiteY10-522" fmla="*/ 209550 h 555625"/>
                    <a:gd name="connsiteX11-523" fmla="*/ 2516211 w 2635907"/>
                    <a:gd name="connsiteY11-524" fmla="*/ 425450 h 555625"/>
                    <a:gd name="connsiteX12-525" fmla="*/ 522311 w 2635907"/>
                    <a:gd name="connsiteY12-526" fmla="*/ 488950 h 555625"/>
                    <a:gd name="connsiteX13-527" fmla="*/ 100036 w 2635907"/>
                    <a:gd name="connsiteY13-528" fmla="*/ 244475 h 555625"/>
                    <a:gd name="connsiteX0-529" fmla="*/ 103571 w 2639442"/>
                    <a:gd name="connsiteY0-530" fmla="*/ 244475 h 555625"/>
                    <a:gd name="connsiteX1-531" fmla="*/ 21814 w 2639442"/>
                    <a:gd name="connsiteY1-532" fmla="*/ 226218 h 555625"/>
                    <a:gd name="connsiteX2-533" fmla="*/ 40071 w 2639442"/>
                    <a:gd name="connsiteY2-534" fmla="*/ 292100 h 555625"/>
                    <a:gd name="connsiteX3-535" fmla="*/ 487746 w 2639442"/>
                    <a:gd name="connsiteY3-536" fmla="*/ 555625 h 555625"/>
                    <a:gd name="connsiteX4-537" fmla="*/ 2589596 w 2639442"/>
                    <a:gd name="connsiteY4-538" fmla="*/ 485775 h 555625"/>
                    <a:gd name="connsiteX5-539" fmla="*/ 2592771 w 2639442"/>
                    <a:gd name="connsiteY5-540" fmla="*/ 142875 h 555625"/>
                    <a:gd name="connsiteX6-541" fmla="*/ 1646621 w 2639442"/>
                    <a:gd name="connsiteY6-542" fmla="*/ 0 h 555625"/>
                    <a:gd name="connsiteX7-543" fmla="*/ 46421 w 2639442"/>
                    <a:gd name="connsiteY7-544" fmla="*/ 38100 h 555625"/>
                    <a:gd name="connsiteX8-545" fmla="*/ 43246 w 2639442"/>
                    <a:gd name="connsiteY8-546" fmla="*/ 76200 h 555625"/>
                    <a:gd name="connsiteX9-547" fmla="*/ 503621 w 2639442"/>
                    <a:gd name="connsiteY9-548" fmla="*/ 244475 h 555625"/>
                    <a:gd name="connsiteX10-549" fmla="*/ 2510221 w 2639442"/>
                    <a:gd name="connsiteY10-550" fmla="*/ 209550 h 555625"/>
                    <a:gd name="connsiteX11-551" fmla="*/ 2519746 w 2639442"/>
                    <a:gd name="connsiteY11-552" fmla="*/ 425450 h 555625"/>
                    <a:gd name="connsiteX12-553" fmla="*/ 525846 w 2639442"/>
                    <a:gd name="connsiteY12-554" fmla="*/ 488950 h 555625"/>
                    <a:gd name="connsiteX13-555" fmla="*/ 103571 w 2639442"/>
                    <a:gd name="connsiteY13-556" fmla="*/ 244475 h 555625"/>
                    <a:gd name="connsiteX0-557" fmla="*/ 103571 w 2639442"/>
                    <a:gd name="connsiteY0-558" fmla="*/ 244475 h 555625"/>
                    <a:gd name="connsiteX1-559" fmla="*/ 21814 w 2639442"/>
                    <a:gd name="connsiteY1-560" fmla="*/ 226218 h 555625"/>
                    <a:gd name="connsiteX2-561" fmla="*/ 40071 w 2639442"/>
                    <a:gd name="connsiteY2-562" fmla="*/ 292100 h 555625"/>
                    <a:gd name="connsiteX3-563" fmla="*/ 487746 w 2639442"/>
                    <a:gd name="connsiteY3-564" fmla="*/ 555625 h 555625"/>
                    <a:gd name="connsiteX4-565" fmla="*/ 2589596 w 2639442"/>
                    <a:gd name="connsiteY4-566" fmla="*/ 485775 h 555625"/>
                    <a:gd name="connsiteX5-567" fmla="*/ 2592771 w 2639442"/>
                    <a:gd name="connsiteY5-568" fmla="*/ 142875 h 555625"/>
                    <a:gd name="connsiteX6-569" fmla="*/ 1646621 w 2639442"/>
                    <a:gd name="connsiteY6-570" fmla="*/ 0 h 555625"/>
                    <a:gd name="connsiteX7-571" fmla="*/ 46421 w 2639442"/>
                    <a:gd name="connsiteY7-572" fmla="*/ 38100 h 555625"/>
                    <a:gd name="connsiteX8-573" fmla="*/ 43246 w 2639442"/>
                    <a:gd name="connsiteY8-574" fmla="*/ 76200 h 555625"/>
                    <a:gd name="connsiteX9-575" fmla="*/ 503621 w 2639442"/>
                    <a:gd name="connsiteY9-576" fmla="*/ 244475 h 555625"/>
                    <a:gd name="connsiteX10-577" fmla="*/ 2510221 w 2639442"/>
                    <a:gd name="connsiteY10-578" fmla="*/ 209550 h 555625"/>
                    <a:gd name="connsiteX11-579" fmla="*/ 2519746 w 2639442"/>
                    <a:gd name="connsiteY11-580" fmla="*/ 425450 h 555625"/>
                    <a:gd name="connsiteX12-581" fmla="*/ 525846 w 2639442"/>
                    <a:gd name="connsiteY12-582" fmla="*/ 488950 h 555625"/>
                    <a:gd name="connsiteX13-583" fmla="*/ 103571 w 2639442"/>
                    <a:gd name="connsiteY13-584" fmla="*/ 244475 h 555625"/>
                    <a:gd name="connsiteX0-585" fmla="*/ 98616 w 2634487"/>
                    <a:gd name="connsiteY0-586" fmla="*/ 244475 h 555625"/>
                    <a:gd name="connsiteX1-587" fmla="*/ 16859 w 2634487"/>
                    <a:gd name="connsiteY1-588" fmla="*/ 226218 h 555625"/>
                    <a:gd name="connsiteX2-589" fmla="*/ 35116 w 2634487"/>
                    <a:gd name="connsiteY2-590" fmla="*/ 292100 h 555625"/>
                    <a:gd name="connsiteX3-591" fmla="*/ 482791 w 2634487"/>
                    <a:gd name="connsiteY3-592" fmla="*/ 555625 h 555625"/>
                    <a:gd name="connsiteX4-593" fmla="*/ 2584641 w 2634487"/>
                    <a:gd name="connsiteY4-594" fmla="*/ 485775 h 555625"/>
                    <a:gd name="connsiteX5-595" fmla="*/ 2587816 w 2634487"/>
                    <a:gd name="connsiteY5-596" fmla="*/ 142875 h 555625"/>
                    <a:gd name="connsiteX6-597" fmla="*/ 1641666 w 2634487"/>
                    <a:gd name="connsiteY6-598" fmla="*/ 0 h 555625"/>
                    <a:gd name="connsiteX7-599" fmla="*/ 41466 w 2634487"/>
                    <a:gd name="connsiteY7-600" fmla="*/ 38100 h 555625"/>
                    <a:gd name="connsiteX8-601" fmla="*/ 38291 w 2634487"/>
                    <a:gd name="connsiteY8-602" fmla="*/ 76200 h 555625"/>
                    <a:gd name="connsiteX9-603" fmla="*/ 498666 w 2634487"/>
                    <a:gd name="connsiteY9-604" fmla="*/ 244475 h 555625"/>
                    <a:gd name="connsiteX10-605" fmla="*/ 2505266 w 2634487"/>
                    <a:gd name="connsiteY10-606" fmla="*/ 209550 h 555625"/>
                    <a:gd name="connsiteX11-607" fmla="*/ 2514791 w 2634487"/>
                    <a:gd name="connsiteY11-608" fmla="*/ 425450 h 555625"/>
                    <a:gd name="connsiteX12-609" fmla="*/ 520891 w 2634487"/>
                    <a:gd name="connsiteY12-610" fmla="*/ 488950 h 555625"/>
                    <a:gd name="connsiteX13-611" fmla="*/ 98616 w 2634487"/>
                    <a:gd name="connsiteY13-612" fmla="*/ 244475 h 555625"/>
                    <a:gd name="connsiteX0-613" fmla="*/ 81757 w 2617628"/>
                    <a:gd name="connsiteY0-614" fmla="*/ 244475 h 555625"/>
                    <a:gd name="connsiteX1-615" fmla="*/ 0 w 2617628"/>
                    <a:gd name="connsiteY1-616" fmla="*/ 226218 h 555625"/>
                    <a:gd name="connsiteX2-617" fmla="*/ 18257 w 2617628"/>
                    <a:gd name="connsiteY2-618" fmla="*/ 292100 h 555625"/>
                    <a:gd name="connsiteX3-619" fmla="*/ 465932 w 2617628"/>
                    <a:gd name="connsiteY3-620" fmla="*/ 555625 h 555625"/>
                    <a:gd name="connsiteX4-621" fmla="*/ 2567782 w 2617628"/>
                    <a:gd name="connsiteY4-622" fmla="*/ 485775 h 555625"/>
                    <a:gd name="connsiteX5-623" fmla="*/ 2570957 w 2617628"/>
                    <a:gd name="connsiteY5-624" fmla="*/ 142875 h 555625"/>
                    <a:gd name="connsiteX6-625" fmla="*/ 1624807 w 2617628"/>
                    <a:gd name="connsiteY6-626" fmla="*/ 0 h 555625"/>
                    <a:gd name="connsiteX7-627" fmla="*/ 24607 w 2617628"/>
                    <a:gd name="connsiteY7-628" fmla="*/ 38100 h 555625"/>
                    <a:gd name="connsiteX8-629" fmla="*/ 21432 w 2617628"/>
                    <a:gd name="connsiteY8-630" fmla="*/ 76200 h 555625"/>
                    <a:gd name="connsiteX9-631" fmla="*/ 481807 w 2617628"/>
                    <a:gd name="connsiteY9-632" fmla="*/ 244475 h 555625"/>
                    <a:gd name="connsiteX10-633" fmla="*/ 2488407 w 2617628"/>
                    <a:gd name="connsiteY10-634" fmla="*/ 209550 h 555625"/>
                    <a:gd name="connsiteX11-635" fmla="*/ 2497932 w 2617628"/>
                    <a:gd name="connsiteY11-636" fmla="*/ 425450 h 555625"/>
                    <a:gd name="connsiteX12-637" fmla="*/ 504032 w 2617628"/>
                    <a:gd name="connsiteY12-638" fmla="*/ 488950 h 555625"/>
                    <a:gd name="connsiteX13-639" fmla="*/ 81757 w 2617628"/>
                    <a:gd name="connsiteY13-640" fmla="*/ 244475 h 555625"/>
                    <a:gd name="connsiteX0-641" fmla="*/ 67469 w 2603340"/>
                    <a:gd name="connsiteY0-642" fmla="*/ 244475 h 555625"/>
                    <a:gd name="connsiteX1-643" fmla="*/ 0 w 2603340"/>
                    <a:gd name="connsiteY1-644" fmla="*/ 247649 h 555625"/>
                    <a:gd name="connsiteX2-645" fmla="*/ 3969 w 2603340"/>
                    <a:gd name="connsiteY2-646" fmla="*/ 292100 h 555625"/>
                    <a:gd name="connsiteX3-647" fmla="*/ 451644 w 2603340"/>
                    <a:gd name="connsiteY3-648" fmla="*/ 555625 h 555625"/>
                    <a:gd name="connsiteX4-649" fmla="*/ 2553494 w 2603340"/>
                    <a:gd name="connsiteY4-650" fmla="*/ 485775 h 555625"/>
                    <a:gd name="connsiteX5-651" fmla="*/ 2556669 w 2603340"/>
                    <a:gd name="connsiteY5-652" fmla="*/ 142875 h 555625"/>
                    <a:gd name="connsiteX6-653" fmla="*/ 1610519 w 2603340"/>
                    <a:gd name="connsiteY6-654" fmla="*/ 0 h 555625"/>
                    <a:gd name="connsiteX7-655" fmla="*/ 10319 w 2603340"/>
                    <a:gd name="connsiteY7-656" fmla="*/ 38100 h 555625"/>
                    <a:gd name="connsiteX8-657" fmla="*/ 7144 w 2603340"/>
                    <a:gd name="connsiteY8-658" fmla="*/ 76200 h 555625"/>
                    <a:gd name="connsiteX9-659" fmla="*/ 467519 w 2603340"/>
                    <a:gd name="connsiteY9-660" fmla="*/ 244475 h 555625"/>
                    <a:gd name="connsiteX10-661" fmla="*/ 2474119 w 2603340"/>
                    <a:gd name="connsiteY10-662" fmla="*/ 209550 h 555625"/>
                    <a:gd name="connsiteX11-663" fmla="*/ 2483644 w 2603340"/>
                    <a:gd name="connsiteY11-664" fmla="*/ 425450 h 555625"/>
                    <a:gd name="connsiteX12-665" fmla="*/ 489744 w 2603340"/>
                    <a:gd name="connsiteY12-666" fmla="*/ 488950 h 555625"/>
                    <a:gd name="connsiteX13-667" fmla="*/ 67469 w 2603340"/>
                    <a:gd name="connsiteY13-668" fmla="*/ 244475 h 555625"/>
                    <a:gd name="connsiteX0-669" fmla="*/ 67469 w 2603340"/>
                    <a:gd name="connsiteY0-670" fmla="*/ 244475 h 555625"/>
                    <a:gd name="connsiteX1-671" fmla="*/ 0 w 2603340"/>
                    <a:gd name="connsiteY1-672" fmla="*/ 247649 h 555625"/>
                    <a:gd name="connsiteX2-673" fmla="*/ 3969 w 2603340"/>
                    <a:gd name="connsiteY2-674" fmla="*/ 292100 h 555625"/>
                    <a:gd name="connsiteX3-675" fmla="*/ 451644 w 2603340"/>
                    <a:gd name="connsiteY3-676" fmla="*/ 555625 h 555625"/>
                    <a:gd name="connsiteX4-677" fmla="*/ 2553494 w 2603340"/>
                    <a:gd name="connsiteY4-678" fmla="*/ 485775 h 555625"/>
                    <a:gd name="connsiteX5-679" fmla="*/ 2556669 w 2603340"/>
                    <a:gd name="connsiteY5-680" fmla="*/ 142875 h 555625"/>
                    <a:gd name="connsiteX6-681" fmla="*/ 1610519 w 2603340"/>
                    <a:gd name="connsiteY6-682" fmla="*/ 0 h 555625"/>
                    <a:gd name="connsiteX7-683" fmla="*/ 10319 w 2603340"/>
                    <a:gd name="connsiteY7-684" fmla="*/ 38100 h 555625"/>
                    <a:gd name="connsiteX8-685" fmla="*/ 7144 w 2603340"/>
                    <a:gd name="connsiteY8-686" fmla="*/ 76200 h 555625"/>
                    <a:gd name="connsiteX9-687" fmla="*/ 467519 w 2603340"/>
                    <a:gd name="connsiteY9-688" fmla="*/ 244475 h 555625"/>
                    <a:gd name="connsiteX10-689" fmla="*/ 2474119 w 2603340"/>
                    <a:gd name="connsiteY10-690" fmla="*/ 209550 h 555625"/>
                    <a:gd name="connsiteX11-691" fmla="*/ 2483644 w 2603340"/>
                    <a:gd name="connsiteY11-692" fmla="*/ 425450 h 555625"/>
                    <a:gd name="connsiteX12-693" fmla="*/ 489744 w 2603340"/>
                    <a:gd name="connsiteY12-694" fmla="*/ 488950 h 555625"/>
                    <a:gd name="connsiteX13-695" fmla="*/ 67469 w 2603340"/>
                    <a:gd name="connsiteY13-696" fmla="*/ 244475 h 555625"/>
                    <a:gd name="connsiteX0-697" fmla="*/ 67469 w 2603340"/>
                    <a:gd name="connsiteY0-698" fmla="*/ 244475 h 555625"/>
                    <a:gd name="connsiteX1-699" fmla="*/ 0 w 2603340"/>
                    <a:gd name="connsiteY1-700" fmla="*/ 242887 h 555625"/>
                    <a:gd name="connsiteX2-701" fmla="*/ 3969 w 2603340"/>
                    <a:gd name="connsiteY2-702" fmla="*/ 292100 h 555625"/>
                    <a:gd name="connsiteX3-703" fmla="*/ 451644 w 2603340"/>
                    <a:gd name="connsiteY3-704" fmla="*/ 555625 h 555625"/>
                    <a:gd name="connsiteX4-705" fmla="*/ 2553494 w 2603340"/>
                    <a:gd name="connsiteY4-706" fmla="*/ 485775 h 555625"/>
                    <a:gd name="connsiteX5-707" fmla="*/ 2556669 w 2603340"/>
                    <a:gd name="connsiteY5-708" fmla="*/ 142875 h 555625"/>
                    <a:gd name="connsiteX6-709" fmla="*/ 1610519 w 2603340"/>
                    <a:gd name="connsiteY6-710" fmla="*/ 0 h 555625"/>
                    <a:gd name="connsiteX7-711" fmla="*/ 10319 w 2603340"/>
                    <a:gd name="connsiteY7-712" fmla="*/ 38100 h 555625"/>
                    <a:gd name="connsiteX8-713" fmla="*/ 7144 w 2603340"/>
                    <a:gd name="connsiteY8-714" fmla="*/ 76200 h 555625"/>
                    <a:gd name="connsiteX9-715" fmla="*/ 467519 w 2603340"/>
                    <a:gd name="connsiteY9-716" fmla="*/ 244475 h 555625"/>
                    <a:gd name="connsiteX10-717" fmla="*/ 2474119 w 2603340"/>
                    <a:gd name="connsiteY10-718" fmla="*/ 209550 h 555625"/>
                    <a:gd name="connsiteX11-719" fmla="*/ 2483644 w 2603340"/>
                    <a:gd name="connsiteY11-720" fmla="*/ 425450 h 555625"/>
                    <a:gd name="connsiteX12-721" fmla="*/ 489744 w 2603340"/>
                    <a:gd name="connsiteY12-722" fmla="*/ 488950 h 555625"/>
                    <a:gd name="connsiteX13-723" fmla="*/ 67469 w 2603340"/>
                    <a:gd name="connsiteY13-724" fmla="*/ 244475 h 555625"/>
                    <a:gd name="connsiteX0-725" fmla="*/ 67469 w 2603340"/>
                    <a:gd name="connsiteY0-726" fmla="*/ 244475 h 555625"/>
                    <a:gd name="connsiteX1-727" fmla="*/ 0 w 2603340"/>
                    <a:gd name="connsiteY1-728" fmla="*/ 242887 h 555625"/>
                    <a:gd name="connsiteX2-729" fmla="*/ 3969 w 2603340"/>
                    <a:gd name="connsiteY2-730" fmla="*/ 292100 h 555625"/>
                    <a:gd name="connsiteX3-731" fmla="*/ 451644 w 2603340"/>
                    <a:gd name="connsiteY3-732" fmla="*/ 555625 h 555625"/>
                    <a:gd name="connsiteX4-733" fmla="*/ 2553494 w 2603340"/>
                    <a:gd name="connsiteY4-734" fmla="*/ 485775 h 555625"/>
                    <a:gd name="connsiteX5-735" fmla="*/ 2556669 w 2603340"/>
                    <a:gd name="connsiteY5-736" fmla="*/ 142875 h 555625"/>
                    <a:gd name="connsiteX6-737" fmla="*/ 1610519 w 2603340"/>
                    <a:gd name="connsiteY6-738" fmla="*/ 0 h 555625"/>
                    <a:gd name="connsiteX7-739" fmla="*/ 19844 w 2603340"/>
                    <a:gd name="connsiteY7-740" fmla="*/ 33337 h 555625"/>
                    <a:gd name="connsiteX8-741" fmla="*/ 7144 w 2603340"/>
                    <a:gd name="connsiteY8-742" fmla="*/ 76200 h 555625"/>
                    <a:gd name="connsiteX9-743" fmla="*/ 467519 w 2603340"/>
                    <a:gd name="connsiteY9-744" fmla="*/ 244475 h 555625"/>
                    <a:gd name="connsiteX10-745" fmla="*/ 2474119 w 2603340"/>
                    <a:gd name="connsiteY10-746" fmla="*/ 209550 h 555625"/>
                    <a:gd name="connsiteX11-747" fmla="*/ 2483644 w 2603340"/>
                    <a:gd name="connsiteY11-748" fmla="*/ 425450 h 555625"/>
                    <a:gd name="connsiteX12-749" fmla="*/ 489744 w 2603340"/>
                    <a:gd name="connsiteY12-750" fmla="*/ 488950 h 555625"/>
                    <a:gd name="connsiteX13-751" fmla="*/ 67469 w 2603340"/>
                    <a:gd name="connsiteY13-752" fmla="*/ 244475 h 555625"/>
                    <a:gd name="connsiteX0-753" fmla="*/ 67469 w 2603340"/>
                    <a:gd name="connsiteY0-754" fmla="*/ 244475 h 555625"/>
                    <a:gd name="connsiteX1-755" fmla="*/ 0 w 2603340"/>
                    <a:gd name="connsiteY1-756" fmla="*/ 242887 h 555625"/>
                    <a:gd name="connsiteX2-757" fmla="*/ 3969 w 2603340"/>
                    <a:gd name="connsiteY2-758" fmla="*/ 292100 h 555625"/>
                    <a:gd name="connsiteX3-759" fmla="*/ 451644 w 2603340"/>
                    <a:gd name="connsiteY3-760" fmla="*/ 555625 h 555625"/>
                    <a:gd name="connsiteX4-761" fmla="*/ 2553494 w 2603340"/>
                    <a:gd name="connsiteY4-762" fmla="*/ 485775 h 555625"/>
                    <a:gd name="connsiteX5-763" fmla="*/ 2556669 w 2603340"/>
                    <a:gd name="connsiteY5-764" fmla="*/ 142875 h 555625"/>
                    <a:gd name="connsiteX6-765" fmla="*/ 1610519 w 2603340"/>
                    <a:gd name="connsiteY6-766" fmla="*/ 0 h 555625"/>
                    <a:gd name="connsiteX7-767" fmla="*/ 10319 w 2603340"/>
                    <a:gd name="connsiteY7-768" fmla="*/ 30955 h 555625"/>
                    <a:gd name="connsiteX8-769" fmla="*/ 7144 w 2603340"/>
                    <a:gd name="connsiteY8-770" fmla="*/ 76200 h 555625"/>
                    <a:gd name="connsiteX9-771" fmla="*/ 467519 w 2603340"/>
                    <a:gd name="connsiteY9-772" fmla="*/ 244475 h 555625"/>
                    <a:gd name="connsiteX10-773" fmla="*/ 2474119 w 2603340"/>
                    <a:gd name="connsiteY10-774" fmla="*/ 209550 h 555625"/>
                    <a:gd name="connsiteX11-775" fmla="*/ 2483644 w 2603340"/>
                    <a:gd name="connsiteY11-776" fmla="*/ 425450 h 555625"/>
                    <a:gd name="connsiteX12-777" fmla="*/ 489744 w 2603340"/>
                    <a:gd name="connsiteY12-778" fmla="*/ 488950 h 555625"/>
                    <a:gd name="connsiteX13-779" fmla="*/ 67469 w 2603340"/>
                    <a:gd name="connsiteY13-780" fmla="*/ 244475 h 55562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183" y="connsiteY13-184"/>
                    </a:cxn>
                  </a:cxnLst>
                  <a:rect l="l" t="t" r="r" b="b"/>
                  <a:pathLst>
                    <a:path w="2603340" h="555625">
                      <a:moveTo>
                        <a:pt x="67469" y="244475"/>
                      </a:moveTo>
                      <a:cubicBezTo>
                        <a:pt x="66940" y="247651"/>
                        <a:pt x="46301" y="239713"/>
                        <a:pt x="0" y="242887"/>
                      </a:cubicBezTo>
                      <a:cubicBezTo>
                        <a:pt x="6086" y="288924"/>
                        <a:pt x="-2116" y="262732"/>
                        <a:pt x="3969" y="292100"/>
                      </a:cubicBezTo>
                      <a:lnTo>
                        <a:pt x="451644" y="555625"/>
                      </a:lnTo>
                      <a:lnTo>
                        <a:pt x="2553494" y="485775"/>
                      </a:lnTo>
                      <a:cubicBezTo>
                        <a:pt x="2605352" y="396875"/>
                        <a:pt x="2631811" y="276225"/>
                        <a:pt x="2556669" y="142875"/>
                      </a:cubicBezTo>
                      <a:lnTo>
                        <a:pt x="1610519" y="0"/>
                      </a:lnTo>
                      <a:lnTo>
                        <a:pt x="10319" y="30955"/>
                      </a:lnTo>
                      <a:lnTo>
                        <a:pt x="7144" y="76200"/>
                      </a:lnTo>
                      <a:lnTo>
                        <a:pt x="467519" y="244475"/>
                      </a:lnTo>
                      <a:lnTo>
                        <a:pt x="2474119" y="209550"/>
                      </a:lnTo>
                      <a:cubicBezTo>
                        <a:pt x="2527565" y="280988"/>
                        <a:pt x="2515923" y="346075"/>
                        <a:pt x="2483644" y="425450"/>
                      </a:cubicBezTo>
                      <a:lnTo>
                        <a:pt x="489744" y="488950"/>
                      </a:lnTo>
                      <a:lnTo>
                        <a:pt x="67469" y="24447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17" name="Freeform 18">
                  <a:extLst>
                    <a:ext uri="{FF2B5EF4-FFF2-40B4-BE49-F238E27FC236}">
                      <a16:creationId xmlns:a16="http://schemas.microsoft.com/office/drawing/2014/main" id="{6C6B619D-C170-2DC4-6F94-8D2D312EE9B7}"/>
                    </a:ext>
                  </a:extLst>
                </p:cNvPr>
                <p:cNvSpPr/>
                <p:nvPr/>
              </p:nvSpPr>
              <p:spPr>
                <a:xfrm>
                  <a:off x="3695702" y="3233738"/>
                  <a:ext cx="2458684" cy="383382"/>
                </a:xfrm>
                <a:custGeom>
                  <a:avLst/>
                  <a:gdLst>
                    <a:gd name="connsiteX0" fmla="*/ 7144 w 2424113"/>
                    <a:gd name="connsiteY0" fmla="*/ 0 h 378619"/>
                    <a:gd name="connsiteX1" fmla="*/ 0 w 2424113"/>
                    <a:gd name="connsiteY1" fmla="*/ 130969 h 378619"/>
                    <a:gd name="connsiteX2" fmla="*/ 431007 w 2424113"/>
                    <a:gd name="connsiteY2" fmla="*/ 378619 h 378619"/>
                    <a:gd name="connsiteX3" fmla="*/ 2424113 w 2424113"/>
                    <a:gd name="connsiteY3" fmla="*/ 304800 h 378619"/>
                    <a:gd name="connsiteX4" fmla="*/ 2414588 w 2424113"/>
                    <a:gd name="connsiteY4" fmla="*/ 109538 h 378619"/>
                    <a:gd name="connsiteX5" fmla="*/ 428625 w 2424113"/>
                    <a:gd name="connsiteY5" fmla="*/ 150019 h 378619"/>
                    <a:gd name="connsiteX6" fmla="*/ 7144 w 2424113"/>
                    <a:gd name="connsiteY6" fmla="*/ 0 h 378619"/>
                    <a:gd name="connsiteX0-1" fmla="*/ 7144 w 2436996"/>
                    <a:gd name="connsiteY0-2" fmla="*/ 0 h 378619"/>
                    <a:gd name="connsiteX1-3" fmla="*/ 0 w 2436996"/>
                    <a:gd name="connsiteY1-4" fmla="*/ 130969 h 378619"/>
                    <a:gd name="connsiteX2-5" fmla="*/ 431007 w 2436996"/>
                    <a:gd name="connsiteY2-6" fmla="*/ 378619 h 378619"/>
                    <a:gd name="connsiteX3-7" fmla="*/ 2424113 w 2436996"/>
                    <a:gd name="connsiteY3-8" fmla="*/ 304800 h 378619"/>
                    <a:gd name="connsiteX4-9" fmla="*/ 2414588 w 2436996"/>
                    <a:gd name="connsiteY4-10" fmla="*/ 109538 h 378619"/>
                    <a:gd name="connsiteX5-11" fmla="*/ 428625 w 2436996"/>
                    <a:gd name="connsiteY5-12" fmla="*/ 150019 h 378619"/>
                    <a:gd name="connsiteX6-13" fmla="*/ 7144 w 2436996"/>
                    <a:gd name="connsiteY6-14" fmla="*/ 0 h 378619"/>
                    <a:gd name="connsiteX0-15" fmla="*/ 7144 w 2448855"/>
                    <a:gd name="connsiteY0-16" fmla="*/ 0 h 378619"/>
                    <a:gd name="connsiteX1-17" fmla="*/ 0 w 2448855"/>
                    <a:gd name="connsiteY1-18" fmla="*/ 130969 h 378619"/>
                    <a:gd name="connsiteX2-19" fmla="*/ 431007 w 2448855"/>
                    <a:gd name="connsiteY2-20" fmla="*/ 378619 h 378619"/>
                    <a:gd name="connsiteX3-21" fmla="*/ 2424113 w 2448855"/>
                    <a:gd name="connsiteY3-22" fmla="*/ 304800 h 378619"/>
                    <a:gd name="connsiteX4-23" fmla="*/ 2414588 w 2448855"/>
                    <a:gd name="connsiteY4-24" fmla="*/ 109538 h 378619"/>
                    <a:gd name="connsiteX5-25" fmla="*/ 428625 w 2448855"/>
                    <a:gd name="connsiteY5-26" fmla="*/ 150019 h 378619"/>
                    <a:gd name="connsiteX6-27" fmla="*/ 7144 w 2448855"/>
                    <a:gd name="connsiteY6-28" fmla="*/ 0 h 378619"/>
                    <a:gd name="connsiteX0-29" fmla="*/ 7144 w 2444270"/>
                    <a:gd name="connsiteY0-30" fmla="*/ 0 h 378619"/>
                    <a:gd name="connsiteX1-31" fmla="*/ 0 w 2444270"/>
                    <a:gd name="connsiteY1-32" fmla="*/ 130969 h 378619"/>
                    <a:gd name="connsiteX2-33" fmla="*/ 431007 w 2444270"/>
                    <a:gd name="connsiteY2-34" fmla="*/ 378619 h 378619"/>
                    <a:gd name="connsiteX3-35" fmla="*/ 2414588 w 2444270"/>
                    <a:gd name="connsiteY3-36" fmla="*/ 314325 h 378619"/>
                    <a:gd name="connsiteX4-37" fmla="*/ 2414588 w 2444270"/>
                    <a:gd name="connsiteY4-38" fmla="*/ 109538 h 378619"/>
                    <a:gd name="connsiteX5-39" fmla="*/ 428625 w 2444270"/>
                    <a:gd name="connsiteY5-40" fmla="*/ 150019 h 378619"/>
                    <a:gd name="connsiteX6-41" fmla="*/ 7144 w 2444270"/>
                    <a:gd name="connsiteY6-42" fmla="*/ 0 h 378619"/>
                    <a:gd name="connsiteX0-43" fmla="*/ 7144 w 2446779"/>
                    <a:gd name="connsiteY0-44" fmla="*/ 0 h 378619"/>
                    <a:gd name="connsiteX1-45" fmla="*/ 0 w 2446779"/>
                    <a:gd name="connsiteY1-46" fmla="*/ 130969 h 378619"/>
                    <a:gd name="connsiteX2-47" fmla="*/ 431007 w 2446779"/>
                    <a:gd name="connsiteY2-48" fmla="*/ 378619 h 378619"/>
                    <a:gd name="connsiteX3-49" fmla="*/ 2414588 w 2446779"/>
                    <a:gd name="connsiteY3-50" fmla="*/ 314325 h 378619"/>
                    <a:gd name="connsiteX4-51" fmla="*/ 2414588 w 2446779"/>
                    <a:gd name="connsiteY4-52" fmla="*/ 109538 h 378619"/>
                    <a:gd name="connsiteX5-53" fmla="*/ 428625 w 2446779"/>
                    <a:gd name="connsiteY5-54" fmla="*/ 150019 h 378619"/>
                    <a:gd name="connsiteX6-55" fmla="*/ 7144 w 2446779"/>
                    <a:gd name="connsiteY6-56" fmla="*/ 0 h 378619"/>
                    <a:gd name="connsiteX0-57" fmla="*/ 7144 w 2446779"/>
                    <a:gd name="connsiteY0-58" fmla="*/ 0 h 378619"/>
                    <a:gd name="connsiteX1-59" fmla="*/ 0 w 2446779"/>
                    <a:gd name="connsiteY1-60" fmla="*/ 130969 h 378619"/>
                    <a:gd name="connsiteX2-61" fmla="*/ 431007 w 2446779"/>
                    <a:gd name="connsiteY2-62" fmla="*/ 378619 h 378619"/>
                    <a:gd name="connsiteX3-63" fmla="*/ 2414588 w 2446779"/>
                    <a:gd name="connsiteY3-64" fmla="*/ 314325 h 378619"/>
                    <a:gd name="connsiteX4-65" fmla="*/ 2414588 w 2446779"/>
                    <a:gd name="connsiteY4-66" fmla="*/ 109538 h 378619"/>
                    <a:gd name="connsiteX5-67" fmla="*/ 433388 w 2446779"/>
                    <a:gd name="connsiteY5-68" fmla="*/ 140494 h 378619"/>
                    <a:gd name="connsiteX6-69" fmla="*/ 7144 w 2446779"/>
                    <a:gd name="connsiteY6-70" fmla="*/ 0 h 378619"/>
                    <a:gd name="connsiteX0-71" fmla="*/ 7144 w 2446779"/>
                    <a:gd name="connsiteY0-72" fmla="*/ 0 h 378619"/>
                    <a:gd name="connsiteX1-73" fmla="*/ 0 w 2446779"/>
                    <a:gd name="connsiteY1-74" fmla="*/ 130969 h 378619"/>
                    <a:gd name="connsiteX2-75" fmla="*/ 431007 w 2446779"/>
                    <a:gd name="connsiteY2-76" fmla="*/ 378619 h 378619"/>
                    <a:gd name="connsiteX3-77" fmla="*/ 2414588 w 2446779"/>
                    <a:gd name="connsiteY3-78" fmla="*/ 314325 h 378619"/>
                    <a:gd name="connsiteX4-79" fmla="*/ 2414588 w 2446779"/>
                    <a:gd name="connsiteY4-80" fmla="*/ 100013 h 378619"/>
                    <a:gd name="connsiteX5-81" fmla="*/ 433388 w 2446779"/>
                    <a:gd name="connsiteY5-82" fmla="*/ 140494 h 378619"/>
                    <a:gd name="connsiteX6-83" fmla="*/ 7144 w 2446779"/>
                    <a:gd name="connsiteY6-84" fmla="*/ 0 h 378619"/>
                    <a:gd name="connsiteX0-85" fmla="*/ 7144 w 2446779"/>
                    <a:gd name="connsiteY0-86" fmla="*/ 0 h 378619"/>
                    <a:gd name="connsiteX1-87" fmla="*/ 0 w 2446779"/>
                    <a:gd name="connsiteY1-88" fmla="*/ 130969 h 378619"/>
                    <a:gd name="connsiteX2-89" fmla="*/ 431007 w 2446779"/>
                    <a:gd name="connsiteY2-90" fmla="*/ 378619 h 378619"/>
                    <a:gd name="connsiteX3-91" fmla="*/ 2414588 w 2446779"/>
                    <a:gd name="connsiteY3-92" fmla="*/ 314325 h 378619"/>
                    <a:gd name="connsiteX4-93" fmla="*/ 2414588 w 2446779"/>
                    <a:gd name="connsiteY4-94" fmla="*/ 100013 h 378619"/>
                    <a:gd name="connsiteX5-95" fmla="*/ 442913 w 2446779"/>
                    <a:gd name="connsiteY5-96" fmla="*/ 142875 h 378619"/>
                    <a:gd name="connsiteX6-97" fmla="*/ 7144 w 2446779"/>
                    <a:gd name="connsiteY6-98" fmla="*/ 0 h 378619"/>
                    <a:gd name="connsiteX0-99" fmla="*/ 7144 w 2446779"/>
                    <a:gd name="connsiteY0-100" fmla="*/ 0 h 378619"/>
                    <a:gd name="connsiteX1-101" fmla="*/ 0 w 2446779"/>
                    <a:gd name="connsiteY1-102" fmla="*/ 130969 h 378619"/>
                    <a:gd name="connsiteX2-103" fmla="*/ 431007 w 2446779"/>
                    <a:gd name="connsiteY2-104" fmla="*/ 378619 h 378619"/>
                    <a:gd name="connsiteX3-105" fmla="*/ 2414588 w 2446779"/>
                    <a:gd name="connsiteY3-106" fmla="*/ 314325 h 378619"/>
                    <a:gd name="connsiteX4-107" fmla="*/ 2414588 w 2446779"/>
                    <a:gd name="connsiteY4-108" fmla="*/ 100013 h 378619"/>
                    <a:gd name="connsiteX5-109" fmla="*/ 445294 w 2446779"/>
                    <a:gd name="connsiteY5-110" fmla="*/ 135731 h 378619"/>
                    <a:gd name="connsiteX6-111" fmla="*/ 7144 w 2446779"/>
                    <a:gd name="connsiteY6-112" fmla="*/ 0 h 378619"/>
                    <a:gd name="connsiteX0-113" fmla="*/ 9525 w 2446779"/>
                    <a:gd name="connsiteY0-114" fmla="*/ 0 h 385763"/>
                    <a:gd name="connsiteX1-115" fmla="*/ 0 w 2446779"/>
                    <a:gd name="connsiteY1-116" fmla="*/ 138113 h 385763"/>
                    <a:gd name="connsiteX2-117" fmla="*/ 431007 w 2446779"/>
                    <a:gd name="connsiteY2-118" fmla="*/ 385763 h 385763"/>
                    <a:gd name="connsiteX3-119" fmla="*/ 2414588 w 2446779"/>
                    <a:gd name="connsiteY3-120" fmla="*/ 321469 h 385763"/>
                    <a:gd name="connsiteX4-121" fmla="*/ 2414588 w 2446779"/>
                    <a:gd name="connsiteY4-122" fmla="*/ 107157 h 385763"/>
                    <a:gd name="connsiteX5-123" fmla="*/ 445294 w 2446779"/>
                    <a:gd name="connsiteY5-124" fmla="*/ 142875 h 385763"/>
                    <a:gd name="connsiteX6-125" fmla="*/ 9525 w 2446779"/>
                    <a:gd name="connsiteY6-126" fmla="*/ 0 h 385763"/>
                    <a:gd name="connsiteX0-127" fmla="*/ 9525 w 2446779"/>
                    <a:gd name="connsiteY0-128" fmla="*/ 0 h 385763"/>
                    <a:gd name="connsiteX1-129" fmla="*/ 0 w 2446779"/>
                    <a:gd name="connsiteY1-130" fmla="*/ 138113 h 385763"/>
                    <a:gd name="connsiteX2-131" fmla="*/ 431007 w 2446779"/>
                    <a:gd name="connsiteY2-132" fmla="*/ 385763 h 385763"/>
                    <a:gd name="connsiteX3-133" fmla="*/ 2414588 w 2446779"/>
                    <a:gd name="connsiteY3-134" fmla="*/ 321469 h 385763"/>
                    <a:gd name="connsiteX4-135" fmla="*/ 2414588 w 2446779"/>
                    <a:gd name="connsiteY4-136" fmla="*/ 107157 h 385763"/>
                    <a:gd name="connsiteX5-137" fmla="*/ 445294 w 2446779"/>
                    <a:gd name="connsiteY5-138" fmla="*/ 142875 h 385763"/>
                    <a:gd name="connsiteX6-139" fmla="*/ 9525 w 2446779"/>
                    <a:gd name="connsiteY6-140" fmla="*/ 0 h 385763"/>
                    <a:gd name="connsiteX0-141" fmla="*/ 9525 w 2446779"/>
                    <a:gd name="connsiteY0-142" fmla="*/ 0 h 385763"/>
                    <a:gd name="connsiteX1-143" fmla="*/ 0 w 2446779"/>
                    <a:gd name="connsiteY1-144" fmla="*/ 138113 h 385763"/>
                    <a:gd name="connsiteX2-145" fmla="*/ 431007 w 2446779"/>
                    <a:gd name="connsiteY2-146" fmla="*/ 385763 h 385763"/>
                    <a:gd name="connsiteX3-147" fmla="*/ 2414588 w 2446779"/>
                    <a:gd name="connsiteY3-148" fmla="*/ 321469 h 385763"/>
                    <a:gd name="connsiteX4-149" fmla="*/ 2414588 w 2446779"/>
                    <a:gd name="connsiteY4-150" fmla="*/ 107157 h 385763"/>
                    <a:gd name="connsiteX5-151" fmla="*/ 445294 w 2446779"/>
                    <a:gd name="connsiteY5-152" fmla="*/ 142875 h 385763"/>
                    <a:gd name="connsiteX6-153" fmla="*/ 9525 w 2446779"/>
                    <a:gd name="connsiteY6-154" fmla="*/ 0 h 385763"/>
                    <a:gd name="connsiteX0-155" fmla="*/ 14287 w 2451541"/>
                    <a:gd name="connsiteY0-156" fmla="*/ 0 h 385763"/>
                    <a:gd name="connsiteX1-157" fmla="*/ 0 w 2451541"/>
                    <a:gd name="connsiteY1-158" fmla="*/ 145257 h 385763"/>
                    <a:gd name="connsiteX2-159" fmla="*/ 435769 w 2451541"/>
                    <a:gd name="connsiteY2-160" fmla="*/ 385763 h 385763"/>
                    <a:gd name="connsiteX3-161" fmla="*/ 2419350 w 2451541"/>
                    <a:gd name="connsiteY3-162" fmla="*/ 321469 h 385763"/>
                    <a:gd name="connsiteX4-163" fmla="*/ 2419350 w 2451541"/>
                    <a:gd name="connsiteY4-164" fmla="*/ 107157 h 385763"/>
                    <a:gd name="connsiteX5-165" fmla="*/ 450056 w 2451541"/>
                    <a:gd name="connsiteY5-166" fmla="*/ 142875 h 385763"/>
                    <a:gd name="connsiteX6-167" fmla="*/ 14287 w 2451541"/>
                    <a:gd name="connsiteY6-168" fmla="*/ 0 h 385763"/>
                    <a:gd name="connsiteX0-169" fmla="*/ 4762 w 2451541"/>
                    <a:gd name="connsiteY0-170" fmla="*/ 0 h 383382"/>
                    <a:gd name="connsiteX1-171" fmla="*/ 0 w 2451541"/>
                    <a:gd name="connsiteY1-172" fmla="*/ 142876 h 383382"/>
                    <a:gd name="connsiteX2-173" fmla="*/ 435769 w 2451541"/>
                    <a:gd name="connsiteY2-174" fmla="*/ 383382 h 383382"/>
                    <a:gd name="connsiteX3-175" fmla="*/ 2419350 w 2451541"/>
                    <a:gd name="connsiteY3-176" fmla="*/ 319088 h 383382"/>
                    <a:gd name="connsiteX4-177" fmla="*/ 2419350 w 2451541"/>
                    <a:gd name="connsiteY4-178" fmla="*/ 104776 h 383382"/>
                    <a:gd name="connsiteX5-179" fmla="*/ 450056 w 2451541"/>
                    <a:gd name="connsiteY5-180" fmla="*/ 140494 h 383382"/>
                    <a:gd name="connsiteX6-181" fmla="*/ 4762 w 2451541"/>
                    <a:gd name="connsiteY6-182" fmla="*/ 0 h 383382"/>
                    <a:gd name="connsiteX0-183" fmla="*/ 4762 w 2451541"/>
                    <a:gd name="connsiteY0-184" fmla="*/ 0 h 383382"/>
                    <a:gd name="connsiteX1-185" fmla="*/ 0 w 2451541"/>
                    <a:gd name="connsiteY1-186" fmla="*/ 142876 h 383382"/>
                    <a:gd name="connsiteX2-187" fmla="*/ 435769 w 2451541"/>
                    <a:gd name="connsiteY2-188" fmla="*/ 383382 h 383382"/>
                    <a:gd name="connsiteX3-189" fmla="*/ 2419350 w 2451541"/>
                    <a:gd name="connsiteY3-190" fmla="*/ 319088 h 383382"/>
                    <a:gd name="connsiteX4-191" fmla="*/ 2419350 w 2451541"/>
                    <a:gd name="connsiteY4-192" fmla="*/ 104776 h 383382"/>
                    <a:gd name="connsiteX5-193" fmla="*/ 450056 w 2451541"/>
                    <a:gd name="connsiteY5-194" fmla="*/ 140494 h 383382"/>
                    <a:gd name="connsiteX6-195" fmla="*/ 4762 w 2451541"/>
                    <a:gd name="connsiteY6-196" fmla="*/ 0 h 383382"/>
                    <a:gd name="connsiteX0-197" fmla="*/ 11905 w 2458684"/>
                    <a:gd name="connsiteY0-198" fmla="*/ 0 h 383382"/>
                    <a:gd name="connsiteX1-199" fmla="*/ 0 w 2458684"/>
                    <a:gd name="connsiteY1-200" fmla="*/ 138114 h 383382"/>
                    <a:gd name="connsiteX2-201" fmla="*/ 442912 w 2458684"/>
                    <a:gd name="connsiteY2-202" fmla="*/ 383382 h 383382"/>
                    <a:gd name="connsiteX3-203" fmla="*/ 2426493 w 2458684"/>
                    <a:gd name="connsiteY3-204" fmla="*/ 319088 h 383382"/>
                    <a:gd name="connsiteX4-205" fmla="*/ 2426493 w 2458684"/>
                    <a:gd name="connsiteY4-206" fmla="*/ 104776 h 383382"/>
                    <a:gd name="connsiteX5-207" fmla="*/ 457199 w 2458684"/>
                    <a:gd name="connsiteY5-208" fmla="*/ 140494 h 383382"/>
                    <a:gd name="connsiteX6-209" fmla="*/ 11905 w 2458684"/>
                    <a:gd name="connsiteY6-210" fmla="*/ 0 h 38338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</a:cxnLst>
                  <a:rect l="l" t="t" r="r" b="b"/>
                  <a:pathLst>
                    <a:path w="2458684" h="383382">
                      <a:moveTo>
                        <a:pt x="11905" y="0"/>
                      </a:moveTo>
                      <a:cubicBezTo>
                        <a:pt x="25399" y="53182"/>
                        <a:pt x="19843" y="123033"/>
                        <a:pt x="0" y="138114"/>
                      </a:cubicBezTo>
                      <a:lnTo>
                        <a:pt x="442912" y="383382"/>
                      </a:lnTo>
                      <a:lnTo>
                        <a:pt x="2426493" y="319088"/>
                      </a:lnTo>
                      <a:cubicBezTo>
                        <a:pt x="2466181" y="277813"/>
                        <a:pt x="2472531" y="174625"/>
                        <a:pt x="2426493" y="104776"/>
                      </a:cubicBezTo>
                      <a:lnTo>
                        <a:pt x="457199" y="140494"/>
                      </a:lnTo>
                      <a:lnTo>
                        <a:pt x="1190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400"/>
                </a:p>
              </p:txBody>
            </p:sp>
          </p:grpSp>
        </p:grpSp>
        <p:sp>
          <p:nvSpPr>
            <p:cNvPr id="6" name="Freeform: Shape 3">
              <a:extLst>
                <a:ext uri="{FF2B5EF4-FFF2-40B4-BE49-F238E27FC236}">
                  <a16:creationId xmlns:a16="http://schemas.microsoft.com/office/drawing/2014/main" id="{7F0D1BEB-0F77-F2AD-EBAF-843E3CC531E7}"/>
                </a:ext>
              </a:extLst>
            </p:cNvPr>
            <p:cNvSpPr/>
            <p:nvPr/>
          </p:nvSpPr>
          <p:spPr>
            <a:xfrm>
              <a:off x="668085" y="4549042"/>
              <a:ext cx="3954836" cy="1217858"/>
            </a:xfrm>
            <a:custGeom>
              <a:avLst/>
              <a:gdLst>
                <a:gd name="connsiteX0" fmla="*/ 2940786 w 5876925"/>
                <a:gd name="connsiteY0" fmla="*/ 1810802 h 1809750"/>
                <a:gd name="connsiteX1" fmla="*/ 265213 w 5876925"/>
                <a:gd name="connsiteY1" fmla="*/ 1810802 h 1809750"/>
                <a:gd name="connsiteX2" fmla="*/ 10896 w 5876925"/>
                <a:gd name="connsiteY2" fmla="*/ 1631732 h 1809750"/>
                <a:gd name="connsiteX3" fmla="*/ 54711 w 5876925"/>
                <a:gd name="connsiteY3" fmla="*/ 1386940 h 1809750"/>
                <a:gd name="connsiteX4" fmla="*/ 1051978 w 5876925"/>
                <a:gd name="connsiteY4" fmla="*/ 88682 h 1809750"/>
                <a:gd name="connsiteX5" fmla="*/ 1066266 w 5876925"/>
                <a:gd name="connsiteY5" fmla="*/ 69632 h 1809750"/>
                <a:gd name="connsiteX6" fmla="*/ 1208188 w 5876925"/>
                <a:gd name="connsiteY6" fmla="*/ 99 h 1809750"/>
                <a:gd name="connsiteX7" fmla="*/ 3893286 w 5876925"/>
                <a:gd name="connsiteY7" fmla="*/ 18197 h 1809750"/>
                <a:gd name="connsiteX8" fmla="*/ 4812448 w 5876925"/>
                <a:gd name="connsiteY8" fmla="*/ 24864 h 1809750"/>
                <a:gd name="connsiteX9" fmla="*/ 4868646 w 5876925"/>
                <a:gd name="connsiteY9" fmla="*/ 61059 h 1809750"/>
                <a:gd name="connsiteX10" fmla="*/ 4895316 w 5876925"/>
                <a:gd name="connsiteY10" fmla="*/ 105827 h 1809750"/>
                <a:gd name="connsiteX11" fmla="*/ 5849721 w 5876925"/>
                <a:gd name="connsiteY11" fmla="*/ 1482190 h 1809750"/>
                <a:gd name="connsiteX12" fmla="*/ 5862103 w 5876925"/>
                <a:gd name="connsiteY12" fmla="*/ 1672690 h 1809750"/>
                <a:gd name="connsiteX13" fmla="*/ 5635408 w 5876925"/>
                <a:gd name="connsiteY13" fmla="*/ 1810802 h 1809750"/>
                <a:gd name="connsiteX14" fmla="*/ 5287746 w 5876925"/>
                <a:gd name="connsiteY14" fmla="*/ 1810802 h 1809750"/>
                <a:gd name="connsiteX15" fmla="*/ 2940786 w 5876925"/>
                <a:gd name="connsiteY15" fmla="*/ 1810802 h 1809750"/>
                <a:gd name="connsiteX16" fmla="*/ 714793 w 5876925"/>
                <a:gd name="connsiteY16" fmla="*/ 760194 h 1809750"/>
                <a:gd name="connsiteX17" fmla="*/ 5211546 w 5876925"/>
                <a:gd name="connsiteY17" fmla="*/ 760194 h 1809750"/>
                <a:gd name="connsiteX18" fmla="*/ 5184876 w 5876925"/>
                <a:gd name="connsiteY18" fmla="*/ 717332 h 1809750"/>
                <a:gd name="connsiteX19" fmla="*/ 4838166 w 5876925"/>
                <a:gd name="connsiteY19" fmla="*/ 217269 h 1809750"/>
                <a:gd name="connsiteX20" fmla="*/ 4760061 w 5876925"/>
                <a:gd name="connsiteY20" fmla="*/ 177264 h 1809750"/>
                <a:gd name="connsiteX21" fmla="*/ 1142466 w 5876925"/>
                <a:gd name="connsiteY21" fmla="*/ 173454 h 1809750"/>
                <a:gd name="connsiteX22" fmla="*/ 1069123 w 5876925"/>
                <a:gd name="connsiteY22" fmla="*/ 211554 h 1809750"/>
                <a:gd name="connsiteX23" fmla="*/ 739558 w 5876925"/>
                <a:gd name="connsiteY23" fmla="*/ 718284 h 1809750"/>
                <a:gd name="connsiteX24" fmla="*/ 714793 w 5876925"/>
                <a:gd name="connsiteY24" fmla="*/ 760194 h 1809750"/>
                <a:gd name="connsiteX25" fmla="*/ 3505618 w 5876925"/>
                <a:gd name="connsiteY25" fmla="*/ 1132622 h 1809750"/>
                <a:gd name="connsiteX26" fmla="*/ 3443706 w 5876925"/>
                <a:gd name="connsiteY26" fmla="*/ 870684 h 1809750"/>
                <a:gd name="connsiteX27" fmla="*/ 3407511 w 5876925"/>
                <a:gd name="connsiteY27" fmla="*/ 851634 h 1809750"/>
                <a:gd name="connsiteX28" fmla="*/ 3255111 w 5876925"/>
                <a:gd name="connsiteY28" fmla="*/ 850682 h 1809750"/>
                <a:gd name="connsiteX29" fmla="*/ 2546451 w 5876925"/>
                <a:gd name="connsiteY29" fmla="*/ 854492 h 1809750"/>
                <a:gd name="connsiteX30" fmla="*/ 2495016 w 5876925"/>
                <a:gd name="connsiteY30" fmla="*/ 872589 h 1809750"/>
                <a:gd name="connsiteX31" fmla="*/ 2435008 w 5876925"/>
                <a:gd name="connsiteY31" fmla="*/ 1131669 h 1809750"/>
                <a:gd name="connsiteX32" fmla="*/ 3505618 w 5876925"/>
                <a:gd name="connsiteY32" fmla="*/ 1132622 h 1809750"/>
                <a:gd name="connsiteX33" fmla="*/ 2922688 w 5876925"/>
                <a:gd name="connsiteY33" fmla="*/ 1231682 h 1809750"/>
                <a:gd name="connsiteX34" fmla="*/ 2491206 w 5876925"/>
                <a:gd name="connsiteY34" fmla="*/ 1231682 h 1809750"/>
                <a:gd name="connsiteX35" fmla="*/ 2494063 w 5876925"/>
                <a:gd name="connsiteY35" fmla="*/ 1199297 h 1809750"/>
                <a:gd name="connsiteX36" fmla="*/ 2496921 w 5876925"/>
                <a:gd name="connsiteY36" fmla="*/ 1168817 h 1809750"/>
                <a:gd name="connsiteX37" fmla="*/ 2435008 w 5876925"/>
                <a:gd name="connsiteY37" fmla="*/ 1250732 h 1809750"/>
                <a:gd name="connsiteX38" fmla="*/ 3478948 w 5876925"/>
                <a:gd name="connsiteY38" fmla="*/ 1250732 h 1809750"/>
                <a:gd name="connsiteX39" fmla="*/ 3409416 w 5876925"/>
                <a:gd name="connsiteY39" fmla="*/ 1170722 h 1809750"/>
                <a:gd name="connsiteX40" fmla="*/ 3413226 w 5876925"/>
                <a:gd name="connsiteY40" fmla="*/ 1234540 h 1809750"/>
                <a:gd name="connsiteX41" fmla="*/ 2990316 w 5876925"/>
                <a:gd name="connsiteY41" fmla="*/ 1234540 h 1809750"/>
                <a:gd name="connsiteX42" fmla="*/ 2986506 w 5876925"/>
                <a:gd name="connsiteY42" fmla="*/ 1167865 h 1809750"/>
                <a:gd name="connsiteX43" fmla="*/ 2928403 w 5876925"/>
                <a:gd name="connsiteY43" fmla="*/ 1167865 h 1809750"/>
                <a:gd name="connsiteX44" fmla="*/ 2922688 w 5876925"/>
                <a:gd name="connsiteY44" fmla="*/ 1231682 h 1809750"/>
                <a:gd name="connsiteX45" fmla="*/ 4566703 w 5876925"/>
                <a:gd name="connsiteY45" fmla="*/ 1389797 h 1809750"/>
                <a:gd name="connsiteX46" fmla="*/ 4764823 w 5876925"/>
                <a:gd name="connsiteY46" fmla="*/ 1389797 h 1809750"/>
                <a:gd name="connsiteX47" fmla="*/ 4725771 w 5876925"/>
                <a:gd name="connsiteY47" fmla="*/ 1339315 h 1809750"/>
                <a:gd name="connsiteX48" fmla="*/ 4602898 w 5876925"/>
                <a:gd name="connsiteY48" fmla="*/ 1337409 h 1809750"/>
                <a:gd name="connsiteX49" fmla="*/ 4566703 w 5876925"/>
                <a:gd name="connsiteY49" fmla="*/ 1389797 h 1809750"/>
                <a:gd name="connsiteX50" fmla="*/ 1342491 w 5876925"/>
                <a:gd name="connsiteY50" fmla="*/ 1383129 h 1809750"/>
                <a:gd name="connsiteX51" fmla="*/ 1313916 w 5876925"/>
                <a:gd name="connsiteY51" fmla="*/ 1337409 h 1809750"/>
                <a:gd name="connsiteX52" fmla="*/ 1175803 w 5876925"/>
                <a:gd name="connsiteY52" fmla="*/ 1334552 h 1809750"/>
                <a:gd name="connsiteX53" fmla="*/ 1127226 w 5876925"/>
                <a:gd name="connsiteY53" fmla="*/ 1383129 h 1809750"/>
                <a:gd name="connsiteX54" fmla="*/ 1342491 w 5876925"/>
                <a:gd name="connsiteY54" fmla="*/ 1383129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876925" h="1809750">
                  <a:moveTo>
                    <a:pt x="2940786" y="1810802"/>
                  </a:moveTo>
                  <a:cubicBezTo>
                    <a:pt x="2049246" y="1810802"/>
                    <a:pt x="1156753" y="1810802"/>
                    <a:pt x="265213" y="1810802"/>
                  </a:cubicBezTo>
                  <a:cubicBezTo>
                    <a:pt x="134721" y="1810802"/>
                    <a:pt x="35661" y="1745079"/>
                    <a:pt x="10896" y="1631732"/>
                  </a:cubicBezTo>
                  <a:cubicBezTo>
                    <a:pt x="-8154" y="1546959"/>
                    <a:pt x="-7202" y="1466949"/>
                    <a:pt x="54711" y="1386940"/>
                  </a:cubicBezTo>
                  <a:cubicBezTo>
                    <a:pt x="390943" y="956409"/>
                    <a:pt x="720508" y="522069"/>
                    <a:pt x="1051978" y="88682"/>
                  </a:cubicBezTo>
                  <a:cubicBezTo>
                    <a:pt x="1056741" y="82014"/>
                    <a:pt x="1064361" y="76299"/>
                    <a:pt x="1066266" y="69632"/>
                  </a:cubicBezTo>
                  <a:cubicBezTo>
                    <a:pt x="1088173" y="-5616"/>
                    <a:pt x="1145323" y="99"/>
                    <a:pt x="1208188" y="99"/>
                  </a:cubicBezTo>
                  <a:cubicBezTo>
                    <a:pt x="2103538" y="7719"/>
                    <a:pt x="2997936" y="12482"/>
                    <a:pt x="3893286" y="18197"/>
                  </a:cubicBezTo>
                  <a:cubicBezTo>
                    <a:pt x="4199991" y="20102"/>
                    <a:pt x="4505743" y="22959"/>
                    <a:pt x="4812448" y="24864"/>
                  </a:cubicBezTo>
                  <a:cubicBezTo>
                    <a:pt x="4841976" y="24864"/>
                    <a:pt x="4859121" y="32484"/>
                    <a:pt x="4868646" y="61059"/>
                  </a:cubicBezTo>
                  <a:cubicBezTo>
                    <a:pt x="4874361" y="77252"/>
                    <a:pt x="4885791" y="91539"/>
                    <a:pt x="4895316" y="105827"/>
                  </a:cubicBezTo>
                  <a:cubicBezTo>
                    <a:pt x="5213451" y="564932"/>
                    <a:pt x="5529681" y="1024989"/>
                    <a:pt x="5849721" y="1482190"/>
                  </a:cubicBezTo>
                  <a:cubicBezTo>
                    <a:pt x="5896393" y="1548865"/>
                    <a:pt x="5893536" y="1607920"/>
                    <a:pt x="5862103" y="1672690"/>
                  </a:cubicBezTo>
                  <a:cubicBezTo>
                    <a:pt x="5817336" y="1766034"/>
                    <a:pt x="5737326" y="1808897"/>
                    <a:pt x="5635408" y="1810802"/>
                  </a:cubicBezTo>
                  <a:cubicBezTo>
                    <a:pt x="5519203" y="1811754"/>
                    <a:pt x="5403951" y="1810802"/>
                    <a:pt x="5287746" y="1810802"/>
                  </a:cubicBezTo>
                  <a:cubicBezTo>
                    <a:pt x="4505743" y="1810802"/>
                    <a:pt x="3722788" y="1810802"/>
                    <a:pt x="2940786" y="1810802"/>
                  </a:cubicBezTo>
                  <a:close/>
                  <a:moveTo>
                    <a:pt x="714793" y="760194"/>
                  </a:moveTo>
                  <a:cubicBezTo>
                    <a:pt x="2214981" y="760194"/>
                    <a:pt x="3709453" y="760194"/>
                    <a:pt x="5211546" y="760194"/>
                  </a:cubicBezTo>
                  <a:cubicBezTo>
                    <a:pt x="5199164" y="740192"/>
                    <a:pt x="5193448" y="728762"/>
                    <a:pt x="5184876" y="717332"/>
                  </a:cubicBezTo>
                  <a:cubicBezTo>
                    <a:pt x="5069623" y="550644"/>
                    <a:pt x="4952466" y="384909"/>
                    <a:pt x="4838166" y="217269"/>
                  </a:cubicBezTo>
                  <a:cubicBezTo>
                    <a:pt x="4817211" y="186789"/>
                    <a:pt x="4795303" y="177264"/>
                    <a:pt x="4760061" y="177264"/>
                  </a:cubicBezTo>
                  <a:cubicBezTo>
                    <a:pt x="3554196" y="177264"/>
                    <a:pt x="2348331" y="175359"/>
                    <a:pt x="1142466" y="173454"/>
                  </a:cubicBezTo>
                  <a:cubicBezTo>
                    <a:pt x="1109128" y="173454"/>
                    <a:pt x="1088173" y="182027"/>
                    <a:pt x="1069123" y="211554"/>
                  </a:cubicBezTo>
                  <a:cubicBezTo>
                    <a:pt x="960538" y="381099"/>
                    <a:pt x="849096" y="549692"/>
                    <a:pt x="739558" y="718284"/>
                  </a:cubicBezTo>
                  <a:cubicBezTo>
                    <a:pt x="730986" y="731619"/>
                    <a:pt x="724318" y="744954"/>
                    <a:pt x="714793" y="760194"/>
                  </a:cubicBezTo>
                  <a:close/>
                  <a:moveTo>
                    <a:pt x="3505618" y="1132622"/>
                  </a:moveTo>
                  <a:cubicBezTo>
                    <a:pt x="3484663" y="1042134"/>
                    <a:pt x="3465613" y="955457"/>
                    <a:pt x="3443706" y="870684"/>
                  </a:cubicBezTo>
                  <a:cubicBezTo>
                    <a:pt x="3441801" y="862112"/>
                    <a:pt x="3419893" y="852587"/>
                    <a:pt x="3407511" y="851634"/>
                  </a:cubicBezTo>
                  <a:cubicBezTo>
                    <a:pt x="3357028" y="849729"/>
                    <a:pt x="3306546" y="850682"/>
                    <a:pt x="3255111" y="850682"/>
                  </a:cubicBezTo>
                  <a:cubicBezTo>
                    <a:pt x="3018891" y="851634"/>
                    <a:pt x="2782671" y="852587"/>
                    <a:pt x="2546451" y="854492"/>
                  </a:cubicBezTo>
                  <a:cubicBezTo>
                    <a:pt x="2528353" y="854492"/>
                    <a:pt x="2497873" y="862112"/>
                    <a:pt x="2495016" y="872589"/>
                  </a:cubicBezTo>
                  <a:cubicBezTo>
                    <a:pt x="2472156" y="956409"/>
                    <a:pt x="2455011" y="1041182"/>
                    <a:pt x="2435008" y="1131669"/>
                  </a:cubicBezTo>
                  <a:cubicBezTo>
                    <a:pt x="2794101" y="1132622"/>
                    <a:pt x="3145573" y="1132622"/>
                    <a:pt x="3505618" y="1132622"/>
                  </a:cubicBezTo>
                  <a:close/>
                  <a:moveTo>
                    <a:pt x="2922688" y="1231682"/>
                  </a:moveTo>
                  <a:cubicBezTo>
                    <a:pt x="2776003" y="1231682"/>
                    <a:pt x="2634081" y="1231682"/>
                    <a:pt x="2491206" y="1231682"/>
                  </a:cubicBezTo>
                  <a:cubicBezTo>
                    <a:pt x="2492158" y="1218347"/>
                    <a:pt x="2493111" y="1208822"/>
                    <a:pt x="2494063" y="1199297"/>
                  </a:cubicBezTo>
                  <a:cubicBezTo>
                    <a:pt x="2495016" y="1188819"/>
                    <a:pt x="2495968" y="1178342"/>
                    <a:pt x="2496921" y="1168817"/>
                  </a:cubicBezTo>
                  <a:cubicBezTo>
                    <a:pt x="2438818" y="1161197"/>
                    <a:pt x="2432151" y="1169769"/>
                    <a:pt x="2435008" y="1250732"/>
                  </a:cubicBezTo>
                  <a:cubicBezTo>
                    <a:pt x="2782671" y="1250732"/>
                    <a:pt x="3130333" y="1250732"/>
                    <a:pt x="3478948" y="1250732"/>
                  </a:cubicBezTo>
                  <a:cubicBezTo>
                    <a:pt x="3483711" y="1167865"/>
                    <a:pt x="3474186" y="1157387"/>
                    <a:pt x="3409416" y="1170722"/>
                  </a:cubicBezTo>
                  <a:cubicBezTo>
                    <a:pt x="3410368" y="1191677"/>
                    <a:pt x="3412273" y="1213584"/>
                    <a:pt x="3413226" y="1234540"/>
                  </a:cubicBezTo>
                  <a:cubicBezTo>
                    <a:pt x="3270351" y="1234540"/>
                    <a:pt x="3130333" y="1234540"/>
                    <a:pt x="2990316" y="1234540"/>
                  </a:cubicBezTo>
                  <a:cubicBezTo>
                    <a:pt x="2989363" y="1208822"/>
                    <a:pt x="2988411" y="1188819"/>
                    <a:pt x="2986506" y="1167865"/>
                  </a:cubicBezTo>
                  <a:cubicBezTo>
                    <a:pt x="2965551" y="1167865"/>
                    <a:pt x="2947453" y="1167865"/>
                    <a:pt x="2928403" y="1167865"/>
                  </a:cubicBezTo>
                  <a:cubicBezTo>
                    <a:pt x="2925546" y="1189772"/>
                    <a:pt x="2923641" y="1208822"/>
                    <a:pt x="2922688" y="1231682"/>
                  </a:cubicBezTo>
                  <a:close/>
                  <a:moveTo>
                    <a:pt x="4566703" y="1389797"/>
                  </a:moveTo>
                  <a:cubicBezTo>
                    <a:pt x="4634331" y="1389797"/>
                    <a:pt x="4700053" y="1389797"/>
                    <a:pt x="4764823" y="1389797"/>
                  </a:cubicBezTo>
                  <a:cubicBezTo>
                    <a:pt x="4771491" y="1353602"/>
                    <a:pt x="4759108" y="1338362"/>
                    <a:pt x="4725771" y="1339315"/>
                  </a:cubicBezTo>
                  <a:cubicBezTo>
                    <a:pt x="4684813" y="1340267"/>
                    <a:pt x="4643856" y="1340267"/>
                    <a:pt x="4602898" y="1337409"/>
                  </a:cubicBezTo>
                  <a:cubicBezTo>
                    <a:pt x="4563846" y="1335504"/>
                    <a:pt x="4556226" y="1353602"/>
                    <a:pt x="4566703" y="1389797"/>
                  </a:cubicBezTo>
                  <a:close/>
                  <a:moveTo>
                    <a:pt x="1342491" y="1383129"/>
                  </a:moveTo>
                  <a:cubicBezTo>
                    <a:pt x="1347253" y="1339315"/>
                    <a:pt x="1347253" y="1338362"/>
                    <a:pt x="1313916" y="1337409"/>
                  </a:cubicBezTo>
                  <a:cubicBezTo>
                    <a:pt x="1268196" y="1335504"/>
                    <a:pt x="1222476" y="1336457"/>
                    <a:pt x="1175803" y="1334552"/>
                  </a:cubicBezTo>
                  <a:cubicBezTo>
                    <a:pt x="1143418" y="1333599"/>
                    <a:pt x="1132941" y="1351697"/>
                    <a:pt x="1127226" y="1383129"/>
                  </a:cubicBezTo>
                  <a:cubicBezTo>
                    <a:pt x="1201521" y="1383129"/>
                    <a:pt x="1272006" y="1383129"/>
                    <a:pt x="1342491" y="1383129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7" name="Freeform: Shape 95">
              <a:extLst>
                <a:ext uri="{FF2B5EF4-FFF2-40B4-BE49-F238E27FC236}">
                  <a16:creationId xmlns:a16="http://schemas.microsoft.com/office/drawing/2014/main" id="{8EB284D3-3BAB-65FC-D3D6-AC03D1212C98}"/>
                </a:ext>
              </a:extLst>
            </p:cNvPr>
            <p:cNvSpPr/>
            <p:nvPr/>
          </p:nvSpPr>
          <p:spPr>
            <a:xfrm>
              <a:off x="1331139" y="4697381"/>
              <a:ext cx="2652368" cy="333742"/>
            </a:xfrm>
            <a:custGeom>
              <a:avLst/>
              <a:gdLst>
                <a:gd name="connsiteX0" fmla="*/ 2048566 w 2652368"/>
                <a:gd name="connsiteY0" fmla="*/ 278539 h 333742"/>
                <a:gd name="connsiteX1" fmla="*/ 2127406 w 2652368"/>
                <a:gd name="connsiteY1" fmla="*/ 281182 h 333742"/>
                <a:gd name="connsiteX2" fmla="*/ 2162660 w 2652368"/>
                <a:gd name="connsiteY2" fmla="*/ 321564 h 333742"/>
                <a:gd name="connsiteX3" fmla="*/ 2156250 w 2652368"/>
                <a:gd name="connsiteY3" fmla="*/ 331178 h 333742"/>
                <a:gd name="connsiteX4" fmla="*/ 1996006 w 2652368"/>
                <a:gd name="connsiteY4" fmla="*/ 329256 h 333742"/>
                <a:gd name="connsiteX5" fmla="*/ 1963316 w 2652368"/>
                <a:gd name="connsiteY5" fmla="*/ 286951 h 333742"/>
                <a:gd name="connsiteX6" fmla="*/ 1969726 w 2652368"/>
                <a:gd name="connsiteY6" fmla="*/ 279260 h 333742"/>
                <a:gd name="connsiteX7" fmla="*/ 2048566 w 2652368"/>
                <a:gd name="connsiteY7" fmla="*/ 278539 h 333742"/>
                <a:gd name="connsiteX8" fmla="*/ 517269 w 2652368"/>
                <a:gd name="connsiteY8" fmla="*/ 277977 h 333742"/>
                <a:gd name="connsiteX9" fmla="*/ 622390 w 2652368"/>
                <a:gd name="connsiteY9" fmla="*/ 277977 h 333742"/>
                <a:gd name="connsiteX10" fmla="*/ 565984 w 2652368"/>
                <a:gd name="connsiteY10" fmla="*/ 333101 h 333742"/>
                <a:gd name="connsiteX11" fmla="*/ 461504 w 2652368"/>
                <a:gd name="connsiteY11" fmla="*/ 333101 h 333742"/>
                <a:gd name="connsiteX12" fmla="*/ 517269 w 2652368"/>
                <a:gd name="connsiteY12" fmla="*/ 277977 h 333742"/>
                <a:gd name="connsiteX13" fmla="*/ 353819 w 2652368"/>
                <a:gd name="connsiteY13" fmla="*/ 277977 h 333742"/>
                <a:gd name="connsiteX14" fmla="*/ 458299 w 2652368"/>
                <a:gd name="connsiteY14" fmla="*/ 277977 h 333742"/>
                <a:gd name="connsiteX15" fmla="*/ 393560 w 2652368"/>
                <a:gd name="connsiteY15" fmla="*/ 333742 h 333742"/>
                <a:gd name="connsiteX16" fmla="*/ 291645 w 2652368"/>
                <a:gd name="connsiteY16" fmla="*/ 333742 h 333742"/>
                <a:gd name="connsiteX17" fmla="*/ 353819 w 2652368"/>
                <a:gd name="connsiteY17" fmla="*/ 277977 h 333742"/>
                <a:gd name="connsiteX18" fmla="*/ 1709408 w 2652368"/>
                <a:gd name="connsiteY18" fmla="*/ 277898 h 333742"/>
                <a:gd name="connsiteX19" fmla="*/ 1776791 w 2652368"/>
                <a:gd name="connsiteY19" fmla="*/ 280541 h 333742"/>
                <a:gd name="connsiteX20" fmla="*/ 1803712 w 2652368"/>
                <a:gd name="connsiteY20" fmla="*/ 320282 h 333742"/>
                <a:gd name="connsiteX21" fmla="*/ 1796661 w 2652368"/>
                <a:gd name="connsiteY21" fmla="*/ 331819 h 333742"/>
                <a:gd name="connsiteX22" fmla="*/ 1663979 w 2652368"/>
                <a:gd name="connsiteY22" fmla="*/ 329897 h 333742"/>
                <a:gd name="connsiteX23" fmla="*/ 1633853 w 2652368"/>
                <a:gd name="connsiteY23" fmla="*/ 278619 h 333742"/>
                <a:gd name="connsiteX24" fmla="*/ 1709408 w 2652368"/>
                <a:gd name="connsiteY24" fmla="*/ 277898 h 333742"/>
                <a:gd name="connsiteX25" fmla="*/ 2225797 w 2652368"/>
                <a:gd name="connsiteY25" fmla="*/ 277657 h 333742"/>
                <a:gd name="connsiteX26" fmla="*/ 2291497 w 2652368"/>
                <a:gd name="connsiteY26" fmla="*/ 280541 h 333742"/>
                <a:gd name="connsiteX27" fmla="*/ 2325469 w 2652368"/>
                <a:gd name="connsiteY27" fmla="*/ 320923 h 333742"/>
                <a:gd name="connsiteX28" fmla="*/ 2319700 w 2652368"/>
                <a:gd name="connsiteY28" fmla="*/ 330537 h 333742"/>
                <a:gd name="connsiteX29" fmla="*/ 2193427 w 2652368"/>
                <a:gd name="connsiteY29" fmla="*/ 328615 h 333742"/>
                <a:gd name="connsiteX30" fmla="*/ 2153687 w 2652368"/>
                <a:gd name="connsiteY30" fmla="*/ 288874 h 333742"/>
                <a:gd name="connsiteX31" fmla="*/ 2160097 w 2652368"/>
                <a:gd name="connsiteY31" fmla="*/ 278618 h 333742"/>
                <a:gd name="connsiteX32" fmla="*/ 2225797 w 2652368"/>
                <a:gd name="connsiteY32" fmla="*/ 277657 h 333742"/>
                <a:gd name="connsiteX33" fmla="*/ 2545325 w 2652368"/>
                <a:gd name="connsiteY33" fmla="*/ 277416 h 333742"/>
                <a:gd name="connsiteX34" fmla="*/ 2608782 w 2652368"/>
                <a:gd name="connsiteY34" fmla="*/ 280541 h 333742"/>
                <a:gd name="connsiteX35" fmla="*/ 2652368 w 2652368"/>
                <a:gd name="connsiteY35" fmla="*/ 320282 h 333742"/>
                <a:gd name="connsiteX36" fmla="*/ 2647881 w 2652368"/>
                <a:gd name="connsiteY36" fmla="*/ 328614 h 333742"/>
                <a:gd name="connsiteX37" fmla="*/ 2511353 w 2652368"/>
                <a:gd name="connsiteY37" fmla="*/ 326691 h 333742"/>
                <a:gd name="connsiteX38" fmla="*/ 2474176 w 2652368"/>
                <a:gd name="connsiteY38" fmla="*/ 278618 h 333742"/>
                <a:gd name="connsiteX39" fmla="*/ 2545325 w 2652368"/>
                <a:gd name="connsiteY39" fmla="*/ 277416 h 333742"/>
                <a:gd name="connsiteX40" fmla="*/ 686487 w 2652368"/>
                <a:gd name="connsiteY40" fmla="*/ 277336 h 333742"/>
                <a:gd name="connsiteX41" fmla="*/ 787762 w 2652368"/>
                <a:gd name="connsiteY41" fmla="*/ 277336 h 333742"/>
                <a:gd name="connsiteX42" fmla="*/ 735202 w 2652368"/>
                <a:gd name="connsiteY42" fmla="*/ 333101 h 333742"/>
                <a:gd name="connsiteX43" fmla="*/ 627517 w 2652368"/>
                <a:gd name="connsiteY43" fmla="*/ 333101 h 333742"/>
                <a:gd name="connsiteX44" fmla="*/ 686487 w 2652368"/>
                <a:gd name="connsiteY44" fmla="*/ 277336 h 333742"/>
                <a:gd name="connsiteX45" fmla="*/ 69226 w 2652368"/>
                <a:gd name="connsiteY45" fmla="*/ 277336 h 333742"/>
                <a:gd name="connsiteX46" fmla="*/ 290363 w 2652368"/>
                <a:gd name="connsiteY46" fmla="*/ 277336 h 333742"/>
                <a:gd name="connsiteX47" fmla="*/ 230111 w 2652368"/>
                <a:gd name="connsiteY47" fmla="*/ 333101 h 333742"/>
                <a:gd name="connsiteX48" fmla="*/ 31408 w 2652368"/>
                <a:gd name="connsiteY48" fmla="*/ 333101 h 333742"/>
                <a:gd name="connsiteX49" fmla="*/ 0 w 2652368"/>
                <a:gd name="connsiteY49" fmla="*/ 331819 h 333742"/>
                <a:gd name="connsiteX50" fmla="*/ 69226 w 2652368"/>
                <a:gd name="connsiteY50" fmla="*/ 277336 h 333742"/>
                <a:gd name="connsiteX51" fmla="*/ 1870534 w 2652368"/>
                <a:gd name="connsiteY51" fmla="*/ 277016 h 333742"/>
                <a:gd name="connsiteX52" fmla="*/ 1935112 w 2652368"/>
                <a:gd name="connsiteY52" fmla="*/ 279900 h 333742"/>
                <a:gd name="connsiteX53" fmla="*/ 1969084 w 2652368"/>
                <a:gd name="connsiteY53" fmla="*/ 320922 h 333742"/>
                <a:gd name="connsiteX54" fmla="*/ 1963315 w 2652368"/>
                <a:gd name="connsiteY54" fmla="*/ 329896 h 333742"/>
                <a:gd name="connsiteX55" fmla="*/ 1827428 w 2652368"/>
                <a:gd name="connsiteY55" fmla="*/ 327974 h 333742"/>
                <a:gd name="connsiteX56" fmla="*/ 1797302 w 2652368"/>
                <a:gd name="connsiteY56" fmla="*/ 277977 h 333742"/>
                <a:gd name="connsiteX57" fmla="*/ 1870534 w 2652368"/>
                <a:gd name="connsiteY57" fmla="*/ 277016 h 333742"/>
                <a:gd name="connsiteX58" fmla="*/ 2384278 w 2652368"/>
                <a:gd name="connsiteY58" fmla="*/ 276775 h 333742"/>
                <a:gd name="connsiteX59" fmla="*/ 2444048 w 2652368"/>
                <a:gd name="connsiteY59" fmla="*/ 279900 h 333742"/>
                <a:gd name="connsiteX60" fmla="*/ 2490200 w 2652368"/>
                <a:gd name="connsiteY60" fmla="*/ 318999 h 333742"/>
                <a:gd name="connsiteX61" fmla="*/ 2484430 w 2652368"/>
                <a:gd name="connsiteY61" fmla="*/ 329255 h 333742"/>
                <a:gd name="connsiteX62" fmla="*/ 2349825 w 2652368"/>
                <a:gd name="connsiteY62" fmla="*/ 327332 h 333742"/>
                <a:gd name="connsiteX63" fmla="*/ 2316494 w 2652368"/>
                <a:gd name="connsiteY63" fmla="*/ 286310 h 333742"/>
                <a:gd name="connsiteX64" fmla="*/ 2323545 w 2652368"/>
                <a:gd name="connsiteY64" fmla="*/ 277977 h 333742"/>
                <a:gd name="connsiteX65" fmla="*/ 2384278 w 2652368"/>
                <a:gd name="connsiteY65" fmla="*/ 276775 h 333742"/>
                <a:gd name="connsiteX66" fmla="*/ 848655 w 2652368"/>
                <a:gd name="connsiteY66" fmla="*/ 276695 h 333742"/>
                <a:gd name="connsiteX67" fmla="*/ 1588985 w 2652368"/>
                <a:gd name="connsiteY67" fmla="*/ 277337 h 333742"/>
                <a:gd name="connsiteX68" fmla="*/ 1630007 w 2652368"/>
                <a:gd name="connsiteY68" fmla="*/ 329897 h 333742"/>
                <a:gd name="connsiteX69" fmla="*/ 799941 w 2652368"/>
                <a:gd name="connsiteY69" fmla="*/ 329897 h 333742"/>
                <a:gd name="connsiteX70" fmla="*/ 848655 w 2652368"/>
                <a:gd name="connsiteY70" fmla="*/ 276695 h 333742"/>
                <a:gd name="connsiteX71" fmla="*/ 1376820 w 2652368"/>
                <a:gd name="connsiteY71" fmla="*/ 216444 h 333742"/>
                <a:gd name="connsiteX72" fmla="*/ 1522963 w 2652368"/>
                <a:gd name="connsiteY72" fmla="*/ 216444 h 333742"/>
                <a:gd name="connsiteX73" fmla="*/ 1530655 w 2652368"/>
                <a:gd name="connsiteY73" fmla="*/ 263235 h 333742"/>
                <a:gd name="connsiteX74" fmla="*/ 1396049 w 2652368"/>
                <a:gd name="connsiteY74" fmla="*/ 261312 h 333742"/>
                <a:gd name="connsiteX75" fmla="*/ 1376820 w 2652368"/>
                <a:gd name="connsiteY75" fmla="*/ 216444 h 333742"/>
                <a:gd name="connsiteX76" fmla="*/ 1768377 w 2652368"/>
                <a:gd name="connsiteY76" fmla="*/ 215322 h 333742"/>
                <a:gd name="connsiteX77" fmla="*/ 1835119 w 2652368"/>
                <a:gd name="connsiteY77" fmla="*/ 217726 h 333742"/>
                <a:gd name="connsiteX78" fmla="*/ 1856913 w 2652368"/>
                <a:gd name="connsiteY78" fmla="*/ 263876 h 333742"/>
                <a:gd name="connsiteX79" fmla="*/ 1728717 w 2652368"/>
                <a:gd name="connsiteY79" fmla="*/ 261953 h 333742"/>
                <a:gd name="connsiteX80" fmla="*/ 1694745 w 2652368"/>
                <a:gd name="connsiteY80" fmla="*/ 227982 h 333742"/>
                <a:gd name="connsiteX81" fmla="*/ 1701155 w 2652368"/>
                <a:gd name="connsiteY81" fmla="*/ 215803 h 333742"/>
                <a:gd name="connsiteX82" fmla="*/ 1768377 w 2652368"/>
                <a:gd name="connsiteY82" fmla="*/ 215322 h 333742"/>
                <a:gd name="connsiteX83" fmla="*/ 2508708 w 2652368"/>
                <a:gd name="connsiteY83" fmla="*/ 214841 h 333742"/>
                <a:gd name="connsiteX84" fmla="*/ 2570963 w 2652368"/>
                <a:gd name="connsiteY84" fmla="*/ 217726 h 333742"/>
                <a:gd name="connsiteX85" fmla="*/ 2610063 w 2652368"/>
                <a:gd name="connsiteY85" fmla="*/ 254261 h 333742"/>
                <a:gd name="connsiteX86" fmla="*/ 2604293 w 2652368"/>
                <a:gd name="connsiteY86" fmla="*/ 263875 h 333742"/>
                <a:gd name="connsiteX87" fmla="*/ 2481867 w 2652368"/>
                <a:gd name="connsiteY87" fmla="*/ 261952 h 333742"/>
                <a:gd name="connsiteX88" fmla="*/ 2441485 w 2652368"/>
                <a:gd name="connsiteY88" fmla="*/ 224776 h 333742"/>
                <a:gd name="connsiteX89" fmla="*/ 2445972 w 2652368"/>
                <a:gd name="connsiteY89" fmla="*/ 215802 h 333742"/>
                <a:gd name="connsiteX90" fmla="*/ 2508708 w 2652368"/>
                <a:gd name="connsiteY90" fmla="*/ 214841 h 333742"/>
                <a:gd name="connsiteX91" fmla="*/ 1545398 w 2652368"/>
                <a:gd name="connsiteY91" fmla="*/ 214521 h 333742"/>
                <a:gd name="connsiteX92" fmla="*/ 1666542 w 2652368"/>
                <a:gd name="connsiteY92" fmla="*/ 215161 h 333742"/>
                <a:gd name="connsiteX93" fmla="*/ 1690900 w 2652368"/>
                <a:gd name="connsiteY93" fmla="*/ 263875 h 333742"/>
                <a:gd name="connsiteX94" fmla="*/ 1562063 w 2652368"/>
                <a:gd name="connsiteY94" fmla="*/ 261953 h 333742"/>
                <a:gd name="connsiteX95" fmla="*/ 1536424 w 2652368"/>
                <a:gd name="connsiteY95" fmla="*/ 223494 h 333742"/>
                <a:gd name="connsiteX96" fmla="*/ 1545398 w 2652368"/>
                <a:gd name="connsiteY96" fmla="*/ 214521 h 333742"/>
                <a:gd name="connsiteX97" fmla="*/ 2351028 w 2652368"/>
                <a:gd name="connsiteY97" fmla="*/ 214200 h 333742"/>
                <a:gd name="connsiteX98" fmla="*/ 2412001 w 2652368"/>
                <a:gd name="connsiteY98" fmla="*/ 217085 h 333742"/>
                <a:gd name="connsiteX99" fmla="*/ 2449178 w 2652368"/>
                <a:gd name="connsiteY99" fmla="*/ 254260 h 333742"/>
                <a:gd name="connsiteX100" fmla="*/ 2443409 w 2652368"/>
                <a:gd name="connsiteY100" fmla="*/ 263875 h 333742"/>
                <a:gd name="connsiteX101" fmla="*/ 2322905 w 2652368"/>
                <a:gd name="connsiteY101" fmla="*/ 261953 h 333742"/>
                <a:gd name="connsiteX102" fmla="*/ 2283805 w 2652368"/>
                <a:gd name="connsiteY102" fmla="*/ 226058 h 333742"/>
                <a:gd name="connsiteX103" fmla="*/ 2289574 w 2652368"/>
                <a:gd name="connsiteY103" fmla="*/ 215161 h 333742"/>
                <a:gd name="connsiteX104" fmla="*/ 2351028 w 2652368"/>
                <a:gd name="connsiteY104" fmla="*/ 214200 h 333742"/>
                <a:gd name="connsiteX105" fmla="*/ 2136460 w 2652368"/>
                <a:gd name="connsiteY105" fmla="*/ 214040 h 333742"/>
                <a:gd name="connsiteX106" fmla="*/ 2251756 w 2652368"/>
                <a:gd name="connsiteY106" fmla="*/ 216444 h 333742"/>
                <a:gd name="connsiteX107" fmla="*/ 2290855 w 2652368"/>
                <a:gd name="connsiteY107" fmla="*/ 252979 h 333742"/>
                <a:gd name="connsiteX108" fmla="*/ 2285087 w 2652368"/>
                <a:gd name="connsiteY108" fmla="*/ 263876 h 333742"/>
                <a:gd name="connsiteX109" fmla="*/ 2203682 w 2652368"/>
                <a:gd name="connsiteY109" fmla="*/ 263876 h 333742"/>
                <a:gd name="connsiteX110" fmla="*/ 2069718 w 2652368"/>
                <a:gd name="connsiteY110" fmla="*/ 263876 h 333742"/>
                <a:gd name="connsiteX111" fmla="*/ 2019722 w 2652368"/>
                <a:gd name="connsiteY111" fmla="*/ 214521 h 333742"/>
                <a:gd name="connsiteX112" fmla="*/ 2136460 w 2652368"/>
                <a:gd name="connsiteY112" fmla="*/ 214040 h 333742"/>
                <a:gd name="connsiteX113" fmla="*/ 1288205 w 2652368"/>
                <a:gd name="connsiteY113" fmla="*/ 214040 h 333742"/>
                <a:gd name="connsiteX114" fmla="*/ 1353104 w 2652368"/>
                <a:gd name="connsiteY114" fmla="*/ 216444 h 333742"/>
                <a:gd name="connsiteX115" fmla="*/ 1374898 w 2652368"/>
                <a:gd name="connsiteY115" fmla="*/ 263876 h 333742"/>
                <a:gd name="connsiteX116" fmla="*/ 1238369 w 2652368"/>
                <a:gd name="connsiteY116" fmla="*/ 263235 h 333742"/>
                <a:gd name="connsiteX117" fmla="*/ 1220421 w 2652368"/>
                <a:gd name="connsiteY117" fmla="*/ 214521 h 333742"/>
                <a:gd name="connsiteX118" fmla="*/ 1288205 w 2652368"/>
                <a:gd name="connsiteY118" fmla="*/ 214040 h 333742"/>
                <a:gd name="connsiteX119" fmla="*/ 1100560 w 2652368"/>
                <a:gd name="connsiteY119" fmla="*/ 213880 h 333742"/>
                <a:gd name="connsiteX120" fmla="*/ 1200551 w 2652368"/>
                <a:gd name="connsiteY120" fmla="*/ 213880 h 333742"/>
                <a:gd name="connsiteX121" fmla="*/ 1164657 w 2652368"/>
                <a:gd name="connsiteY121" fmla="*/ 264517 h 333742"/>
                <a:gd name="connsiteX122" fmla="*/ 1060818 w 2652368"/>
                <a:gd name="connsiteY122" fmla="*/ 264517 h 333742"/>
                <a:gd name="connsiteX123" fmla="*/ 1100560 w 2652368"/>
                <a:gd name="connsiteY123" fmla="*/ 213880 h 333742"/>
                <a:gd name="connsiteX124" fmla="*/ 937110 w 2652368"/>
                <a:gd name="connsiteY124" fmla="*/ 213880 h 333742"/>
                <a:gd name="connsiteX125" fmla="*/ 1040948 w 2652368"/>
                <a:gd name="connsiteY125" fmla="*/ 213880 h 333742"/>
                <a:gd name="connsiteX126" fmla="*/ 1000567 w 2652368"/>
                <a:gd name="connsiteY126" fmla="*/ 263876 h 333742"/>
                <a:gd name="connsiteX127" fmla="*/ 899292 w 2652368"/>
                <a:gd name="connsiteY127" fmla="*/ 263876 h 333742"/>
                <a:gd name="connsiteX128" fmla="*/ 937110 w 2652368"/>
                <a:gd name="connsiteY128" fmla="*/ 213880 h 333742"/>
                <a:gd name="connsiteX129" fmla="*/ 778146 w 2652368"/>
                <a:gd name="connsiteY129" fmla="*/ 213880 h 333742"/>
                <a:gd name="connsiteX130" fmla="*/ 878780 w 2652368"/>
                <a:gd name="connsiteY130" fmla="*/ 213880 h 333742"/>
                <a:gd name="connsiteX131" fmla="*/ 840322 w 2652368"/>
                <a:gd name="connsiteY131" fmla="*/ 263876 h 333742"/>
                <a:gd name="connsiteX132" fmla="*/ 733278 w 2652368"/>
                <a:gd name="connsiteY132" fmla="*/ 263876 h 333742"/>
                <a:gd name="connsiteX133" fmla="*/ 778146 w 2652368"/>
                <a:gd name="connsiteY133" fmla="*/ 213880 h 333742"/>
                <a:gd name="connsiteX134" fmla="*/ 616620 w 2652368"/>
                <a:gd name="connsiteY134" fmla="*/ 213880 h 333742"/>
                <a:gd name="connsiteX135" fmla="*/ 721099 w 2652368"/>
                <a:gd name="connsiteY135" fmla="*/ 213880 h 333742"/>
                <a:gd name="connsiteX136" fmla="*/ 674308 w 2652368"/>
                <a:gd name="connsiteY136" fmla="*/ 263876 h 333742"/>
                <a:gd name="connsiteX137" fmla="*/ 569188 w 2652368"/>
                <a:gd name="connsiteY137" fmla="*/ 263876 h 333742"/>
                <a:gd name="connsiteX138" fmla="*/ 616620 w 2652368"/>
                <a:gd name="connsiteY138" fmla="*/ 213880 h 333742"/>
                <a:gd name="connsiteX139" fmla="*/ 455094 w 2652368"/>
                <a:gd name="connsiteY139" fmla="*/ 213880 h 333742"/>
                <a:gd name="connsiteX140" fmla="*/ 560215 w 2652368"/>
                <a:gd name="connsiteY140" fmla="*/ 213880 h 333742"/>
                <a:gd name="connsiteX141" fmla="*/ 508936 w 2652368"/>
                <a:gd name="connsiteY141" fmla="*/ 263876 h 333742"/>
                <a:gd name="connsiteX142" fmla="*/ 403816 w 2652368"/>
                <a:gd name="connsiteY142" fmla="*/ 263876 h 333742"/>
                <a:gd name="connsiteX143" fmla="*/ 455094 w 2652368"/>
                <a:gd name="connsiteY143" fmla="*/ 213880 h 333742"/>
                <a:gd name="connsiteX144" fmla="*/ 1923254 w 2652368"/>
                <a:gd name="connsiteY144" fmla="*/ 213559 h 333742"/>
                <a:gd name="connsiteX145" fmla="*/ 1985109 w 2652368"/>
                <a:gd name="connsiteY145" fmla="*/ 216443 h 333742"/>
                <a:gd name="connsiteX146" fmla="*/ 2017799 w 2652368"/>
                <a:gd name="connsiteY146" fmla="*/ 254261 h 333742"/>
                <a:gd name="connsiteX147" fmla="*/ 2009466 w 2652368"/>
                <a:gd name="connsiteY147" fmla="*/ 263875 h 333742"/>
                <a:gd name="connsiteX148" fmla="*/ 1888321 w 2652368"/>
                <a:gd name="connsiteY148" fmla="*/ 261953 h 333742"/>
                <a:gd name="connsiteX149" fmla="*/ 1854349 w 2652368"/>
                <a:gd name="connsiteY149" fmla="*/ 223494 h 333742"/>
                <a:gd name="connsiteX150" fmla="*/ 1861400 w 2652368"/>
                <a:gd name="connsiteY150" fmla="*/ 214520 h 333742"/>
                <a:gd name="connsiteX151" fmla="*/ 1923254 w 2652368"/>
                <a:gd name="connsiteY151" fmla="*/ 213559 h 333742"/>
                <a:gd name="connsiteX152" fmla="*/ 292926 w 2652368"/>
                <a:gd name="connsiteY152" fmla="*/ 212598 h 333742"/>
                <a:gd name="connsiteX153" fmla="*/ 398047 w 2652368"/>
                <a:gd name="connsiteY153" fmla="*/ 213239 h 333742"/>
                <a:gd name="connsiteX154" fmla="*/ 342282 w 2652368"/>
                <a:gd name="connsiteY154" fmla="*/ 263876 h 333742"/>
                <a:gd name="connsiteX155" fmla="*/ 236520 w 2652368"/>
                <a:gd name="connsiteY155" fmla="*/ 263876 h 333742"/>
                <a:gd name="connsiteX156" fmla="*/ 292926 w 2652368"/>
                <a:gd name="connsiteY156" fmla="*/ 212598 h 333742"/>
                <a:gd name="connsiteX157" fmla="*/ 109606 w 2652368"/>
                <a:gd name="connsiteY157" fmla="*/ 212597 h 333742"/>
                <a:gd name="connsiteX158" fmla="*/ 233956 w 2652368"/>
                <a:gd name="connsiteY158" fmla="*/ 213239 h 333742"/>
                <a:gd name="connsiteX159" fmla="*/ 179473 w 2652368"/>
                <a:gd name="connsiteY159" fmla="*/ 263235 h 333742"/>
                <a:gd name="connsiteX160" fmla="*/ 40381 w 2652368"/>
                <a:gd name="connsiteY160" fmla="*/ 263875 h 333742"/>
                <a:gd name="connsiteX161" fmla="*/ 109606 w 2652368"/>
                <a:gd name="connsiteY161" fmla="*/ 212597 h 333742"/>
                <a:gd name="connsiteX162" fmla="*/ 1309518 w 2652368"/>
                <a:gd name="connsiteY162" fmla="*/ 157473 h 333742"/>
                <a:gd name="connsiteX163" fmla="*/ 1444123 w 2652368"/>
                <a:gd name="connsiteY163" fmla="*/ 157473 h 333742"/>
                <a:gd name="connsiteX164" fmla="*/ 1450533 w 2652368"/>
                <a:gd name="connsiteY164" fmla="*/ 196574 h 333742"/>
                <a:gd name="connsiteX165" fmla="*/ 1309518 w 2652368"/>
                <a:gd name="connsiteY165" fmla="*/ 196574 h 333742"/>
                <a:gd name="connsiteX166" fmla="*/ 1309518 w 2652368"/>
                <a:gd name="connsiteY166" fmla="*/ 157473 h 333742"/>
                <a:gd name="connsiteX167" fmla="*/ 2473775 w 2652368"/>
                <a:gd name="connsiteY167" fmla="*/ 156753 h 333742"/>
                <a:gd name="connsiteX168" fmla="*/ 2535710 w 2652368"/>
                <a:gd name="connsiteY168" fmla="*/ 159396 h 333742"/>
                <a:gd name="connsiteX169" fmla="*/ 2573528 w 2652368"/>
                <a:gd name="connsiteY169" fmla="*/ 199779 h 333742"/>
                <a:gd name="connsiteX170" fmla="*/ 2441486 w 2652368"/>
                <a:gd name="connsiteY170" fmla="*/ 198497 h 333742"/>
                <a:gd name="connsiteX171" fmla="*/ 2408155 w 2652368"/>
                <a:gd name="connsiteY171" fmla="*/ 165806 h 333742"/>
                <a:gd name="connsiteX172" fmla="*/ 2411360 w 2652368"/>
                <a:gd name="connsiteY172" fmla="*/ 157474 h 333742"/>
                <a:gd name="connsiteX173" fmla="*/ 2473775 w 2652368"/>
                <a:gd name="connsiteY173" fmla="*/ 156753 h 333742"/>
                <a:gd name="connsiteX174" fmla="*/ 1679283 w 2652368"/>
                <a:gd name="connsiteY174" fmla="*/ 156352 h 333742"/>
                <a:gd name="connsiteX175" fmla="*/ 1741538 w 2652368"/>
                <a:gd name="connsiteY175" fmla="*/ 158756 h 333742"/>
                <a:gd name="connsiteX176" fmla="*/ 1767818 w 2652368"/>
                <a:gd name="connsiteY176" fmla="*/ 200420 h 333742"/>
                <a:gd name="connsiteX177" fmla="*/ 1637699 w 2652368"/>
                <a:gd name="connsiteY177" fmla="*/ 199138 h 333742"/>
                <a:gd name="connsiteX178" fmla="*/ 1610137 w 2652368"/>
                <a:gd name="connsiteY178" fmla="*/ 167088 h 333742"/>
                <a:gd name="connsiteX179" fmla="*/ 1616547 w 2652368"/>
                <a:gd name="connsiteY179" fmla="*/ 156833 h 333742"/>
                <a:gd name="connsiteX180" fmla="*/ 1679283 w 2652368"/>
                <a:gd name="connsiteY180" fmla="*/ 156352 h 333742"/>
                <a:gd name="connsiteX181" fmla="*/ 1831836 w 2652368"/>
                <a:gd name="connsiteY181" fmla="*/ 156112 h 333742"/>
                <a:gd name="connsiteX182" fmla="*/ 1892808 w 2652368"/>
                <a:gd name="connsiteY182" fmla="*/ 158755 h 333742"/>
                <a:gd name="connsiteX183" fmla="*/ 1919089 w 2652368"/>
                <a:gd name="connsiteY183" fmla="*/ 194009 h 333742"/>
                <a:gd name="connsiteX184" fmla="*/ 1909474 w 2652368"/>
                <a:gd name="connsiteY184" fmla="*/ 201059 h 333742"/>
                <a:gd name="connsiteX185" fmla="*/ 1811404 w 2652368"/>
                <a:gd name="connsiteY185" fmla="*/ 201059 h 333742"/>
                <a:gd name="connsiteX186" fmla="*/ 1770382 w 2652368"/>
                <a:gd name="connsiteY186" fmla="*/ 156833 h 333742"/>
                <a:gd name="connsiteX187" fmla="*/ 1831836 w 2652368"/>
                <a:gd name="connsiteY187" fmla="*/ 156112 h 333742"/>
                <a:gd name="connsiteX188" fmla="*/ 1525127 w 2652368"/>
                <a:gd name="connsiteY188" fmla="*/ 154830 h 333742"/>
                <a:gd name="connsiteX189" fmla="*/ 1585139 w 2652368"/>
                <a:gd name="connsiteY189" fmla="*/ 157473 h 333742"/>
                <a:gd name="connsiteX190" fmla="*/ 1610137 w 2652368"/>
                <a:gd name="connsiteY190" fmla="*/ 192086 h 333742"/>
                <a:gd name="connsiteX191" fmla="*/ 1603727 w 2652368"/>
                <a:gd name="connsiteY191" fmla="*/ 200419 h 333742"/>
                <a:gd name="connsiteX192" fmla="*/ 1480018 w 2652368"/>
                <a:gd name="connsiteY192" fmla="*/ 198495 h 333742"/>
                <a:gd name="connsiteX193" fmla="*/ 1456943 w 2652368"/>
                <a:gd name="connsiteY193" fmla="*/ 163883 h 333742"/>
                <a:gd name="connsiteX194" fmla="*/ 1464635 w 2652368"/>
                <a:gd name="connsiteY194" fmla="*/ 155551 h 333742"/>
                <a:gd name="connsiteX195" fmla="*/ 1525127 w 2652368"/>
                <a:gd name="connsiteY195" fmla="*/ 154830 h 333742"/>
                <a:gd name="connsiteX196" fmla="*/ 2131653 w 2652368"/>
                <a:gd name="connsiteY196" fmla="*/ 154509 h 333742"/>
                <a:gd name="connsiteX197" fmla="*/ 2188299 w 2652368"/>
                <a:gd name="connsiteY197" fmla="*/ 156832 h 333742"/>
                <a:gd name="connsiteX198" fmla="*/ 2228681 w 2652368"/>
                <a:gd name="connsiteY198" fmla="*/ 186958 h 333742"/>
                <a:gd name="connsiteX199" fmla="*/ 2223553 w 2652368"/>
                <a:gd name="connsiteY199" fmla="*/ 198496 h 333742"/>
                <a:gd name="connsiteX200" fmla="*/ 2093434 w 2652368"/>
                <a:gd name="connsiteY200" fmla="*/ 196573 h 333742"/>
                <a:gd name="connsiteX201" fmla="*/ 2067795 w 2652368"/>
                <a:gd name="connsiteY201" fmla="*/ 155550 h 333742"/>
                <a:gd name="connsiteX202" fmla="*/ 2131653 w 2652368"/>
                <a:gd name="connsiteY202" fmla="*/ 154509 h 333742"/>
                <a:gd name="connsiteX203" fmla="*/ 1981184 w 2652368"/>
                <a:gd name="connsiteY203" fmla="*/ 154509 h 333742"/>
                <a:gd name="connsiteX204" fmla="*/ 2037670 w 2652368"/>
                <a:gd name="connsiteY204" fmla="*/ 156832 h 333742"/>
                <a:gd name="connsiteX205" fmla="*/ 2074206 w 2652368"/>
                <a:gd name="connsiteY205" fmla="*/ 189521 h 333742"/>
                <a:gd name="connsiteX206" fmla="*/ 2067796 w 2652368"/>
                <a:gd name="connsiteY206" fmla="*/ 199777 h 333742"/>
                <a:gd name="connsiteX207" fmla="*/ 1945369 w 2652368"/>
                <a:gd name="connsiteY207" fmla="*/ 197854 h 333742"/>
                <a:gd name="connsiteX208" fmla="*/ 1916525 w 2652368"/>
                <a:gd name="connsiteY208" fmla="*/ 163883 h 333742"/>
                <a:gd name="connsiteX209" fmla="*/ 1924217 w 2652368"/>
                <a:gd name="connsiteY209" fmla="*/ 155550 h 333742"/>
                <a:gd name="connsiteX210" fmla="*/ 1981184 w 2652368"/>
                <a:gd name="connsiteY210" fmla="*/ 154509 h 333742"/>
                <a:gd name="connsiteX211" fmla="*/ 1190296 w 2652368"/>
                <a:gd name="connsiteY211" fmla="*/ 154268 h 333742"/>
                <a:gd name="connsiteX212" fmla="*/ 1257599 w 2652368"/>
                <a:gd name="connsiteY212" fmla="*/ 154910 h 333742"/>
                <a:gd name="connsiteX213" fmla="*/ 1289006 w 2652368"/>
                <a:gd name="connsiteY213" fmla="*/ 198496 h 333742"/>
                <a:gd name="connsiteX214" fmla="*/ 1156965 w 2652368"/>
                <a:gd name="connsiteY214" fmla="*/ 198496 h 333742"/>
                <a:gd name="connsiteX215" fmla="*/ 1190296 w 2652368"/>
                <a:gd name="connsiteY215" fmla="*/ 154268 h 333742"/>
                <a:gd name="connsiteX216" fmla="*/ 1039666 w 2652368"/>
                <a:gd name="connsiteY216" fmla="*/ 152987 h 333742"/>
                <a:gd name="connsiteX217" fmla="*/ 1122351 w 2652368"/>
                <a:gd name="connsiteY217" fmla="*/ 154909 h 333742"/>
                <a:gd name="connsiteX218" fmla="*/ 1137735 w 2652368"/>
                <a:gd name="connsiteY218" fmla="*/ 175420 h 333742"/>
                <a:gd name="connsiteX219" fmla="*/ 1121710 w 2652368"/>
                <a:gd name="connsiteY219" fmla="*/ 199137 h 333742"/>
                <a:gd name="connsiteX220" fmla="*/ 998002 w 2652368"/>
                <a:gd name="connsiteY220" fmla="*/ 200418 h 333742"/>
                <a:gd name="connsiteX221" fmla="*/ 1039666 w 2652368"/>
                <a:gd name="connsiteY221" fmla="*/ 152987 h 333742"/>
                <a:gd name="connsiteX222" fmla="*/ 879422 w 2652368"/>
                <a:gd name="connsiteY222" fmla="*/ 152987 h 333742"/>
                <a:gd name="connsiteX223" fmla="*/ 981978 w 2652368"/>
                <a:gd name="connsiteY223" fmla="*/ 152987 h 333742"/>
                <a:gd name="connsiteX224" fmla="*/ 945442 w 2652368"/>
                <a:gd name="connsiteY224" fmla="*/ 201701 h 333742"/>
                <a:gd name="connsiteX225" fmla="*/ 844168 w 2652368"/>
                <a:gd name="connsiteY225" fmla="*/ 201060 h 333742"/>
                <a:gd name="connsiteX226" fmla="*/ 879422 w 2652368"/>
                <a:gd name="connsiteY226" fmla="*/ 152987 h 333742"/>
                <a:gd name="connsiteX227" fmla="*/ 727509 w 2652368"/>
                <a:gd name="connsiteY227" fmla="*/ 152346 h 333742"/>
                <a:gd name="connsiteX228" fmla="*/ 828143 w 2652368"/>
                <a:gd name="connsiteY228" fmla="*/ 152988 h 333742"/>
                <a:gd name="connsiteX229" fmla="*/ 786479 w 2652368"/>
                <a:gd name="connsiteY229" fmla="*/ 201060 h 333742"/>
                <a:gd name="connsiteX230" fmla="*/ 684564 w 2652368"/>
                <a:gd name="connsiteY230" fmla="*/ 200419 h 333742"/>
                <a:gd name="connsiteX231" fmla="*/ 727509 w 2652368"/>
                <a:gd name="connsiteY231" fmla="*/ 152346 h 333742"/>
                <a:gd name="connsiteX232" fmla="*/ 136528 w 2652368"/>
                <a:gd name="connsiteY232" fmla="*/ 152346 h 333742"/>
                <a:gd name="connsiteX233" fmla="*/ 351896 w 2652368"/>
                <a:gd name="connsiteY233" fmla="*/ 152346 h 333742"/>
                <a:gd name="connsiteX234" fmla="*/ 295491 w 2652368"/>
                <a:gd name="connsiteY234" fmla="*/ 201060 h 333742"/>
                <a:gd name="connsiteX235" fmla="*/ 79481 w 2652368"/>
                <a:gd name="connsiteY235" fmla="*/ 200418 h 333742"/>
                <a:gd name="connsiteX236" fmla="*/ 136528 w 2652368"/>
                <a:gd name="connsiteY236" fmla="*/ 152346 h 333742"/>
                <a:gd name="connsiteX237" fmla="*/ 570471 w 2652368"/>
                <a:gd name="connsiteY237" fmla="*/ 151705 h 333742"/>
                <a:gd name="connsiteX238" fmla="*/ 673027 w 2652368"/>
                <a:gd name="connsiteY238" fmla="*/ 152346 h 333742"/>
                <a:gd name="connsiteX239" fmla="*/ 623671 w 2652368"/>
                <a:gd name="connsiteY239" fmla="*/ 200419 h 333742"/>
                <a:gd name="connsiteX240" fmla="*/ 523679 w 2652368"/>
                <a:gd name="connsiteY240" fmla="*/ 199778 h 333742"/>
                <a:gd name="connsiteX241" fmla="*/ 570471 w 2652368"/>
                <a:gd name="connsiteY241" fmla="*/ 151705 h 333742"/>
                <a:gd name="connsiteX242" fmla="*/ 415353 w 2652368"/>
                <a:gd name="connsiteY242" fmla="*/ 151704 h 333742"/>
                <a:gd name="connsiteX243" fmla="*/ 517910 w 2652368"/>
                <a:gd name="connsiteY243" fmla="*/ 152345 h 333742"/>
                <a:gd name="connsiteX244" fmla="*/ 467913 w 2652368"/>
                <a:gd name="connsiteY244" fmla="*/ 201059 h 333742"/>
                <a:gd name="connsiteX245" fmla="*/ 365357 w 2652368"/>
                <a:gd name="connsiteY245" fmla="*/ 200418 h 333742"/>
                <a:gd name="connsiteX246" fmla="*/ 415353 w 2652368"/>
                <a:gd name="connsiteY246" fmla="*/ 151704 h 333742"/>
                <a:gd name="connsiteX247" fmla="*/ 1239010 w 2652368"/>
                <a:gd name="connsiteY247" fmla="*/ 101067 h 333742"/>
                <a:gd name="connsiteX248" fmla="*/ 1370411 w 2652368"/>
                <a:gd name="connsiteY248" fmla="*/ 101067 h 333742"/>
                <a:gd name="connsiteX249" fmla="*/ 1372334 w 2652368"/>
                <a:gd name="connsiteY249" fmla="*/ 139526 h 333742"/>
                <a:gd name="connsiteX250" fmla="*/ 1239010 w 2652368"/>
                <a:gd name="connsiteY250" fmla="*/ 139526 h 333742"/>
                <a:gd name="connsiteX251" fmla="*/ 1239010 w 2652368"/>
                <a:gd name="connsiteY251" fmla="*/ 101067 h 333742"/>
                <a:gd name="connsiteX252" fmla="*/ 1088380 w 2652368"/>
                <a:gd name="connsiteY252" fmla="*/ 100426 h 333742"/>
                <a:gd name="connsiteX253" fmla="*/ 1220421 w 2652368"/>
                <a:gd name="connsiteY253" fmla="*/ 100426 h 333742"/>
                <a:gd name="connsiteX254" fmla="*/ 1220421 w 2652368"/>
                <a:gd name="connsiteY254" fmla="*/ 138885 h 333742"/>
                <a:gd name="connsiteX255" fmla="*/ 1083894 w 2652368"/>
                <a:gd name="connsiteY255" fmla="*/ 138885 h 333742"/>
                <a:gd name="connsiteX256" fmla="*/ 1088380 w 2652368"/>
                <a:gd name="connsiteY256" fmla="*/ 100426 h 333742"/>
                <a:gd name="connsiteX257" fmla="*/ 2437240 w 2652368"/>
                <a:gd name="connsiteY257" fmla="*/ 99385 h 333742"/>
                <a:gd name="connsiteX258" fmla="*/ 2493405 w 2652368"/>
                <a:gd name="connsiteY258" fmla="*/ 101708 h 333742"/>
                <a:gd name="connsiteX259" fmla="*/ 2530582 w 2652368"/>
                <a:gd name="connsiteY259" fmla="*/ 133757 h 333742"/>
                <a:gd name="connsiteX260" fmla="*/ 2526095 w 2652368"/>
                <a:gd name="connsiteY260" fmla="*/ 142090 h 333742"/>
                <a:gd name="connsiteX261" fmla="*/ 2409437 w 2652368"/>
                <a:gd name="connsiteY261" fmla="*/ 140809 h 333742"/>
                <a:gd name="connsiteX262" fmla="*/ 2376106 w 2652368"/>
                <a:gd name="connsiteY262" fmla="*/ 109400 h 333742"/>
                <a:gd name="connsiteX263" fmla="*/ 2380593 w 2652368"/>
                <a:gd name="connsiteY263" fmla="*/ 100426 h 333742"/>
                <a:gd name="connsiteX264" fmla="*/ 2437240 w 2652368"/>
                <a:gd name="connsiteY264" fmla="*/ 99385 h 333742"/>
                <a:gd name="connsiteX265" fmla="*/ 1595314 w 2652368"/>
                <a:gd name="connsiteY265" fmla="*/ 99225 h 333742"/>
                <a:gd name="connsiteX266" fmla="*/ 1655005 w 2652368"/>
                <a:gd name="connsiteY266" fmla="*/ 101067 h 333742"/>
                <a:gd name="connsiteX267" fmla="*/ 1678721 w 2652368"/>
                <a:gd name="connsiteY267" fmla="*/ 133116 h 333742"/>
                <a:gd name="connsiteX268" fmla="*/ 1672952 w 2652368"/>
                <a:gd name="connsiteY268" fmla="*/ 141450 h 333742"/>
                <a:gd name="connsiteX269" fmla="*/ 1553089 w 2652368"/>
                <a:gd name="connsiteY269" fmla="*/ 140168 h 333742"/>
                <a:gd name="connsiteX270" fmla="*/ 1527450 w 2652368"/>
                <a:gd name="connsiteY270" fmla="*/ 99785 h 333742"/>
                <a:gd name="connsiteX271" fmla="*/ 1595314 w 2652368"/>
                <a:gd name="connsiteY271" fmla="*/ 99225 h 333742"/>
                <a:gd name="connsiteX272" fmla="*/ 1447969 w 2652368"/>
                <a:gd name="connsiteY272" fmla="*/ 99225 h 333742"/>
                <a:gd name="connsiteX273" fmla="*/ 1507580 w 2652368"/>
                <a:gd name="connsiteY273" fmla="*/ 101067 h 333742"/>
                <a:gd name="connsiteX274" fmla="*/ 1532578 w 2652368"/>
                <a:gd name="connsiteY274" fmla="*/ 142090 h 333742"/>
                <a:gd name="connsiteX275" fmla="*/ 1404382 w 2652368"/>
                <a:gd name="connsiteY275" fmla="*/ 140808 h 333742"/>
                <a:gd name="connsiteX276" fmla="*/ 1381307 w 2652368"/>
                <a:gd name="connsiteY276" fmla="*/ 109400 h 333742"/>
                <a:gd name="connsiteX277" fmla="*/ 1388358 w 2652368"/>
                <a:gd name="connsiteY277" fmla="*/ 99785 h 333742"/>
                <a:gd name="connsiteX278" fmla="*/ 1447969 w 2652368"/>
                <a:gd name="connsiteY278" fmla="*/ 99225 h 333742"/>
                <a:gd name="connsiteX279" fmla="*/ 2138303 w 2652368"/>
                <a:gd name="connsiteY279" fmla="*/ 99144 h 333742"/>
                <a:gd name="connsiteX280" fmla="*/ 2264575 w 2652368"/>
                <a:gd name="connsiteY280" fmla="*/ 99144 h 333742"/>
                <a:gd name="connsiteX281" fmla="*/ 2408156 w 2652368"/>
                <a:gd name="connsiteY281" fmla="*/ 186318 h 333742"/>
                <a:gd name="connsiteX282" fmla="*/ 2415206 w 2652368"/>
                <a:gd name="connsiteY282" fmla="*/ 202342 h 333742"/>
                <a:gd name="connsiteX283" fmla="*/ 2262011 w 2652368"/>
                <a:gd name="connsiteY283" fmla="*/ 201060 h 333742"/>
                <a:gd name="connsiteX284" fmla="*/ 2238296 w 2652368"/>
                <a:gd name="connsiteY284" fmla="*/ 174780 h 333742"/>
                <a:gd name="connsiteX285" fmla="*/ 2185735 w 2652368"/>
                <a:gd name="connsiteY285" fmla="*/ 141449 h 333742"/>
                <a:gd name="connsiteX286" fmla="*/ 2138303 w 2652368"/>
                <a:gd name="connsiteY286" fmla="*/ 99144 h 333742"/>
                <a:gd name="connsiteX287" fmla="*/ 2041435 w 2652368"/>
                <a:gd name="connsiteY287" fmla="*/ 98984 h 333742"/>
                <a:gd name="connsiteX288" fmla="*/ 2099203 w 2652368"/>
                <a:gd name="connsiteY288" fmla="*/ 101067 h 333742"/>
                <a:gd name="connsiteX289" fmla="*/ 2128688 w 2652368"/>
                <a:gd name="connsiteY289" fmla="*/ 131835 h 333742"/>
                <a:gd name="connsiteX290" fmla="*/ 2122919 w 2652368"/>
                <a:gd name="connsiteY290" fmla="*/ 142090 h 333742"/>
                <a:gd name="connsiteX291" fmla="*/ 2008824 w 2652368"/>
                <a:gd name="connsiteY291" fmla="*/ 140808 h 333742"/>
                <a:gd name="connsiteX292" fmla="*/ 1977417 w 2652368"/>
                <a:gd name="connsiteY292" fmla="*/ 109400 h 333742"/>
                <a:gd name="connsiteX293" fmla="*/ 1983185 w 2652368"/>
                <a:gd name="connsiteY293" fmla="*/ 99785 h 333742"/>
                <a:gd name="connsiteX294" fmla="*/ 2041435 w 2652368"/>
                <a:gd name="connsiteY294" fmla="*/ 98984 h 333742"/>
                <a:gd name="connsiteX295" fmla="*/ 1892487 w 2652368"/>
                <a:gd name="connsiteY295" fmla="*/ 98984 h 333742"/>
                <a:gd name="connsiteX296" fmla="*/ 1949214 w 2652368"/>
                <a:gd name="connsiteY296" fmla="*/ 101067 h 333742"/>
                <a:gd name="connsiteX297" fmla="*/ 1979981 w 2652368"/>
                <a:gd name="connsiteY297" fmla="*/ 132476 h 333742"/>
                <a:gd name="connsiteX298" fmla="*/ 1971648 w 2652368"/>
                <a:gd name="connsiteY298" fmla="*/ 142090 h 333742"/>
                <a:gd name="connsiteX299" fmla="*/ 1860759 w 2652368"/>
                <a:gd name="connsiteY299" fmla="*/ 140808 h 333742"/>
                <a:gd name="connsiteX300" fmla="*/ 1828710 w 2652368"/>
                <a:gd name="connsiteY300" fmla="*/ 110041 h 333742"/>
                <a:gd name="connsiteX301" fmla="*/ 1835761 w 2652368"/>
                <a:gd name="connsiteY301" fmla="*/ 99785 h 333742"/>
                <a:gd name="connsiteX302" fmla="*/ 1892487 w 2652368"/>
                <a:gd name="connsiteY302" fmla="*/ 98984 h 333742"/>
                <a:gd name="connsiteX303" fmla="*/ 1744021 w 2652368"/>
                <a:gd name="connsiteY303" fmla="*/ 98343 h 333742"/>
                <a:gd name="connsiteX304" fmla="*/ 1799225 w 2652368"/>
                <a:gd name="connsiteY304" fmla="*/ 100426 h 333742"/>
                <a:gd name="connsiteX305" fmla="*/ 1828710 w 2652368"/>
                <a:gd name="connsiteY305" fmla="*/ 130553 h 333742"/>
                <a:gd name="connsiteX306" fmla="*/ 1822300 w 2652368"/>
                <a:gd name="connsiteY306" fmla="*/ 140809 h 333742"/>
                <a:gd name="connsiteX307" fmla="*/ 1703078 w 2652368"/>
                <a:gd name="connsiteY307" fmla="*/ 139527 h 333742"/>
                <a:gd name="connsiteX308" fmla="*/ 1681285 w 2652368"/>
                <a:gd name="connsiteY308" fmla="*/ 108118 h 333742"/>
                <a:gd name="connsiteX309" fmla="*/ 1688336 w 2652368"/>
                <a:gd name="connsiteY309" fmla="*/ 99144 h 333742"/>
                <a:gd name="connsiteX310" fmla="*/ 1744021 w 2652368"/>
                <a:gd name="connsiteY310" fmla="*/ 98343 h 333742"/>
                <a:gd name="connsiteX311" fmla="*/ 971723 w 2652368"/>
                <a:gd name="connsiteY311" fmla="*/ 97222 h 333742"/>
                <a:gd name="connsiteX312" fmla="*/ 1070432 w 2652368"/>
                <a:gd name="connsiteY312" fmla="*/ 97863 h 333742"/>
                <a:gd name="connsiteX313" fmla="*/ 1033897 w 2652368"/>
                <a:gd name="connsiteY313" fmla="*/ 142090 h 333742"/>
                <a:gd name="connsiteX314" fmla="*/ 935827 w 2652368"/>
                <a:gd name="connsiteY314" fmla="*/ 141449 h 333742"/>
                <a:gd name="connsiteX315" fmla="*/ 971723 w 2652368"/>
                <a:gd name="connsiteY315" fmla="*/ 97222 h 333742"/>
                <a:gd name="connsiteX316" fmla="*/ 819810 w 2652368"/>
                <a:gd name="connsiteY316" fmla="*/ 97222 h 333742"/>
                <a:gd name="connsiteX317" fmla="*/ 917880 w 2652368"/>
                <a:gd name="connsiteY317" fmla="*/ 97863 h 333742"/>
                <a:gd name="connsiteX318" fmla="*/ 884549 w 2652368"/>
                <a:gd name="connsiteY318" fmla="*/ 142090 h 333742"/>
                <a:gd name="connsiteX319" fmla="*/ 783916 w 2652368"/>
                <a:gd name="connsiteY319" fmla="*/ 141449 h 333742"/>
                <a:gd name="connsiteX320" fmla="*/ 819810 w 2652368"/>
                <a:gd name="connsiteY320" fmla="*/ 97222 h 333742"/>
                <a:gd name="connsiteX321" fmla="*/ 519191 w 2652368"/>
                <a:gd name="connsiteY321" fmla="*/ 96581 h 333742"/>
                <a:gd name="connsiteX322" fmla="*/ 619184 w 2652368"/>
                <a:gd name="connsiteY322" fmla="*/ 97221 h 333742"/>
                <a:gd name="connsiteX323" fmla="*/ 574956 w 2652368"/>
                <a:gd name="connsiteY323" fmla="*/ 142089 h 333742"/>
                <a:gd name="connsiteX324" fmla="*/ 474964 w 2652368"/>
                <a:gd name="connsiteY324" fmla="*/ 141449 h 333742"/>
                <a:gd name="connsiteX325" fmla="*/ 519191 w 2652368"/>
                <a:gd name="connsiteY325" fmla="*/ 96581 h 333742"/>
                <a:gd name="connsiteX326" fmla="*/ 670463 w 2652368"/>
                <a:gd name="connsiteY326" fmla="*/ 96580 h 333742"/>
                <a:gd name="connsiteX327" fmla="*/ 769814 w 2652368"/>
                <a:gd name="connsiteY327" fmla="*/ 97221 h 333742"/>
                <a:gd name="connsiteX328" fmla="*/ 726869 w 2652368"/>
                <a:gd name="connsiteY328" fmla="*/ 142089 h 333742"/>
                <a:gd name="connsiteX329" fmla="*/ 628799 w 2652368"/>
                <a:gd name="connsiteY329" fmla="*/ 141448 h 333742"/>
                <a:gd name="connsiteX330" fmla="*/ 670463 w 2652368"/>
                <a:gd name="connsiteY330" fmla="*/ 96580 h 333742"/>
                <a:gd name="connsiteX331" fmla="*/ 381621 w 2652368"/>
                <a:gd name="connsiteY331" fmla="*/ 95539 h 333742"/>
                <a:gd name="connsiteX332" fmla="*/ 467271 w 2652368"/>
                <a:gd name="connsiteY332" fmla="*/ 100426 h 333742"/>
                <a:gd name="connsiteX333" fmla="*/ 423044 w 2652368"/>
                <a:gd name="connsiteY333" fmla="*/ 141448 h 333742"/>
                <a:gd name="connsiteX334" fmla="*/ 146142 w 2652368"/>
                <a:gd name="connsiteY334" fmla="*/ 141448 h 333742"/>
                <a:gd name="connsiteX335" fmla="*/ 116657 w 2652368"/>
                <a:gd name="connsiteY335" fmla="*/ 138884 h 333742"/>
                <a:gd name="connsiteX336" fmla="*/ 168576 w 2652368"/>
                <a:gd name="connsiteY336" fmla="*/ 96580 h 333742"/>
                <a:gd name="connsiteX337" fmla="*/ 299336 w 2652368"/>
                <a:gd name="connsiteY337" fmla="*/ 97862 h 333742"/>
                <a:gd name="connsiteX338" fmla="*/ 330103 w 2652368"/>
                <a:gd name="connsiteY338" fmla="*/ 107477 h 333742"/>
                <a:gd name="connsiteX339" fmla="*/ 381621 w 2652368"/>
                <a:gd name="connsiteY339" fmla="*/ 95539 h 333742"/>
                <a:gd name="connsiteX340" fmla="*/ 1482582 w 2652368"/>
                <a:gd name="connsiteY340" fmla="*/ 48507 h 333742"/>
                <a:gd name="connsiteX341" fmla="*/ 1611418 w 2652368"/>
                <a:gd name="connsiteY341" fmla="*/ 48507 h 333742"/>
                <a:gd name="connsiteX342" fmla="*/ 1617187 w 2652368"/>
                <a:gd name="connsiteY342" fmla="*/ 83761 h 333742"/>
                <a:gd name="connsiteX343" fmla="*/ 1488992 w 2652368"/>
                <a:gd name="connsiteY343" fmla="*/ 83761 h 333742"/>
                <a:gd name="connsiteX344" fmla="*/ 1482582 w 2652368"/>
                <a:gd name="connsiteY344" fmla="*/ 48507 h 333742"/>
                <a:gd name="connsiteX345" fmla="*/ 2407114 w 2652368"/>
                <a:gd name="connsiteY345" fmla="*/ 47705 h 333742"/>
                <a:gd name="connsiteX346" fmla="*/ 2463279 w 2652368"/>
                <a:gd name="connsiteY346" fmla="*/ 49788 h 333742"/>
                <a:gd name="connsiteX347" fmla="*/ 2501097 w 2652368"/>
                <a:gd name="connsiteY347" fmla="*/ 86325 h 333742"/>
                <a:gd name="connsiteX348" fmla="*/ 2379311 w 2652368"/>
                <a:gd name="connsiteY348" fmla="*/ 85043 h 333742"/>
                <a:gd name="connsiteX349" fmla="*/ 2345980 w 2652368"/>
                <a:gd name="connsiteY349" fmla="*/ 58121 h 333742"/>
                <a:gd name="connsiteX350" fmla="*/ 2350467 w 2652368"/>
                <a:gd name="connsiteY350" fmla="*/ 48506 h 333742"/>
                <a:gd name="connsiteX351" fmla="*/ 2407114 w 2652368"/>
                <a:gd name="connsiteY351" fmla="*/ 47705 h 333742"/>
                <a:gd name="connsiteX352" fmla="*/ 1830873 w 2652368"/>
                <a:gd name="connsiteY352" fmla="*/ 47306 h 333742"/>
                <a:gd name="connsiteX353" fmla="*/ 1887039 w 2652368"/>
                <a:gd name="connsiteY353" fmla="*/ 49148 h 333742"/>
                <a:gd name="connsiteX354" fmla="*/ 1912037 w 2652368"/>
                <a:gd name="connsiteY354" fmla="*/ 77993 h 333742"/>
                <a:gd name="connsiteX355" fmla="*/ 1906268 w 2652368"/>
                <a:gd name="connsiteY355" fmla="*/ 85685 h 333742"/>
                <a:gd name="connsiteX356" fmla="*/ 1794738 w 2652368"/>
                <a:gd name="connsiteY356" fmla="*/ 84403 h 333742"/>
                <a:gd name="connsiteX357" fmla="*/ 1768458 w 2652368"/>
                <a:gd name="connsiteY357" fmla="*/ 57481 h 333742"/>
                <a:gd name="connsiteX358" fmla="*/ 1774226 w 2652368"/>
                <a:gd name="connsiteY358" fmla="*/ 47866 h 333742"/>
                <a:gd name="connsiteX359" fmla="*/ 1830873 w 2652368"/>
                <a:gd name="connsiteY359" fmla="*/ 47306 h 333742"/>
                <a:gd name="connsiteX360" fmla="*/ 1972851 w 2652368"/>
                <a:gd name="connsiteY360" fmla="*/ 46665 h 333742"/>
                <a:gd name="connsiteX361" fmla="*/ 2029336 w 2652368"/>
                <a:gd name="connsiteY361" fmla="*/ 48507 h 333742"/>
                <a:gd name="connsiteX362" fmla="*/ 2057539 w 2652368"/>
                <a:gd name="connsiteY362" fmla="*/ 75429 h 333742"/>
                <a:gd name="connsiteX363" fmla="*/ 2053053 w 2652368"/>
                <a:gd name="connsiteY363" fmla="*/ 85044 h 333742"/>
                <a:gd name="connsiteX364" fmla="*/ 1938318 w 2652368"/>
                <a:gd name="connsiteY364" fmla="*/ 83762 h 333742"/>
                <a:gd name="connsiteX365" fmla="*/ 1908192 w 2652368"/>
                <a:gd name="connsiteY365" fmla="*/ 47225 h 333742"/>
                <a:gd name="connsiteX366" fmla="*/ 1972851 w 2652368"/>
                <a:gd name="connsiteY366" fmla="*/ 46665 h 333742"/>
                <a:gd name="connsiteX367" fmla="*/ 1687695 w 2652368"/>
                <a:gd name="connsiteY367" fmla="*/ 46665 h 333742"/>
                <a:gd name="connsiteX368" fmla="*/ 1745383 w 2652368"/>
                <a:gd name="connsiteY368" fmla="*/ 48507 h 333742"/>
                <a:gd name="connsiteX369" fmla="*/ 1766535 w 2652368"/>
                <a:gd name="connsiteY369" fmla="*/ 77352 h 333742"/>
                <a:gd name="connsiteX370" fmla="*/ 1759484 w 2652368"/>
                <a:gd name="connsiteY370" fmla="*/ 85684 h 333742"/>
                <a:gd name="connsiteX371" fmla="*/ 1652441 w 2652368"/>
                <a:gd name="connsiteY371" fmla="*/ 84402 h 333742"/>
                <a:gd name="connsiteX372" fmla="*/ 1623597 w 2652368"/>
                <a:gd name="connsiteY372" fmla="*/ 59404 h 333742"/>
                <a:gd name="connsiteX373" fmla="*/ 1630007 w 2652368"/>
                <a:gd name="connsiteY373" fmla="*/ 47225 h 333742"/>
                <a:gd name="connsiteX374" fmla="*/ 1687695 w 2652368"/>
                <a:gd name="connsiteY374" fmla="*/ 46665 h 333742"/>
                <a:gd name="connsiteX375" fmla="*/ 2062666 w 2652368"/>
                <a:gd name="connsiteY375" fmla="*/ 46584 h 333742"/>
                <a:gd name="connsiteX376" fmla="*/ 2205605 w 2652368"/>
                <a:gd name="connsiteY376" fmla="*/ 46584 h 333742"/>
                <a:gd name="connsiteX377" fmla="*/ 2298547 w 2652368"/>
                <a:gd name="connsiteY377" fmla="*/ 46584 h 333742"/>
                <a:gd name="connsiteX378" fmla="*/ 2346620 w 2652368"/>
                <a:gd name="connsiteY378" fmla="*/ 85683 h 333742"/>
                <a:gd name="connsiteX379" fmla="*/ 2090229 w 2652368"/>
                <a:gd name="connsiteY379" fmla="*/ 84402 h 333742"/>
                <a:gd name="connsiteX380" fmla="*/ 2056898 w 2652368"/>
                <a:gd name="connsiteY380" fmla="*/ 56840 h 333742"/>
                <a:gd name="connsiteX381" fmla="*/ 2062666 w 2652368"/>
                <a:gd name="connsiteY381" fmla="*/ 46584 h 333742"/>
                <a:gd name="connsiteX382" fmla="*/ 1367205 w 2652368"/>
                <a:gd name="connsiteY382" fmla="*/ 45303 h 333742"/>
                <a:gd name="connsiteX383" fmla="*/ 1440278 w 2652368"/>
                <a:gd name="connsiteY383" fmla="*/ 45303 h 333742"/>
                <a:gd name="connsiteX384" fmla="*/ 1467840 w 2652368"/>
                <a:gd name="connsiteY384" fmla="*/ 83121 h 333742"/>
                <a:gd name="connsiteX385" fmla="*/ 1342849 w 2652368"/>
                <a:gd name="connsiteY385" fmla="*/ 83121 h 333742"/>
                <a:gd name="connsiteX386" fmla="*/ 1367205 w 2652368"/>
                <a:gd name="connsiteY386" fmla="*/ 45303 h 333742"/>
                <a:gd name="connsiteX387" fmla="*/ 1223627 w 2652368"/>
                <a:gd name="connsiteY387" fmla="*/ 44021 h 333742"/>
                <a:gd name="connsiteX388" fmla="*/ 1293493 w 2652368"/>
                <a:gd name="connsiteY388" fmla="*/ 45302 h 333742"/>
                <a:gd name="connsiteX389" fmla="*/ 1320414 w 2652368"/>
                <a:gd name="connsiteY389" fmla="*/ 83761 h 333742"/>
                <a:gd name="connsiteX390" fmla="*/ 1195423 w 2652368"/>
                <a:gd name="connsiteY390" fmla="*/ 83761 h 333742"/>
                <a:gd name="connsiteX391" fmla="*/ 1223627 w 2652368"/>
                <a:gd name="connsiteY391" fmla="*/ 44021 h 333742"/>
                <a:gd name="connsiteX392" fmla="*/ 919162 w 2652368"/>
                <a:gd name="connsiteY392" fmla="*/ 44020 h 333742"/>
                <a:gd name="connsiteX393" fmla="*/ 1028129 w 2652368"/>
                <a:gd name="connsiteY393" fmla="*/ 44020 h 333742"/>
                <a:gd name="connsiteX394" fmla="*/ 995439 w 2652368"/>
                <a:gd name="connsiteY394" fmla="*/ 85684 h 333742"/>
                <a:gd name="connsiteX395" fmla="*/ 900574 w 2652368"/>
                <a:gd name="connsiteY395" fmla="*/ 85043 h 333742"/>
                <a:gd name="connsiteX396" fmla="*/ 919162 w 2652368"/>
                <a:gd name="connsiteY396" fmla="*/ 44020 h 333742"/>
                <a:gd name="connsiteX397" fmla="*/ 1076842 w 2652368"/>
                <a:gd name="connsiteY397" fmla="*/ 43380 h 333742"/>
                <a:gd name="connsiteX398" fmla="*/ 1175553 w 2652368"/>
                <a:gd name="connsiteY398" fmla="*/ 43380 h 333742"/>
                <a:gd name="connsiteX399" fmla="*/ 1175553 w 2652368"/>
                <a:gd name="connsiteY399" fmla="*/ 82479 h 333742"/>
                <a:gd name="connsiteX400" fmla="*/ 1047998 w 2652368"/>
                <a:gd name="connsiteY400" fmla="*/ 82479 h 333742"/>
                <a:gd name="connsiteX401" fmla="*/ 1076842 w 2652368"/>
                <a:gd name="connsiteY401" fmla="*/ 43380 h 333742"/>
                <a:gd name="connsiteX402" fmla="*/ 643541 w 2652368"/>
                <a:gd name="connsiteY402" fmla="*/ 42739 h 333742"/>
                <a:gd name="connsiteX403" fmla="*/ 737765 w 2652368"/>
                <a:gd name="connsiteY403" fmla="*/ 43380 h 333742"/>
                <a:gd name="connsiteX404" fmla="*/ 698665 w 2652368"/>
                <a:gd name="connsiteY404" fmla="*/ 85685 h 333742"/>
                <a:gd name="connsiteX405" fmla="*/ 601237 w 2652368"/>
                <a:gd name="connsiteY405" fmla="*/ 85044 h 333742"/>
                <a:gd name="connsiteX406" fmla="*/ 643541 w 2652368"/>
                <a:gd name="connsiteY406" fmla="*/ 42739 h 333742"/>
                <a:gd name="connsiteX407" fmla="*/ 783915 w 2652368"/>
                <a:gd name="connsiteY407" fmla="*/ 42738 h 333742"/>
                <a:gd name="connsiteX408" fmla="*/ 883268 w 2652368"/>
                <a:gd name="connsiteY408" fmla="*/ 43379 h 333742"/>
                <a:gd name="connsiteX409" fmla="*/ 847373 w 2652368"/>
                <a:gd name="connsiteY409" fmla="*/ 85684 h 333742"/>
                <a:gd name="connsiteX410" fmla="*/ 751226 w 2652368"/>
                <a:gd name="connsiteY410" fmla="*/ 85043 h 333742"/>
                <a:gd name="connsiteX411" fmla="*/ 783915 w 2652368"/>
                <a:gd name="connsiteY411" fmla="*/ 42738 h 333742"/>
                <a:gd name="connsiteX412" fmla="*/ 496757 w 2652368"/>
                <a:gd name="connsiteY412" fmla="*/ 42097 h 333742"/>
                <a:gd name="connsiteX413" fmla="*/ 592262 w 2652368"/>
                <a:gd name="connsiteY413" fmla="*/ 42739 h 333742"/>
                <a:gd name="connsiteX414" fmla="*/ 547394 w 2652368"/>
                <a:gd name="connsiteY414" fmla="*/ 85044 h 333742"/>
                <a:gd name="connsiteX415" fmla="*/ 451889 w 2652368"/>
                <a:gd name="connsiteY415" fmla="*/ 84402 h 333742"/>
                <a:gd name="connsiteX416" fmla="*/ 496757 w 2652368"/>
                <a:gd name="connsiteY416" fmla="*/ 42097 h 333742"/>
                <a:gd name="connsiteX417" fmla="*/ 352537 w 2652368"/>
                <a:gd name="connsiteY417" fmla="*/ 42097 h 333742"/>
                <a:gd name="connsiteX418" fmla="*/ 444837 w 2652368"/>
                <a:gd name="connsiteY418" fmla="*/ 42738 h 333742"/>
                <a:gd name="connsiteX419" fmla="*/ 401252 w 2652368"/>
                <a:gd name="connsiteY419" fmla="*/ 85684 h 333742"/>
                <a:gd name="connsiteX420" fmla="*/ 301900 w 2652368"/>
                <a:gd name="connsiteY420" fmla="*/ 85043 h 333742"/>
                <a:gd name="connsiteX421" fmla="*/ 352537 w 2652368"/>
                <a:gd name="connsiteY421" fmla="*/ 42097 h 333742"/>
                <a:gd name="connsiteX422" fmla="*/ 229870 w 2652368"/>
                <a:gd name="connsiteY422" fmla="*/ 39344 h 333742"/>
                <a:gd name="connsiteX423" fmla="*/ 296772 w 2652368"/>
                <a:gd name="connsiteY423" fmla="*/ 45303 h 333742"/>
                <a:gd name="connsiteX424" fmla="*/ 253186 w 2652368"/>
                <a:gd name="connsiteY424" fmla="*/ 85684 h 333742"/>
                <a:gd name="connsiteX425" fmla="*/ 151270 w 2652368"/>
                <a:gd name="connsiteY425" fmla="*/ 85043 h 333742"/>
                <a:gd name="connsiteX426" fmla="*/ 229870 w 2652368"/>
                <a:gd name="connsiteY426" fmla="*/ 39344 h 333742"/>
                <a:gd name="connsiteX427" fmla="*/ 1149914 w 2652368"/>
                <a:gd name="connsiteY427" fmla="*/ 5561 h 333742"/>
                <a:gd name="connsiteX428" fmla="*/ 1242856 w 2652368"/>
                <a:gd name="connsiteY428" fmla="*/ 5561 h 333742"/>
                <a:gd name="connsiteX429" fmla="*/ 1253753 w 2652368"/>
                <a:gd name="connsiteY429" fmla="*/ 17099 h 333742"/>
                <a:gd name="connsiteX430" fmla="*/ 1242856 w 2652368"/>
                <a:gd name="connsiteY430" fmla="*/ 31841 h 333742"/>
                <a:gd name="connsiteX431" fmla="*/ 1194783 w 2652368"/>
                <a:gd name="connsiteY431" fmla="*/ 32482 h 333742"/>
                <a:gd name="connsiteX432" fmla="*/ 1149914 w 2652368"/>
                <a:gd name="connsiteY432" fmla="*/ 31841 h 333742"/>
                <a:gd name="connsiteX433" fmla="*/ 1137095 w 2652368"/>
                <a:gd name="connsiteY433" fmla="*/ 19022 h 333742"/>
                <a:gd name="connsiteX434" fmla="*/ 1149914 w 2652368"/>
                <a:gd name="connsiteY434" fmla="*/ 5561 h 333742"/>
                <a:gd name="connsiteX435" fmla="*/ 2398300 w 2652368"/>
                <a:gd name="connsiteY435" fmla="*/ 5401 h 333742"/>
                <a:gd name="connsiteX436" fmla="*/ 2461356 w 2652368"/>
                <a:gd name="connsiteY436" fmla="*/ 26714 h 333742"/>
                <a:gd name="connsiteX437" fmla="*/ 2331878 w 2652368"/>
                <a:gd name="connsiteY437" fmla="*/ 6202 h 333742"/>
                <a:gd name="connsiteX438" fmla="*/ 2398300 w 2652368"/>
                <a:gd name="connsiteY438" fmla="*/ 5401 h 333742"/>
                <a:gd name="connsiteX439" fmla="*/ 2240910 w 2652368"/>
                <a:gd name="connsiteY439" fmla="*/ 4950 h 333742"/>
                <a:gd name="connsiteX440" fmla="*/ 2324828 w 2652368"/>
                <a:gd name="connsiteY440" fmla="*/ 35687 h 333742"/>
                <a:gd name="connsiteX441" fmla="*/ 2193427 w 2652368"/>
                <a:gd name="connsiteY441" fmla="*/ 12612 h 333742"/>
                <a:gd name="connsiteX442" fmla="*/ 2240910 w 2652368"/>
                <a:gd name="connsiteY442" fmla="*/ 4950 h 333742"/>
                <a:gd name="connsiteX443" fmla="*/ 1557576 w 2652368"/>
                <a:gd name="connsiteY443" fmla="*/ 4921 h 333742"/>
                <a:gd name="connsiteX444" fmla="*/ 1637699 w 2652368"/>
                <a:gd name="connsiteY444" fmla="*/ 5562 h 333742"/>
                <a:gd name="connsiteX445" fmla="*/ 1661415 w 2652368"/>
                <a:gd name="connsiteY445" fmla="*/ 22868 h 333742"/>
                <a:gd name="connsiteX446" fmla="*/ 1655646 w 2652368"/>
                <a:gd name="connsiteY446" fmla="*/ 33124 h 333742"/>
                <a:gd name="connsiteX447" fmla="*/ 1557576 w 2652368"/>
                <a:gd name="connsiteY447" fmla="*/ 32483 h 333742"/>
                <a:gd name="connsiteX448" fmla="*/ 1538988 w 2652368"/>
                <a:gd name="connsiteY448" fmla="*/ 16459 h 333742"/>
                <a:gd name="connsiteX449" fmla="*/ 1557576 w 2652368"/>
                <a:gd name="connsiteY449" fmla="*/ 4921 h 333742"/>
                <a:gd name="connsiteX450" fmla="*/ 1421689 w 2652368"/>
                <a:gd name="connsiteY450" fmla="*/ 4921 h 333742"/>
                <a:gd name="connsiteX451" fmla="*/ 1505016 w 2652368"/>
                <a:gd name="connsiteY451" fmla="*/ 5562 h 333742"/>
                <a:gd name="connsiteX452" fmla="*/ 1526168 w 2652368"/>
                <a:gd name="connsiteY452" fmla="*/ 24150 h 333742"/>
                <a:gd name="connsiteX453" fmla="*/ 1520400 w 2652368"/>
                <a:gd name="connsiteY453" fmla="*/ 33124 h 333742"/>
                <a:gd name="connsiteX454" fmla="*/ 1421689 w 2652368"/>
                <a:gd name="connsiteY454" fmla="*/ 32483 h 333742"/>
                <a:gd name="connsiteX455" fmla="*/ 1405024 w 2652368"/>
                <a:gd name="connsiteY455" fmla="*/ 18381 h 333742"/>
                <a:gd name="connsiteX456" fmla="*/ 1421689 w 2652368"/>
                <a:gd name="connsiteY456" fmla="*/ 4921 h 333742"/>
                <a:gd name="connsiteX457" fmla="*/ 2020523 w 2652368"/>
                <a:gd name="connsiteY457" fmla="*/ 4920 h 333742"/>
                <a:gd name="connsiteX458" fmla="*/ 2058181 w 2652368"/>
                <a:gd name="connsiteY458" fmla="*/ 29277 h 333742"/>
                <a:gd name="connsiteX459" fmla="*/ 1937677 w 2652368"/>
                <a:gd name="connsiteY459" fmla="*/ 9407 h 333742"/>
                <a:gd name="connsiteX460" fmla="*/ 2020523 w 2652368"/>
                <a:gd name="connsiteY460" fmla="*/ 4920 h 333742"/>
                <a:gd name="connsiteX461" fmla="*/ 2107156 w 2652368"/>
                <a:gd name="connsiteY461" fmla="*/ 4429 h 333742"/>
                <a:gd name="connsiteX462" fmla="*/ 2192787 w 2652368"/>
                <a:gd name="connsiteY462" fmla="*/ 36970 h 333742"/>
                <a:gd name="connsiteX463" fmla="*/ 2061386 w 2652368"/>
                <a:gd name="connsiteY463" fmla="*/ 13253 h 333742"/>
                <a:gd name="connsiteX464" fmla="*/ 2107156 w 2652368"/>
                <a:gd name="connsiteY464" fmla="*/ 4429 h 333742"/>
                <a:gd name="connsiteX465" fmla="*/ 888716 w 2652368"/>
                <a:gd name="connsiteY465" fmla="*/ 4359 h 333742"/>
                <a:gd name="connsiteX466" fmla="*/ 993516 w 2652368"/>
                <a:gd name="connsiteY466" fmla="*/ 5562 h 333742"/>
                <a:gd name="connsiteX467" fmla="*/ 968518 w 2652368"/>
                <a:gd name="connsiteY467" fmla="*/ 31201 h 333742"/>
                <a:gd name="connsiteX468" fmla="*/ 866602 w 2652368"/>
                <a:gd name="connsiteY468" fmla="*/ 32483 h 333742"/>
                <a:gd name="connsiteX469" fmla="*/ 888716 w 2652368"/>
                <a:gd name="connsiteY469" fmla="*/ 4359 h 333742"/>
                <a:gd name="connsiteX470" fmla="*/ 1331312 w 2652368"/>
                <a:gd name="connsiteY470" fmla="*/ 4279 h 333742"/>
                <a:gd name="connsiteX471" fmla="*/ 1372334 w 2652368"/>
                <a:gd name="connsiteY471" fmla="*/ 4920 h 333742"/>
                <a:gd name="connsiteX472" fmla="*/ 1389641 w 2652368"/>
                <a:gd name="connsiteY472" fmla="*/ 18381 h 333742"/>
                <a:gd name="connsiteX473" fmla="*/ 1373616 w 2652368"/>
                <a:gd name="connsiteY473" fmla="*/ 32483 h 333742"/>
                <a:gd name="connsiteX474" fmla="*/ 1287725 w 2652368"/>
                <a:gd name="connsiteY474" fmla="*/ 32483 h 333742"/>
                <a:gd name="connsiteX475" fmla="*/ 1270419 w 2652368"/>
                <a:gd name="connsiteY475" fmla="*/ 19022 h 333742"/>
                <a:gd name="connsiteX476" fmla="*/ 1289648 w 2652368"/>
                <a:gd name="connsiteY476" fmla="*/ 4920 h 333742"/>
                <a:gd name="connsiteX477" fmla="*/ 1331312 w 2652368"/>
                <a:gd name="connsiteY477" fmla="*/ 4279 h 333742"/>
                <a:gd name="connsiteX478" fmla="*/ 1759405 w 2652368"/>
                <a:gd name="connsiteY478" fmla="*/ 3799 h 333742"/>
                <a:gd name="connsiteX479" fmla="*/ 1790252 w 2652368"/>
                <a:gd name="connsiteY479" fmla="*/ 27996 h 333742"/>
                <a:gd name="connsiteX480" fmla="*/ 1674235 w 2652368"/>
                <a:gd name="connsiteY480" fmla="*/ 7485 h 333742"/>
                <a:gd name="connsiteX481" fmla="*/ 1759405 w 2652368"/>
                <a:gd name="connsiteY481" fmla="*/ 3799 h 333742"/>
                <a:gd name="connsiteX482" fmla="*/ 1117224 w 2652368"/>
                <a:gd name="connsiteY482" fmla="*/ 3638 h 333742"/>
                <a:gd name="connsiteX483" fmla="*/ 1124916 w 2652368"/>
                <a:gd name="connsiteY483" fmla="*/ 13253 h 333742"/>
                <a:gd name="connsiteX484" fmla="*/ 1105045 w 2652368"/>
                <a:gd name="connsiteY484" fmla="*/ 31201 h 333742"/>
                <a:gd name="connsiteX485" fmla="*/ 1003771 w 2652368"/>
                <a:gd name="connsiteY485" fmla="*/ 31842 h 333742"/>
                <a:gd name="connsiteX486" fmla="*/ 998643 w 2652368"/>
                <a:gd name="connsiteY486" fmla="*/ 20945 h 333742"/>
                <a:gd name="connsiteX487" fmla="*/ 1021718 w 2652368"/>
                <a:gd name="connsiteY487" fmla="*/ 4280 h 333742"/>
                <a:gd name="connsiteX488" fmla="*/ 1117224 w 2652368"/>
                <a:gd name="connsiteY488" fmla="*/ 3638 h 333742"/>
                <a:gd name="connsiteX489" fmla="*/ 1848320 w 2652368"/>
                <a:gd name="connsiteY489" fmla="*/ 2697 h 333742"/>
                <a:gd name="connsiteX490" fmla="*/ 1924216 w 2652368"/>
                <a:gd name="connsiteY490" fmla="*/ 29919 h 333742"/>
                <a:gd name="connsiteX491" fmla="*/ 1806917 w 2652368"/>
                <a:gd name="connsiteY491" fmla="*/ 10049 h 333742"/>
                <a:gd name="connsiteX492" fmla="*/ 1848320 w 2652368"/>
                <a:gd name="connsiteY492" fmla="*/ 2697 h 333742"/>
                <a:gd name="connsiteX493" fmla="*/ 360550 w 2652368"/>
                <a:gd name="connsiteY493" fmla="*/ 1876 h 333742"/>
                <a:gd name="connsiteX494" fmla="*/ 446120 w 2652368"/>
                <a:gd name="connsiteY494" fmla="*/ 6203 h 333742"/>
                <a:gd name="connsiteX495" fmla="*/ 323052 w 2652368"/>
                <a:gd name="connsiteY495" fmla="*/ 27355 h 333742"/>
                <a:gd name="connsiteX496" fmla="*/ 360550 w 2652368"/>
                <a:gd name="connsiteY496" fmla="*/ 1876 h 333742"/>
                <a:gd name="connsiteX497" fmla="*/ 716613 w 2652368"/>
                <a:gd name="connsiteY497" fmla="*/ 1716 h 333742"/>
                <a:gd name="connsiteX498" fmla="*/ 595468 w 2652368"/>
                <a:gd name="connsiteY498" fmla="*/ 23509 h 333742"/>
                <a:gd name="connsiteX499" fmla="*/ 716613 w 2652368"/>
                <a:gd name="connsiteY499" fmla="*/ 1716 h 333742"/>
                <a:gd name="connsiteX500" fmla="*/ 800382 w 2652368"/>
                <a:gd name="connsiteY500" fmla="*/ 1645 h 333742"/>
                <a:gd name="connsiteX501" fmla="*/ 859552 w 2652368"/>
                <a:gd name="connsiteY501" fmla="*/ 6843 h 333742"/>
                <a:gd name="connsiteX502" fmla="*/ 833913 w 2652368"/>
                <a:gd name="connsiteY502" fmla="*/ 30559 h 333742"/>
                <a:gd name="connsiteX503" fmla="*/ 730074 w 2652368"/>
                <a:gd name="connsiteY503" fmla="*/ 31841 h 333742"/>
                <a:gd name="connsiteX504" fmla="*/ 800382 w 2652368"/>
                <a:gd name="connsiteY504" fmla="*/ 1645 h 333742"/>
                <a:gd name="connsiteX505" fmla="*/ 529888 w 2652368"/>
                <a:gd name="connsiteY505" fmla="*/ 603 h 333742"/>
                <a:gd name="connsiteX506" fmla="*/ 581367 w 2652368"/>
                <a:gd name="connsiteY506" fmla="*/ 6202 h 333742"/>
                <a:gd name="connsiteX507" fmla="*/ 459581 w 2652368"/>
                <a:gd name="connsiteY507" fmla="*/ 28637 h 333742"/>
                <a:gd name="connsiteX508" fmla="*/ 529888 w 2652368"/>
                <a:gd name="connsiteY508" fmla="*/ 603 h 333742"/>
                <a:gd name="connsiteX509" fmla="*/ 310875 w 2652368"/>
                <a:gd name="connsiteY509" fmla="*/ 434 h 333742"/>
                <a:gd name="connsiteX510" fmla="*/ 179474 w 2652368"/>
                <a:gd name="connsiteY510" fmla="*/ 24151 h 333742"/>
                <a:gd name="connsiteX511" fmla="*/ 310875 w 2652368"/>
                <a:gd name="connsiteY511" fmla="*/ 434 h 33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</a:cxnLst>
              <a:rect l="l" t="t" r="r" b="b"/>
              <a:pathLst>
                <a:path w="2652368" h="333742">
                  <a:moveTo>
                    <a:pt x="2048566" y="278539"/>
                  </a:moveTo>
                  <a:cubicBezTo>
                    <a:pt x="2074846" y="278458"/>
                    <a:pt x="2101126" y="278939"/>
                    <a:pt x="2127406" y="281182"/>
                  </a:cubicBezTo>
                  <a:cubicBezTo>
                    <a:pt x="2140226" y="282464"/>
                    <a:pt x="2150481" y="307463"/>
                    <a:pt x="2162660" y="321564"/>
                  </a:cubicBezTo>
                  <a:cubicBezTo>
                    <a:pt x="2160096" y="324128"/>
                    <a:pt x="2158173" y="327333"/>
                    <a:pt x="2156250" y="331178"/>
                  </a:cubicBezTo>
                  <a:cubicBezTo>
                    <a:pt x="2102408" y="331178"/>
                    <a:pt x="2049207" y="333742"/>
                    <a:pt x="1996006" y="329256"/>
                  </a:cubicBezTo>
                  <a:cubicBezTo>
                    <a:pt x="1983827" y="327974"/>
                    <a:pt x="1974213" y="301694"/>
                    <a:pt x="1963316" y="286951"/>
                  </a:cubicBezTo>
                  <a:cubicBezTo>
                    <a:pt x="1965239" y="284388"/>
                    <a:pt x="1967803" y="281824"/>
                    <a:pt x="1969726" y="279260"/>
                  </a:cubicBezTo>
                  <a:cubicBezTo>
                    <a:pt x="1996006" y="279260"/>
                    <a:pt x="2022286" y="278619"/>
                    <a:pt x="2048566" y="278539"/>
                  </a:cubicBezTo>
                  <a:close/>
                  <a:moveTo>
                    <a:pt x="517269" y="277977"/>
                  </a:moveTo>
                  <a:cubicBezTo>
                    <a:pt x="552523" y="277977"/>
                    <a:pt x="587136" y="277977"/>
                    <a:pt x="622390" y="277977"/>
                  </a:cubicBezTo>
                  <a:cubicBezTo>
                    <a:pt x="615980" y="331178"/>
                    <a:pt x="614057" y="333101"/>
                    <a:pt x="565984" y="333101"/>
                  </a:cubicBezTo>
                  <a:cubicBezTo>
                    <a:pt x="532012" y="333101"/>
                    <a:pt x="498039" y="333101"/>
                    <a:pt x="461504" y="333101"/>
                  </a:cubicBezTo>
                  <a:cubicBezTo>
                    <a:pt x="469837" y="279900"/>
                    <a:pt x="472400" y="277977"/>
                    <a:pt x="517269" y="277977"/>
                  </a:cubicBezTo>
                  <a:close/>
                  <a:moveTo>
                    <a:pt x="353819" y="277977"/>
                  </a:moveTo>
                  <a:cubicBezTo>
                    <a:pt x="388433" y="277336"/>
                    <a:pt x="421764" y="277977"/>
                    <a:pt x="458299" y="277977"/>
                  </a:cubicBezTo>
                  <a:cubicBezTo>
                    <a:pt x="443556" y="333742"/>
                    <a:pt x="443556" y="333742"/>
                    <a:pt x="393560" y="333742"/>
                  </a:cubicBezTo>
                  <a:cubicBezTo>
                    <a:pt x="360229" y="333742"/>
                    <a:pt x="326258" y="333742"/>
                    <a:pt x="291645" y="333742"/>
                  </a:cubicBezTo>
                  <a:cubicBezTo>
                    <a:pt x="303183" y="281182"/>
                    <a:pt x="306388" y="278618"/>
                    <a:pt x="353819" y="277977"/>
                  </a:cubicBezTo>
                  <a:close/>
                  <a:moveTo>
                    <a:pt x="1709408" y="277898"/>
                  </a:moveTo>
                  <a:cubicBezTo>
                    <a:pt x="1732884" y="277817"/>
                    <a:pt x="1754998" y="278298"/>
                    <a:pt x="1776791" y="280541"/>
                  </a:cubicBezTo>
                  <a:cubicBezTo>
                    <a:pt x="1787046" y="281823"/>
                    <a:pt x="1794738" y="306822"/>
                    <a:pt x="1803712" y="320282"/>
                  </a:cubicBezTo>
                  <a:cubicBezTo>
                    <a:pt x="1801148" y="324128"/>
                    <a:pt x="1798584" y="327973"/>
                    <a:pt x="1796661" y="331819"/>
                  </a:cubicBezTo>
                  <a:cubicBezTo>
                    <a:pt x="1752434" y="331819"/>
                    <a:pt x="1708206" y="334383"/>
                    <a:pt x="1663979" y="329897"/>
                  </a:cubicBezTo>
                  <a:cubicBezTo>
                    <a:pt x="1653723" y="328615"/>
                    <a:pt x="1646672" y="302334"/>
                    <a:pt x="1633853" y="278619"/>
                  </a:cubicBezTo>
                  <a:cubicBezTo>
                    <a:pt x="1661095" y="278619"/>
                    <a:pt x="1685933" y="277978"/>
                    <a:pt x="1709408" y="277898"/>
                  </a:cubicBezTo>
                  <a:close/>
                  <a:moveTo>
                    <a:pt x="2225797" y="277657"/>
                  </a:moveTo>
                  <a:cubicBezTo>
                    <a:pt x="2247751" y="277497"/>
                    <a:pt x="2269704" y="277977"/>
                    <a:pt x="2291497" y="280541"/>
                  </a:cubicBezTo>
                  <a:cubicBezTo>
                    <a:pt x="2304317" y="281823"/>
                    <a:pt x="2314572" y="306821"/>
                    <a:pt x="2325469" y="320923"/>
                  </a:cubicBezTo>
                  <a:cubicBezTo>
                    <a:pt x="2323546" y="324127"/>
                    <a:pt x="2321623" y="327333"/>
                    <a:pt x="2319700" y="330537"/>
                  </a:cubicBezTo>
                  <a:cubicBezTo>
                    <a:pt x="2277395" y="330537"/>
                    <a:pt x="2234450" y="334383"/>
                    <a:pt x="2193427" y="328615"/>
                  </a:cubicBezTo>
                  <a:cubicBezTo>
                    <a:pt x="2178685" y="326691"/>
                    <a:pt x="2167148" y="302334"/>
                    <a:pt x="2153687" y="288874"/>
                  </a:cubicBezTo>
                  <a:cubicBezTo>
                    <a:pt x="2155609" y="285669"/>
                    <a:pt x="2158174" y="282464"/>
                    <a:pt x="2160097" y="278618"/>
                  </a:cubicBezTo>
                  <a:cubicBezTo>
                    <a:pt x="2181890" y="278618"/>
                    <a:pt x="2203843" y="277817"/>
                    <a:pt x="2225797" y="277657"/>
                  </a:cubicBezTo>
                  <a:close/>
                  <a:moveTo>
                    <a:pt x="2545325" y="277416"/>
                  </a:moveTo>
                  <a:cubicBezTo>
                    <a:pt x="2567439" y="277176"/>
                    <a:pt x="2588271" y="277657"/>
                    <a:pt x="2608782" y="280541"/>
                  </a:cubicBezTo>
                  <a:cubicBezTo>
                    <a:pt x="2624806" y="282464"/>
                    <a:pt x="2637626" y="306180"/>
                    <a:pt x="2652368" y="320282"/>
                  </a:cubicBezTo>
                  <a:cubicBezTo>
                    <a:pt x="2651086" y="322846"/>
                    <a:pt x="2649804" y="326050"/>
                    <a:pt x="2647881" y="328614"/>
                  </a:cubicBezTo>
                  <a:cubicBezTo>
                    <a:pt x="2602372" y="328614"/>
                    <a:pt x="2556221" y="331819"/>
                    <a:pt x="2511353" y="326691"/>
                  </a:cubicBezTo>
                  <a:cubicBezTo>
                    <a:pt x="2499815" y="324768"/>
                    <a:pt x="2490201" y="299129"/>
                    <a:pt x="2474176" y="278618"/>
                  </a:cubicBezTo>
                  <a:cubicBezTo>
                    <a:pt x="2499815" y="278618"/>
                    <a:pt x="2523211" y="277656"/>
                    <a:pt x="2545325" y="277416"/>
                  </a:cubicBezTo>
                  <a:close/>
                  <a:moveTo>
                    <a:pt x="686487" y="277336"/>
                  </a:moveTo>
                  <a:cubicBezTo>
                    <a:pt x="720459" y="277336"/>
                    <a:pt x="753790" y="277336"/>
                    <a:pt x="787762" y="277336"/>
                  </a:cubicBezTo>
                  <a:cubicBezTo>
                    <a:pt x="785839" y="331178"/>
                    <a:pt x="783275" y="333101"/>
                    <a:pt x="735202" y="333101"/>
                  </a:cubicBezTo>
                  <a:cubicBezTo>
                    <a:pt x="699948" y="333101"/>
                    <a:pt x="665335" y="333101"/>
                    <a:pt x="627517" y="333101"/>
                  </a:cubicBezTo>
                  <a:cubicBezTo>
                    <a:pt x="640978" y="277978"/>
                    <a:pt x="640978" y="277978"/>
                    <a:pt x="686487" y="277336"/>
                  </a:cubicBezTo>
                  <a:close/>
                  <a:moveTo>
                    <a:pt x="69226" y="277336"/>
                  </a:moveTo>
                  <a:cubicBezTo>
                    <a:pt x="142938" y="277336"/>
                    <a:pt x="216009" y="277336"/>
                    <a:pt x="290363" y="277336"/>
                  </a:cubicBezTo>
                  <a:cubicBezTo>
                    <a:pt x="279466" y="328614"/>
                    <a:pt x="274979" y="333101"/>
                    <a:pt x="230111" y="333101"/>
                  </a:cubicBezTo>
                  <a:cubicBezTo>
                    <a:pt x="164090" y="333101"/>
                    <a:pt x="97429" y="333101"/>
                    <a:pt x="31408" y="333101"/>
                  </a:cubicBezTo>
                  <a:cubicBezTo>
                    <a:pt x="21153" y="333101"/>
                    <a:pt x="10896" y="332460"/>
                    <a:pt x="0" y="331819"/>
                  </a:cubicBezTo>
                  <a:cubicBezTo>
                    <a:pt x="16665" y="281182"/>
                    <a:pt x="21153" y="277336"/>
                    <a:pt x="69226" y="277336"/>
                  </a:cubicBezTo>
                  <a:close/>
                  <a:moveTo>
                    <a:pt x="1870534" y="277016"/>
                  </a:moveTo>
                  <a:cubicBezTo>
                    <a:pt x="1893128" y="276855"/>
                    <a:pt x="1914280" y="277336"/>
                    <a:pt x="1935112" y="279900"/>
                  </a:cubicBezTo>
                  <a:cubicBezTo>
                    <a:pt x="1947932" y="281823"/>
                    <a:pt x="1957546" y="306821"/>
                    <a:pt x="1969084" y="320922"/>
                  </a:cubicBezTo>
                  <a:cubicBezTo>
                    <a:pt x="1967161" y="324128"/>
                    <a:pt x="1965238" y="327332"/>
                    <a:pt x="1963315" y="329896"/>
                  </a:cubicBezTo>
                  <a:cubicBezTo>
                    <a:pt x="1917806" y="329896"/>
                    <a:pt x="1872297" y="332460"/>
                    <a:pt x="1827428" y="327974"/>
                  </a:cubicBezTo>
                  <a:cubicBezTo>
                    <a:pt x="1817172" y="326692"/>
                    <a:pt x="1810121" y="299771"/>
                    <a:pt x="1797302" y="277977"/>
                  </a:cubicBezTo>
                  <a:cubicBezTo>
                    <a:pt x="1823903" y="277977"/>
                    <a:pt x="1847939" y="277176"/>
                    <a:pt x="1870534" y="277016"/>
                  </a:cubicBezTo>
                  <a:close/>
                  <a:moveTo>
                    <a:pt x="2384278" y="276775"/>
                  </a:moveTo>
                  <a:cubicBezTo>
                    <a:pt x="2404468" y="276535"/>
                    <a:pt x="2424499" y="277016"/>
                    <a:pt x="2444048" y="279900"/>
                  </a:cubicBezTo>
                  <a:cubicBezTo>
                    <a:pt x="2460714" y="282463"/>
                    <a:pt x="2474816" y="305539"/>
                    <a:pt x="2490200" y="318999"/>
                  </a:cubicBezTo>
                  <a:cubicBezTo>
                    <a:pt x="2488276" y="322205"/>
                    <a:pt x="2486354" y="325409"/>
                    <a:pt x="2484430" y="329255"/>
                  </a:cubicBezTo>
                  <a:cubicBezTo>
                    <a:pt x="2439562" y="329255"/>
                    <a:pt x="2394693" y="332460"/>
                    <a:pt x="2349825" y="327332"/>
                  </a:cubicBezTo>
                  <a:cubicBezTo>
                    <a:pt x="2337647" y="326050"/>
                    <a:pt x="2327391" y="301052"/>
                    <a:pt x="2316494" y="286310"/>
                  </a:cubicBezTo>
                  <a:cubicBezTo>
                    <a:pt x="2319699" y="283105"/>
                    <a:pt x="2321622" y="280541"/>
                    <a:pt x="2323545" y="277977"/>
                  </a:cubicBezTo>
                  <a:cubicBezTo>
                    <a:pt x="2343736" y="277977"/>
                    <a:pt x="2364087" y="277015"/>
                    <a:pt x="2384278" y="276775"/>
                  </a:cubicBezTo>
                  <a:close/>
                  <a:moveTo>
                    <a:pt x="848655" y="276695"/>
                  </a:moveTo>
                  <a:cubicBezTo>
                    <a:pt x="1095432" y="276695"/>
                    <a:pt x="1342208" y="276695"/>
                    <a:pt x="1588985" y="277337"/>
                  </a:cubicBezTo>
                  <a:cubicBezTo>
                    <a:pt x="1630649" y="277337"/>
                    <a:pt x="1633213" y="280541"/>
                    <a:pt x="1630007" y="329897"/>
                  </a:cubicBezTo>
                  <a:cubicBezTo>
                    <a:pt x="1353105" y="329897"/>
                    <a:pt x="1076843" y="329897"/>
                    <a:pt x="799941" y="329897"/>
                  </a:cubicBezTo>
                  <a:cubicBezTo>
                    <a:pt x="801223" y="279900"/>
                    <a:pt x="803146" y="276695"/>
                    <a:pt x="848655" y="276695"/>
                  </a:cubicBezTo>
                  <a:close/>
                  <a:moveTo>
                    <a:pt x="1376820" y="216444"/>
                  </a:moveTo>
                  <a:cubicBezTo>
                    <a:pt x="1430662" y="216444"/>
                    <a:pt x="1476172" y="216444"/>
                    <a:pt x="1522963" y="216444"/>
                  </a:cubicBezTo>
                  <a:cubicBezTo>
                    <a:pt x="1525527" y="230546"/>
                    <a:pt x="1527450" y="244006"/>
                    <a:pt x="1530655" y="263235"/>
                  </a:cubicBezTo>
                  <a:cubicBezTo>
                    <a:pt x="1483864" y="263235"/>
                    <a:pt x="1439636" y="265158"/>
                    <a:pt x="1396049" y="261312"/>
                  </a:cubicBezTo>
                  <a:cubicBezTo>
                    <a:pt x="1389639" y="260671"/>
                    <a:pt x="1384512" y="235673"/>
                    <a:pt x="1376820" y="216444"/>
                  </a:cubicBezTo>
                  <a:close/>
                  <a:moveTo>
                    <a:pt x="1768377" y="215322"/>
                  </a:moveTo>
                  <a:cubicBezTo>
                    <a:pt x="1790732" y="215322"/>
                    <a:pt x="1813006" y="215803"/>
                    <a:pt x="1835119" y="217726"/>
                  </a:cubicBezTo>
                  <a:cubicBezTo>
                    <a:pt x="1842170" y="218367"/>
                    <a:pt x="1847298" y="243365"/>
                    <a:pt x="1856913" y="263876"/>
                  </a:cubicBezTo>
                  <a:cubicBezTo>
                    <a:pt x="1807557" y="263876"/>
                    <a:pt x="1767817" y="266440"/>
                    <a:pt x="1728717" y="261953"/>
                  </a:cubicBezTo>
                  <a:cubicBezTo>
                    <a:pt x="1716538" y="260671"/>
                    <a:pt x="1706283" y="239519"/>
                    <a:pt x="1694745" y="227982"/>
                  </a:cubicBezTo>
                  <a:cubicBezTo>
                    <a:pt x="1696668" y="224136"/>
                    <a:pt x="1699232" y="219649"/>
                    <a:pt x="1701155" y="215803"/>
                  </a:cubicBezTo>
                  <a:cubicBezTo>
                    <a:pt x="1723589" y="215803"/>
                    <a:pt x="1746023" y="215322"/>
                    <a:pt x="1768377" y="215322"/>
                  </a:cubicBezTo>
                  <a:close/>
                  <a:moveTo>
                    <a:pt x="2508708" y="214841"/>
                  </a:moveTo>
                  <a:cubicBezTo>
                    <a:pt x="2529620" y="214681"/>
                    <a:pt x="2550452" y="215162"/>
                    <a:pt x="2570963" y="217726"/>
                  </a:cubicBezTo>
                  <a:cubicBezTo>
                    <a:pt x="2585064" y="219648"/>
                    <a:pt x="2596602" y="241441"/>
                    <a:pt x="2610063" y="254261"/>
                  </a:cubicBezTo>
                  <a:cubicBezTo>
                    <a:pt x="2607498" y="256825"/>
                    <a:pt x="2605575" y="260670"/>
                    <a:pt x="2604293" y="263875"/>
                  </a:cubicBezTo>
                  <a:cubicBezTo>
                    <a:pt x="2563271" y="263875"/>
                    <a:pt x="2521608" y="267080"/>
                    <a:pt x="2481867" y="261952"/>
                  </a:cubicBezTo>
                  <a:cubicBezTo>
                    <a:pt x="2467124" y="260029"/>
                    <a:pt x="2454946" y="237595"/>
                    <a:pt x="2441485" y="224776"/>
                  </a:cubicBezTo>
                  <a:cubicBezTo>
                    <a:pt x="2442767" y="221571"/>
                    <a:pt x="2444690" y="218366"/>
                    <a:pt x="2445972" y="215802"/>
                  </a:cubicBezTo>
                  <a:cubicBezTo>
                    <a:pt x="2466804" y="215802"/>
                    <a:pt x="2487796" y="215001"/>
                    <a:pt x="2508708" y="214841"/>
                  </a:cubicBezTo>
                  <a:close/>
                  <a:moveTo>
                    <a:pt x="1545398" y="214521"/>
                  </a:moveTo>
                  <a:cubicBezTo>
                    <a:pt x="1585779" y="214521"/>
                    <a:pt x="1626161" y="213239"/>
                    <a:pt x="1666542" y="215161"/>
                  </a:cubicBezTo>
                  <a:cubicBezTo>
                    <a:pt x="1696027" y="216444"/>
                    <a:pt x="1685772" y="242083"/>
                    <a:pt x="1690900" y="263875"/>
                  </a:cubicBezTo>
                  <a:cubicBezTo>
                    <a:pt x="1646031" y="263875"/>
                    <a:pt x="1603727" y="266439"/>
                    <a:pt x="1562063" y="261953"/>
                  </a:cubicBezTo>
                  <a:cubicBezTo>
                    <a:pt x="1552449" y="260671"/>
                    <a:pt x="1544756" y="236955"/>
                    <a:pt x="1536424" y="223494"/>
                  </a:cubicBezTo>
                  <a:cubicBezTo>
                    <a:pt x="1539629" y="220290"/>
                    <a:pt x="1542834" y="217726"/>
                    <a:pt x="1545398" y="214521"/>
                  </a:cubicBezTo>
                  <a:close/>
                  <a:moveTo>
                    <a:pt x="2351028" y="214200"/>
                  </a:moveTo>
                  <a:cubicBezTo>
                    <a:pt x="2371459" y="214040"/>
                    <a:pt x="2391810" y="214521"/>
                    <a:pt x="2412001" y="217085"/>
                  </a:cubicBezTo>
                  <a:cubicBezTo>
                    <a:pt x="2426103" y="219007"/>
                    <a:pt x="2437000" y="241441"/>
                    <a:pt x="2449178" y="254260"/>
                  </a:cubicBezTo>
                  <a:cubicBezTo>
                    <a:pt x="2447255" y="256824"/>
                    <a:pt x="2445332" y="260029"/>
                    <a:pt x="2443409" y="263875"/>
                  </a:cubicBezTo>
                  <a:cubicBezTo>
                    <a:pt x="2403027" y="263875"/>
                    <a:pt x="2362646" y="267080"/>
                    <a:pt x="2322905" y="261953"/>
                  </a:cubicBezTo>
                  <a:cubicBezTo>
                    <a:pt x="2308803" y="260029"/>
                    <a:pt x="2296624" y="238236"/>
                    <a:pt x="2283805" y="226058"/>
                  </a:cubicBezTo>
                  <a:cubicBezTo>
                    <a:pt x="2285728" y="222212"/>
                    <a:pt x="2287651" y="219007"/>
                    <a:pt x="2289574" y="215161"/>
                  </a:cubicBezTo>
                  <a:cubicBezTo>
                    <a:pt x="2310085" y="215161"/>
                    <a:pt x="2330597" y="214360"/>
                    <a:pt x="2351028" y="214200"/>
                  </a:cubicBezTo>
                  <a:close/>
                  <a:moveTo>
                    <a:pt x="2136460" y="214040"/>
                  </a:moveTo>
                  <a:cubicBezTo>
                    <a:pt x="2174999" y="214040"/>
                    <a:pt x="2213297" y="214521"/>
                    <a:pt x="2251756" y="216444"/>
                  </a:cubicBezTo>
                  <a:cubicBezTo>
                    <a:pt x="2265216" y="217085"/>
                    <a:pt x="2278036" y="240160"/>
                    <a:pt x="2290855" y="252979"/>
                  </a:cubicBezTo>
                  <a:cubicBezTo>
                    <a:pt x="2288933" y="256825"/>
                    <a:pt x="2287010" y="260671"/>
                    <a:pt x="2285087" y="263876"/>
                  </a:cubicBezTo>
                  <a:cubicBezTo>
                    <a:pt x="2258166" y="263876"/>
                    <a:pt x="2231245" y="263876"/>
                    <a:pt x="2203682" y="263876"/>
                  </a:cubicBezTo>
                  <a:cubicBezTo>
                    <a:pt x="2158814" y="263876"/>
                    <a:pt x="2113945" y="263876"/>
                    <a:pt x="2069718" y="263876"/>
                  </a:cubicBezTo>
                  <a:cubicBezTo>
                    <a:pt x="2028696" y="263876"/>
                    <a:pt x="2027414" y="263235"/>
                    <a:pt x="2019722" y="214521"/>
                  </a:cubicBezTo>
                  <a:cubicBezTo>
                    <a:pt x="2059142" y="214521"/>
                    <a:pt x="2097921" y="214040"/>
                    <a:pt x="2136460" y="214040"/>
                  </a:cubicBezTo>
                  <a:close/>
                  <a:moveTo>
                    <a:pt x="1288205" y="214040"/>
                  </a:moveTo>
                  <a:cubicBezTo>
                    <a:pt x="1310159" y="214040"/>
                    <a:pt x="1331631" y="214521"/>
                    <a:pt x="1353104" y="216444"/>
                  </a:cubicBezTo>
                  <a:cubicBezTo>
                    <a:pt x="1360796" y="217726"/>
                    <a:pt x="1365283" y="242723"/>
                    <a:pt x="1374898" y="263876"/>
                  </a:cubicBezTo>
                  <a:cubicBezTo>
                    <a:pt x="1321055" y="263876"/>
                    <a:pt x="1280033" y="265798"/>
                    <a:pt x="1238369" y="263235"/>
                  </a:cubicBezTo>
                  <a:cubicBezTo>
                    <a:pt x="1203115" y="261312"/>
                    <a:pt x="1226831" y="235032"/>
                    <a:pt x="1220421" y="214521"/>
                  </a:cubicBezTo>
                  <a:cubicBezTo>
                    <a:pt x="1243817" y="214521"/>
                    <a:pt x="1266252" y="214040"/>
                    <a:pt x="1288205" y="214040"/>
                  </a:cubicBezTo>
                  <a:close/>
                  <a:moveTo>
                    <a:pt x="1100560" y="213880"/>
                  </a:moveTo>
                  <a:cubicBezTo>
                    <a:pt x="1133890" y="213880"/>
                    <a:pt x="1167862" y="213880"/>
                    <a:pt x="1200551" y="213880"/>
                  </a:cubicBezTo>
                  <a:cubicBezTo>
                    <a:pt x="1208884" y="262594"/>
                    <a:pt x="1208243" y="264517"/>
                    <a:pt x="1164657" y="264517"/>
                  </a:cubicBezTo>
                  <a:cubicBezTo>
                    <a:pt x="1130044" y="264517"/>
                    <a:pt x="1095431" y="264517"/>
                    <a:pt x="1060818" y="264517"/>
                  </a:cubicBezTo>
                  <a:cubicBezTo>
                    <a:pt x="1056973" y="215803"/>
                    <a:pt x="1058254" y="214522"/>
                    <a:pt x="1100560" y="213880"/>
                  </a:cubicBezTo>
                  <a:close/>
                  <a:moveTo>
                    <a:pt x="937110" y="213880"/>
                  </a:moveTo>
                  <a:cubicBezTo>
                    <a:pt x="971081" y="213880"/>
                    <a:pt x="1005053" y="213880"/>
                    <a:pt x="1040948" y="213880"/>
                  </a:cubicBezTo>
                  <a:cubicBezTo>
                    <a:pt x="1044794" y="263235"/>
                    <a:pt x="1044153" y="263876"/>
                    <a:pt x="1000567" y="263876"/>
                  </a:cubicBezTo>
                  <a:cubicBezTo>
                    <a:pt x="966595" y="263876"/>
                    <a:pt x="932623" y="263876"/>
                    <a:pt x="899292" y="263876"/>
                  </a:cubicBezTo>
                  <a:cubicBezTo>
                    <a:pt x="893523" y="218367"/>
                    <a:pt x="896728" y="213880"/>
                    <a:pt x="937110" y="213880"/>
                  </a:cubicBezTo>
                  <a:close/>
                  <a:moveTo>
                    <a:pt x="778146" y="213880"/>
                  </a:moveTo>
                  <a:cubicBezTo>
                    <a:pt x="812119" y="213880"/>
                    <a:pt x="845449" y="213880"/>
                    <a:pt x="878780" y="213880"/>
                  </a:cubicBezTo>
                  <a:cubicBezTo>
                    <a:pt x="884549" y="258748"/>
                    <a:pt x="880703" y="263876"/>
                    <a:pt x="840322" y="263876"/>
                  </a:cubicBezTo>
                  <a:cubicBezTo>
                    <a:pt x="804427" y="263876"/>
                    <a:pt x="769173" y="263876"/>
                    <a:pt x="733278" y="263876"/>
                  </a:cubicBezTo>
                  <a:cubicBezTo>
                    <a:pt x="736483" y="215803"/>
                    <a:pt x="737765" y="213880"/>
                    <a:pt x="778146" y="213880"/>
                  </a:cubicBezTo>
                  <a:close/>
                  <a:moveTo>
                    <a:pt x="616620" y="213880"/>
                  </a:moveTo>
                  <a:cubicBezTo>
                    <a:pt x="650592" y="213880"/>
                    <a:pt x="684564" y="213880"/>
                    <a:pt x="721099" y="213880"/>
                  </a:cubicBezTo>
                  <a:cubicBezTo>
                    <a:pt x="716613" y="263235"/>
                    <a:pt x="715972" y="263876"/>
                    <a:pt x="674308" y="263876"/>
                  </a:cubicBezTo>
                  <a:cubicBezTo>
                    <a:pt x="639695" y="263876"/>
                    <a:pt x="604442" y="263876"/>
                    <a:pt x="569188" y="263876"/>
                  </a:cubicBezTo>
                  <a:cubicBezTo>
                    <a:pt x="572393" y="217085"/>
                    <a:pt x="575598" y="213880"/>
                    <a:pt x="616620" y="213880"/>
                  </a:cubicBezTo>
                  <a:close/>
                  <a:moveTo>
                    <a:pt x="455094" y="213880"/>
                  </a:moveTo>
                  <a:cubicBezTo>
                    <a:pt x="489707" y="213880"/>
                    <a:pt x="524961" y="213880"/>
                    <a:pt x="560215" y="213880"/>
                  </a:cubicBezTo>
                  <a:cubicBezTo>
                    <a:pt x="552523" y="263235"/>
                    <a:pt x="551241" y="263876"/>
                    <a:pt x="508936" y="263876"/>
                  </a:cubicBezTo>
                  <a:cubicBezTo>
                    <a:pt x="473682" y="263876"/>
                    <a:pt x="439070" y="263876"/>
                    <a:pt x="403816" y="263876"/>
                  </a:cubicBezTo>
                  <a:cubicBezTo>
                    <a:pt x="410867" y="217726"/>
                    <a:pt x="414712" y="213880"/>
                    <a:pt x="455094" y="213880"/>
                  </a:cubicBezTo>
                  <a:close/>
                  <a:moveTo>
                    <a:pt x="1923254" y="213559"/>
                  </a:moveTo>
                  <a:cubicBezTo>
                    <a:pt x="1943926" y="213398"/>
                    <a:pt x="1964598" y="213879"/>
                    <a:pt x="1985109" y="216443"/>
                  </a:cubicBezTo>
                  <a:cubicBezTo>
                    <a:pt x="1997288" y="217725"/>
                    <a:pt x="2006902" y="241441"/>
                    <a:pt x="2017799" y="254261"/>
                  </a:cubicBezTo>
                  <a:cubicBezTo>
                    <a:pt x="2015235" y="257465"/>
                    <a:pt x="2012030" y="260671"/>
                    <a:pt x="2009466" y="263875"/>
                  </a:cubicBezTo>
                  <a:cubicBezTo>
                    <a:pt x="1969085" y="263875"/>
                    <a:pt x="1928062" y="267080"/>
                    <a:pt x="1888321" y="261953"/>
                  </a:cubicBezTo>
                  <a:cubicBezTo>
                    <a:pt x="1875502" y="260029"/>
                    <a:pt x="1865246" y="236954"/>
                    <a:pt x="1854349" y="223494"/>
                  </a:cubicBezTo>
                  <a:cubicBezTo>
                    <a:pt x="1856913" y="220289"/>
                    <a:pt x="1859477" y="217084"/>
                    <a:pt x="1861400" y="214520"/>
                  </a:cubicBezTo>
                  <a:cubicBezTo>
                    <a:pt x="1881911" y="214520"/>
                    <a:pt x="1902583" y="213719"/>
                    <a:pt x="1923254" y="213559"/>
                  </a:cubicBezTo>
                  <a:close/>
                  <a:moveTo>
                    <a:pt x="292926" y="212598"/>
                  </a:moveTo>
                  <a:cubicBezTo>
                    <a:pt x="327539" y="215803"/>
                    <a:pt x="362793" y="213239"/>
                    <a:pt x="398047" y="213239"/>
                  </a:cubicBezTo>
                  <a:cubicBezTo>
                    <a:pt x="387791" y="261953"/>
                    <a:pt x="385869" y="263235"/>
                    <a:pt x="342282" y="263876"/>
                  </a:cubicBezTo>
                  <a:cubicBezTo>
                    <a:pt x="308951" y="263876"/>
                    <a:pt x="274979" y="263876"/>
                    <a:pt x="236520" y="263876"/>
                  </a:cubicBezTo>
                  <a:cubicBezTo>
                    <a:pt x="244212" y="229263"/>
                    <a:pt x="257031" y="210034"/>
                    <a:pt x="292926" y="212598"/>
                  </a:cubicBezTo>
                  <a:close/>
                  <a:moveTo>
                    <a:pt x="109606" y="212597"/>
                  </a:moveTo>
                  <a:cubicBezTo>
                    <a:pt x="150629" y="215803"/>
                    <a:pt x="192292" y="213239"/>
                    <a:pt x="233956" y="213239"/>
                  </a:cubicBezTo>
                  <a:cubicBezTo>
                    <a:pt x="226264" y="257466"/>
                    <a:pt x="219854" y="263235"/>
                    <a:pt x="179473" y="263235"/>
                  </a:cubicBezTo>
                  <a:cubicBezTo>
                    <a:pt x="133964" y="263875"/>
                    <a:pt x="88455" y="263875"/>
                    <a:pt x="40381" y="263875"/>
                  </a:cubicBezTo>
                  <a:cubicBezTo>
                    <a:pt x="51277" y="223494"/>
                    <a:pt x="73070" y="210033"/>
                    <a:pt x="109606" y="212597"/>
                  </a:cubicBezTo>
                  <a:close/>
                  <a:moveTo>
                    <a:pt x="1309518" y="157473"/>
                  </a:moveTo>
                  <a:cubicBezTo>
                    <a:pt x="1354386" y="157473"/>
                    <a:pt x="1397973" y="157473"/>
                    <a:pt x="1444123" y="157473"/>
                  </a:cubicBezTo>
                  <a:cubicBezTo>
                    <a:pt x="1446046" y="169652"/>
                    <a:pt x="1447969" y="180549"/>
                    <a:pt x="1450533" y="196574"/>
                  </a:cubicBezTo>
                  <a:cubicBezTo>
                    <a:pt x="1403742" y="196574"/>
                    <a:pt x="1358232" y="196574"/>
                    <a:pt x="1309518" y="196574"/>
                  </a:cubicBezTo>
                  <a:cubicBezTo>
                    <a:pt x="1309518" y="183754"/>
                    <a:pt x="1309518" y="172857"/>
                    <a:pt x="1309518" y="157473"/>
                  </a:cubicBezTo>
                  <a:close/>
                  <a:moveTo>
                    <a:pt x="2473775" y="156753"/>
                  </a:moveTo>
                  <a:cubicBezTo>
                    <a:pt x="2494527" y="156672"/>
                    <a:pt x="2515199" y="157153"/>
                    <a:pt x="2535710" y="159396"/>
                  </a:cubicBezTo>
                  <a:cubicBezTo>
                    <a:pt x="2547889" y="160678"/>
                    <a:pt x="2557503" y="181831"/>
                    <a:pt x="2573528" y="199779"/>
                  </a:cubicBezTo>
                  <a:cubicBezTo>
                    <a:pt x="2522890" y="199779"/>
                    <a:pt x="2481868" y="202343"/>
                    <a:pt x="2441486" y="198497"/>
                  </a:cubicBezTo>
                  <a:cubicBezTo>
                    <a:pt x="2429307" y="197215"/>
                    <a:pt x="2419051" y="177344"/>
                    <a:pt x="2408155" y="165806"/>
                  </a:cubicBezTo>
                  <a:cubicBezTo>
                    <a:pt x="2409437" y="163242"/>
                    <a:pt x="2410719" y="160038"/>
                    <a:pt x="2411360" y="157474"/>
                  </a:cubicBezTo>
                  <a:cubicBezTo>
                    <a:pt x="2432192" y="157474"/>
                    <a:pt x="2453024" y="156833"/>
                    <a:pt x="2473775" y="156753"/>
                  </a:cubicBezTo>
                  <a:close/>
                  <a:moveTo>
                    <a:pt x="1679283" y="156352"/>
                  </a:moveTo>
                  <a:cubicBezTo>
                    <a:pt x="1700194" y="156352"/>
                    <a:pt x="1721026" y="156833"/>
                    <a:pt x="1741538" y="158756"/>
                  </a:cubicBezTo>
                  <a:cubicBezTo>
                    <a:pt x="1750511" y="158756"/>
                    <a:pt x="1756921" y="181190"/>
                    <a:pt x="1767818" y="200420"/>
                  </a:cubicBezTo>
                  <a:cubicBezTo>
                    <a:pt x="1718462" y="200420"/>
                    <a:pt x="1678081" y="202343"/>
                    <a:pt x="1637699" y="199138"/>
                  </a:cubicBezTo>
                  <a:cubicBezTo>
                    <a:pt x="1627443" y="198497"/>
                    <a:pt x="1619111" y="177986"/>
                    <a:pt x="1610137" y="167088"/>
                  </a:cubicBezTo>
                  <a:cubicBezTo>
                    <a:pt x="1612059" y="163884"/>
                    <a:pt x="1614623" y="160679"/>
                    <a:pt x="1616547" y="156833"/>
                  </a:cubicBezTo>
                  <a:cubicBezTo>
                    <a:pt x="1637379" y="156833"/>
                    <a:pt x="1658371" y="156352"/>
                    <a:pt x="1679283" y="156352"/>
                  </a:cubicBezTo>
                  <a:close/>
                  <a:moveTo>
                    <a:pt x="1831836" y="156112"/>
                  </a:moveTo>
                  <a:cubicBezTo>
                    <a:pt x="1852267" y="156031"/>
                    <a:pt x="1872618" y="156512"/>
                    <a:pt x="1892808" y="158755"/>
                  </a:cubicBezTo>
                  <a:cubicBezTo>
                    <a:pt x="1902423" y="160037"/>
                    <a:pt x="1910115" y="181830"/>
                    <a:pt x="1919089" y="194009"/>
                  </a:cubicBezTo>
                  <a:cubicBezTo>
                    <a:pt x="1915243" y="195932"/>
                    <a:pt x="1912679" y="198496"/>
                    <a:pt x="1909474" y="201059"/>
                  </a:cubicBezTo>
                  <a:cubicBezTo>
                    <a:pt x="1876784" y="201059"/>
                    <a:pt x="1844095" y="201059"/>
                    <a:pt x="1811404" y="201059"/>
                  </a:cubicBezTo>
                  <a:cubicBezTo>
                    <a:pt x="1774868" y="201059"/>
                    <a:pt x="1774868" y="200419"/>
                    <a:pt x="1770382" y="156833"/>
                  </a:cubicBezTo>
                  <a:cubicBezTo>
                    <a:pt x="1790893" y="156833"/>
                    <a:pt x="1811404" y="156192"/>
                    <a:pt x="1831836" y="156112"/>
                  </a:cubicBezTo>
                  <a:close/>
                  <a:moveTo>
                    <a:pt x="1525127" y="154830"/>
                  </a:moveTo>
                  <a:cubicBezTo>
                    <a:pt x="1545238" y="154749"/>
                    <a:pt x="1565268" y="155230"/>
                    <a:pt x="1585139" y="157473"/>
                  </a:cubicBezTo>
                  <a:cubicBezTo>
                    <a:pt x="1594754" y="158115"/>
                    <a:pt x="1601804" y="179908"/>
                    <a:pt x="1610137" y="192086"/>
                  </a:cubicBezTo>
                  <a:cubicBezTo>
                    <a:pt x="1608214" y="194650"/>
                    <a:pt x="1605650" y="197855"/>
                    <a:pt x="1603727" y="200419"/>
                  </a:cubicBezTo>
                  <a:cubicBezTo>
                    <a:pt x="1562705" y="200419"/>
                    <a:pt x="1521041" y="202341"/>
                    <a:pt x="1480018" y="198495"/>
                  </a:cubicBezTo>
                  <a:cubicBezTo>
                    <a:pt x="1471686" y="197855"/>
                    <a:pt x="1464635" y="176062"/>
                    <a:pt x="1456943" y="163883"/>
                  </a:cubicBezTo>
                  <a:cubicBezTo>
                    <a:pt x="1459507" y="161319"/>
                    <a:pt x="1462071" y="158755"/>
                    <a:pt x="1464635" y="155551"/>
                  </a:cubicBezTo>
                  <a:cubicBezTo>
                    <a:pt x="1484826" y="155551"/>
                    <a:pt x="1505016" y="154910"/>
                    <a:pt x="1525127" y="154830"/>
                  </a:cubicBezTo>
                  <a:close/>
                  <a:moveTo>
                    <a:pt x="2131653" y="154509"/>
                  </a:moveTo>
                  <a:cubicBezTo>
                    <a:pt x="2151443" y="154268"/>
                    <a:pt x="2170031" y="154589"/>
                    <a:pt x="2188299" y="156832"/>
                  </a:cubicBezTo>
                  <a:cubicBezTo>
                    <a:pt x="2203042" y="158755"/>
                    <a:pt x="2215220" y="176062"/>
                    <a:pt x="2228681" y="186958"/>
                  </a:cubicBezTo>
                  <a:cubicBezTo>
                    <a:pt x="2226758" y="190804"/>
                    <a:pt x="2225476" y="194650"/>
                    <a:pt x="2223553" y="198496"/>
                  </a:cubicBezTo>
                  <a:cubicBezTo>
                    <a:pt x="2179967" y="198496"/>
                    <a:pt x="2136379" y="200419"/>
                    <a:pt x="2093434" y="196573"/>
                  </a:cubicBezTo>
                  <a:cubicBezTo>
                    <a:pt x="2085101" y="196573"/>
                    <a:pt x="2078691" y="174780"/>
                    <a:pt x="2067795" y="155550"/>
                  </a:cubicBezTo>
                  <a:cubicBezTo>
                    <a:pt x="2090870" y="155550"/>
                    <a:pt x="2111862" y="154749"/>
                    <a:pt x="2131653" y="154509"/>
                  </a:cubicBezTo>
                  <a:close/>
                  <a:moveTo>
                    <a:pt x="1981184" y="154509"/>
                  </a:moveTo>
                  <a:cubicBezTo>
                    <a:pt x="2000173" y="154268"/>
                    <a:pt x="2019082" y="154589"/>
                    <a:pt x="2037670" y="156832"/>
                  </a:cubicBezTo>
                  <a:cubicBezTo>
                    <a:pt x="2051130" y="158755"/>
                    <a:pt x="2062027" y="177984"/>
                    <a:pt x="2074206" y="189521"/>
                  </a:cubicBezTo>
                  <a:cubicBezTo>
                    <a:pt x="2072282" y="192727"/>
                    <a:pt x="2069719" y="196572"/>
                    <a:pt x="2067796" y="199777"/>
                  </a:cubicBezTo>
                  <a:cubicBezTo>
                    <a:pt x="2026773" y="199777"/>
                    <a:pt x="1985751" y="202341"/>
                    <a:pt x="1945369" y="197854"/>
                  </a:cubicBezTo>
                  <a:cubicBezTo>
                    <a:pt x="1934472" y="196572"/>
                    <a:pt x="1926140" y="176061"/>
                    <a:pt x="1916525" y="163883"/>
                  </a:cubicBezTo>
                  <a:cubicBezTo>
                    <a:pt x="1919730" y="161960"/>
                    <a:pt x="1922293" y="158755"/>
                    <a:pt x="1924217" y="155550"/>
                  </a:cubicBezTo>
                  <a:cubicBezTo>
                    <a:pt x="1943126" y="155550"/>
                    <a:pt x="1962195" y="154749"/>
                    <a:pt x="1981184" y="154509"/>
                  </a:cubicBezTo>
                  <a:close/>
                  <a:moveTo>
                    <a:pt x="1190296" y="154268"/>
                  </a:moveTo>
                  <a:cubicBezTo>
                    <a:pt x="1212731" y="154268"/>
                    <a:pt x="1235164" y="154268"/>
                    <a:pt x="1257599" y="154910"/>
                  </a:cubicBezTo>
                  <a:cubicBezTo>
                    <a:pt x="1296058" y="155550"/>
                    <a:pt x="1296698" y="156192"/>
                    <a:pt x="1289006" y="198496"/>
                  </a:cubicBezTo>
                  <a:cubicBezTo>
                    <a:pt x="1245420" y="198496"/>
                    <a:pt x="1201193" y="198496"/>
                    <a:pt x="1156965" y="198496"/>
                  </a:cubicBezTo>
                  <a:cubicBezTo>
                    <a:pt x="1149274" y="156832"/>
                    <a:pt x="1151197" y="154910"/>
                    <a:pt x="1190296" y="154268"/>
                  </a:cubicBezTo>
                  <a:close/>
                  <a:moveTo>
                    <a:pt x="1039666" y="152987"/>
                  </a:moveTo>
                  <a:cubicBezTo>
                    <a:pt x="1067227" y="152987"/>
                    <a:pt x="1094789" y="152345"/>
                    <a:pt x="1122351" y="154909"/>
                  </a:cubicBezTo>
                  <a:cubicBezTo>
                    <a:pt x="1128120" y="155550"/>
                    <a:pt x="1138375" y="169011"/>
                    <a:pt x="1137735" y="175420"/>
                  </a:cubicBezTo>
                  <a:cubicBezTo>
                    <a:pt x="1137093" y="184394"/>
                    <a:pt x="1128120" y="199137"/>
                    <a:pt x="1121710" y="199137"/>
                  </a:cubicBezTo>
                  <a:cubicBezTo>
                    <a:pt x="1080047" y="201059"/>
                    <a:pt x="1039024" y="200418"/>
                    <a:pt x="998002" y="200418"/>
                  </a:cubicBezTo>
                  <a:cubicBezTo>
                    <a:pt x="998643" y="154269"/>
                    <a:pt x="999284" y="152987"/>
                    <a:pt x="1039666" y="152987"/>
                  </a:cubicBezTo>
                  <a:close/>
                  <a:moveTo>
                    <a:pt x="879422" y="152987"/>
                  </a:moveTo>
                  <a:cubicBezTo>
                    <a:pt x="912752" y="152346"/>
                    <a:pt x="946724" y="152987"/>
                    <a:pt x="981978" y="152987"/>
                  </a:cubicBezTo>
                  <a:cubicBezTo>
                    <a:pt x="986464" y="188241"/>
                    <a:pt x="978132" y="203624"/>
                    <a:pt x="945442" y="201701"/>
                  </a:cubicBezTo>
                  <a:cubicBezTo>
                    <a:pt x="911470" y="199137"/>
                    <a:pt x="877498" y="201060"/>
                    <a:pt x="844168" y="201060"/>
                  </a:cubicBezTo>
                  <a:cubicBezTo>
                    <a:pt x="839040" y="160679"/>
                    <a:pt x="844168" y="153628"/>
                    <a:pt x="879422" y="152987"/>
                  </a:cubicBezTo>
                  <a:close/>
                  <a:moveTo>
                    <a:pt x="727509" y="152346"/>
                  </a:moveTo>
                  <a:cubicBezTo>
                    <a:pt x="760840" y="152346"/>
                    <a:pt x="794171" y="152988"/>
                    <a:pt x="828143" y="152988"/>
                  </a:cubicBezTo>
                  <a:cubicBezTo>
                    <a:pt x="830065" y="189523"/>
                    <a:pt x="819169" y="203624"/>
                    <a:pt x="786479" y="201060"/>
                  </a:cubicBezTo>
                  <a:cubicBezTo>
                    <a:pt x="752507" y="198496"/>
                    <a:pt x="718536" y="200419"/>
                    <a:pt x="684564" y="200419"/>
                  </a:cubicBezTo>
                  <a:cubicBezTo>
                    <a:pt x="686487" y="156833"/>
                    <a:pt x="689692" y="152988"/>
                    <a:pt x="727509" y="152346"/>
                  </a:cubicBezTo>
                  <a:close/>
                  <a:moveTo>
                    <a:pt x="136528" y="152346"/>
                  </a:moveTo>
                  <a:cubicBezTo>
                    <a:pt x="207677" y="153628"/>
                    <a:pt x="278826" y="152346"/>
                    <a:pt x="351896" y="152346"/>
                  </a:cubicBezTo>
                  <a:cubicBezTo>
                    <a:pt x="346128" y="190804"/>
                    <a:pt x="328181" y="201700"/>
                    <a:pt x="295491" y="201060"/>
                  </a:cubicBezTo>
                  <a:cubicBezTo>
                    <a:pt x="224342" y="198496"/>
                    <a:pt x="153194" y="200418"/>
                    <a:pt x="79481" y="200418"/>
                  </a:cubicBezTo>
                  <a:cubicBezTo>
                    <a:pt x="88455" y="169011"/>
                    <a:pt x="101916" y="151063"/>
                    <a:pt x="136528" y="152346"/>
                  </a:cubicBezTo>
                  <a:close/>
                  <a:moveTo>
                    <a:pt x="570471" y="151705"/>
                  </a:moveTo>
                  <a:cubicBezTo>
                    <a:pt x="605083" y="154269"/>
                    <a:pt x="639055" y="152346"/>
                    <a:pt x="673027" y="152346"/>
                  </a:cubicBezTo>
                  <a:cubicBezTo>
                    <a:pt x="673668" y="194009"/>
                    <a:pt x="655080" y="202983"/>
                    <a:pt x="623671" y="200419"/>
                  </a:cubicBezTo>
                  <a:cubicBezTo>
                    <a:pt x="590982" y="197855"/>
                    <a:pt x="558292" y="199778"/>
                    <a:pt x="523679" y="199778"/>
                  </a:cubicBezTo>
                  <a:cubicBezTo>
                    <a:pt x="525602" y="167088"/>
                    <a:pt x="537140" y="149782"/>
                    <a:pt x="570471" y="151705"/>
                  </a:cubicBezTo>
                  <a:close/>
                  <a:moveTo>
                    <a:pt x="415353" y="151704"/>
                  </a:moveTo>
                  <a:cubicBezTo>
                    <a:pt x="448684" y="153627"/>
                    <a:pt x="482656" y="152345"/>
                    <a:pt x="517910" y="152345"/>
                  </a:cubicBezTo>
                  <a:cubicBezTo>
                    <a:pt x="515987" y="188881"/>
                    <a:pt x="501886" y="203623"/>
                    <a:pt x="467913" y="201059"/>
                  </a:cubicBezTo>
                  <a:cubicBezTo>
                    <a:pt x="434583" y="197854"/>
                    <a:pt x="400611" y="200418"/>
                    <a:pt x="365357" y="200418"/>
                  </a:cubicBezTo>
                  <a:cubicBezTo>
                    <a:pt x="369843" y="165806"/>
                    <a:pt x="382663" y="150422"/>
                    <a:pt x="415353" y="151704"/>
                  </a:cubicBezTo>
                  <a:close/>
                  <a:moveTo>
                    <a:pt x="1239010" y="101067"/>
                  </a:moveTo>
                  <a:cubicBezTo>
                    <a:pt x="1281315" y="101067"/>
                    <a:pt x="1324261" y="101067"/>
                    <a:pt x="1370411" y="101067"/>
                  </a:cubicBezTo>
                  <a:cubicBezTo>
                    <a:pt x="1371052" y="115169"/>
                    <a:pt x="1371693" y="126065"/>
                    <a:pt x="1372334" y="139526"/>
                  </a:cubicBezTo>
                  <a:cubicBezTo>
                    <a:pt x="1326183" y="139526"/>
                    <a:pt x="1283878" y="139526"/>
                    <a:pt x="1239010" y="139526"/>
                  </a:cubicBezTo>
                  <a:cubicBezTo>
                    <a:pt x="1239010" y="126707"/>
                    <a:pt x="1239010" y="115169"/>
                    <a:pt x="1239010" y="101067"/>
                  </a:cubicBezTo>
                  <a:close/>
                  <a:moveTo>
                    <a:pt x="1088380" y="100426"/>
                  </a:moveTo>
                  <a:cubicBezTo>
                    <a:pt x="1133249" y="100426"/>
                    <a:pt x="1175553" y="100426"/>
                    <a:pt x="1220421" y="100426"/>
                  </a:cubicBezTo>
                  <a:cubicBezTo>
                    <a:pt x="1220421" y="113887"/>
                    <a:pt x="1220421" y="124784"/>
                    <a:pt x="1220421" y="138885"/>
                  </a:cubicBezTo>
                  <a:cubicBezTo>
                    <a:pt x="1175553" y="138885"/>
                    <a:pt x="1131967" y="138885"/>
                    <a:pt x="1083894" y="138885"/>
                  </a:cubicBezTo>
                  <a:cubicBezTo>
                    <a:pt x="1085816" y="125424"/>
                    <a:pt x="1087099" y="113887"/>
                    <a:pt x="1088380" y="100426"/>
                  </a:cubicBezTo>
                  <a:close/>
                  <a:moveTo>
                    <a:pt x="2437240" y="99385"/>
                  </a:moveTo>
                  <a:cubicBezTo>
                    <a:pt x="2456068" y="99144"/>
                    <a:pt x="2474817" y="99465"/>
                    <a:pt x="2493405" y="101708"/>
                  </a:cubicBezTo>
                  <a:cubicBezTo>
                    <a:pt x="2506866" y="103631"/>
                    <a:pt x="2518404" y="122860"/>
                    <a:pt x="2530582" y="133757"/>
                  </a:cubicBezTo>
                  <a:cubicBezTo>
                    <a:pt x="2529300" y="136963"/>
                    <a:pt x="2528018" y="139526"/>
                    <a:pt x="2526095" y="142090"/>
                  </a:cubicBezTo>
                  <a:cubicBezTo>
                    <a:pt x="2486995" y="142090"/>
                    <a:pt x="2447896" y="144654"/>
                    <a:pt x="2409437" y="140809"/>
                  </a:cubicBezTo>
                  <a:cubicBezTo>
                    <a:pt x="2397258" y="139526"/>
                    <a:pt x="2387002" y="120296"/>
                    <a:pt x="2376106" y="109400"/>
                  </a:cubicBezTo>
                  <a:cubicBezTo>
                    <a:pt x="2377388" y="106195"/>
                    <a:pt x="2379311" y="103631"/>
                    <a:pt x="2380593" y="100426"/>
                  </a:cubicBezTo>
                  <a:cubicBezTo>
                    <a:pt x="2399502" y="100426"/>
                    <a:pt x="2418411" y="99625"/>
                    <a:pt x="2437240" y="99385"/>
                  </a:cubicBezTo>
                  <a:close/>
                  <a:moveTo>
                    <a:pt x="1595314" y="99225"/>
                  </a:moveTo>
                  <a:cubicBezTo>
                    <a:pt x="1616226" y="99145"/>
                    <a:pt x="1635776" y="99465"/>
                    <a:pt x="1655005" y="101067"/>
                  </a:cubicBezTo>
                  <a:cubicBezTo>
                    <a:pt x="1663979" y="101709"/>
                    <a:pt x="1671029" y="122220"/>
                    <a:pt x="1678721" y="133116"/>
                  </a:cubicBezTo>
                  <a:cubicBezTo>
                    <a:pt x="1676798" y="136322"/>
                    <a:pt x="1674875" y="138886"/>
                    <a:pt x="1672952" y="141450"/>
                  </a:cubicBezTo>
                  <a:cubicBezTo>
                    <a:pt x="1633212" y="141450"/>
                    <a:pt x="1592830" y="143372"/>
                    <a:pt x="1553089" y="140168"/>
                  </a:cubicBezTo>
                  <a:cubicBezTo>
                    <a:pt x="1544757" y="139526"/>
                    <a:pt x="1538987" y="118374"/>
                    <a:pt x="1527450" y="99785"/>
                  </a:cubicBezTo>
                  <a:cubicBezTo>
                    <a:pt x="1552128" y="99785"/>
                    <a:pt x="1574402" y="99305"/>
                    <a:pt x="1595314" y="99225"/>
                  </a:cubicBezTo>
                  <a:close/>
                  <a:moveTo>
                    <a:pt x="1447969" y="99225"/>
                  </a:moveTo>
                  <a:cubicBezTo>
                    <a:pt x="1467839" y="99145"/>
                    <a:pt x="1487710" y="99465"/>
                    <a:pt x="1507580" y="101067"/>
                  </a:cubicBezTo>
                  <a:cubicBezTo>
                    <a:pt x="1515271" y="101709"/>
                    <a:pt x="1521040" y="122861"/>
                    <a:pt x="1532578" y="142090"/>
                  </a:cubicBezTo>
                  <a:cubicBezTo>
                    <a:pt x="1481941" y="142090"/>
                    <a:pt x="1442841" y="144013"/>
                    <a:pt x="1404382" y="140808"/>
                  </a:cubicBezTo>
                  <a:cubicBezTo>
                    <a:pt x="1396049" y="140168"/>
                    <a:pt x="1388999" y="120297"/>
                    <a:pt x="1381307" y="109400"/>
                  </a:cubicBezTo>
                  <a:cubicBezTo>
                    <a:pt x="1383871" y="106195"/>
                    <a:pt x="1385794" y="102991"/>
                    <a:pt x="1388358" y="99785"/>
                  </a:cubicBezTo>
                  <a:cubicBezTo>
                    <a:pt x="1408228" y="99785"/>
                    <a:pt x="1428098" y="99305"/>
                    <a:pt x="1447969" y="99225"/>
                  </a:cubicBezTo>
                  <a:close/>
                  <a:moveTo>
                    <a:pt x="2138303" y="99144"/>
                  </a:moveTo>
                  <a:cubicBezTo>
                    <a:pt x="2180607" y="99144"/>
                    <a:pt x="2222912" y="99144"/>
                    <a:pt x="2264575" y="99144"/>
                  </a:cubicBezTo>
                  <a:cubicBezTo>
                    <a:pt x="2362646" y="99144"/>
                    <a:pt x="2362646" y="99144"/>
                    <a:pt x="2408156" y="186318"/>
                  </a:cubicBezTo>
                  <a:cubicBezTo>
                    <a:pt x="2410078" y="190164"/>
                    <a:pt x="2412001" y="194009"/>
                    <a:pt x="2415206" y="202342"/>
                  </a:cubicBezTo>
                  <a:cubicBezTo>
                    <a:pt x="2361364" y="202342"/>
                    <a:pt x="2311367" y="203624"/>
                    <a:pt x="2262011" y="201060"/>
                  </a:cubicBezTo>
                  <a:cubicBezTo>
                    <a:pt x="2253679" y="200419"/>
                    <a:pt x="2242141" y="185677"/>
                    <a:pt x="2238296" y="174780"/>
                  </a:cubicBezTo>
                  <a:cubicBezTo>
                    <a:pt x="2228681" y="148499"/>
                    <a:pt x="2213297" y="137603"/>
                    <a:pt x="2185735" y="141449"/>
                  </a:cubicBezTo>
                  <a:cubicBezTo>
                    <a:pt x="2157532" y="145936"/>
                    <a:pt x="2141508" y="133116"/>
                    <a:pt x="2138303" y="99144"/>
                  </a:cubicBezTo>
                  <a:close/>
                  <a:moveTo>
                    <a:pt x="2041435" y="98984"/>
                  </a:moveTo>
                  <a:cubicBezTo>
                    <a:pt x="2060744" y="98824"/>
                    <a:pt x="2079973" y="99144"/>
                    <a:pt x="2099203" y="101067"/>
                  </a:cubicBezTo>
                  <a:cubicBezTo>
                    <a:pt x="2110100" y="102349"/>
                    <a:pt x="2119073" y="120938"/>
                    <a:pt x="2128688" y="131835"/>
                  </a:cubicBezTo>
                  <a:cubicBezTo>
                    <a:pt x="2126764" y="135680"/>
                    <a:pt x="2124842" y="138886"/>
                    <a:pt x="2122919" y="142090"/>
                  </a:cubicBezTo>
                  <a:cubicBezTo>
                    <a:pt x="2084461" y="142090"/>
                    <a:pt x="2046002" y="144654"/>
                    <a:pt x="2008824" y="140808"/>
                  </a:cubicBezTo>
                  <a:cubicBezTo>
                    <a:pt x="1997288" y="139526"/>
                    <a:pt x="1987673" y="120297"/>
                    <a:pt x="1977417" y="109400"/>
                  </a:cubicBezTo>
                  <a:cubicBezTo>
                    <a:pt x="1979339" y="106195"/>
                    <a:pt x="1981263" y="102991"/>
                    <a:pt x="1983185" y="99785"/>
                  </a:cubicBezTo>
                  <a:cubicBezTo>
                    <a:pt x="2002735" y="99785"/>
                    <a:pt x="2022125" y="99144"/>
                    <a:pt x="2041435" y="98984"/>
                  </a:cubicBezTo>
                  <a:close/>
                  <a:moveTo>
                    <a:pt x="1892487" y="98984"/>
                  </a:moveTo>
                  <a:cubicBezTo>
                    <a:pt x="1911396" y="98824"/>
                    <a:pt x="1930305" y="99144"/>
                    <a:pt x="1949214" y="101067"/>
                  </a:cubicBezTo>
                  <a:cubicBezTo>
                    <a:pt x="1960111" y="102349"/>
                    <a:pt x="1969725" y="121579"/>
                    <a:pt x="1979981" y="132476"/>
                  </a:cubicBezTo>
                  <a:cubicBezTo>
                    <a:pt x="1976776" y="135680"/>
                    <a:pt x="1974212" y="138886"/>
                    <a:pt x="1971648" y="142090"/>
                  </a:cubicBezTo>
                  <a:cubicBezTo>
                    <a:pt x="1934472" y="142090"/>
                    <a:pt x="1897295" y="144654"/>
                    <a:pt x="1860759" y="140808"/>
                  </a:cubicBezTo>
                  <a:cubicBezTo>
                    <a:pt x="1849221" y="139526"/>
                    <a:pt x="1838966" y="120938"/>
                    <a:pt x="1828710" y="110041"/>
                  </a:cubicBezTo>
                  <a:cubicBezTo>
                    <a:pt x="1831274" y="106837"/>
                    <a:pt x="1833197" y="102991"/>
                    <a:pt x="1835761" y="99785"/>
                  </a:cubicBezTo>
                  <a:cubicBezTo>
                    <a:pt x="1854670" y="99785"/>
                    <a:pt x="1873579" y="99144"/>
                    <a:pt x="1892487" y="98984"/>
                  </a:cubicBezTo>
                  <a:close/>
                  <a:moveTo>
                    <a:pt x="1744021" y="98343"/>
                  </a:moveTo>
                  <a:cubicBezTo>
                    <a:pt x="1762529" y="98183"/>
                    <a:pt x="1780957" y="98503"/>
                    <a:pt x="1799225" y="100426"/>
                  </a:cubicBezTo>
                  <a:cubicBezTo>
                    <a:pt x="1810122" y="101708"/>
                    <a:pt x="1819096" y="120297"/>
                    <a:pt x="1828710" y="130553"/>
                  </a:cubicBezTo>
                  <a:cubicBezTo>
                    <a:pt x="1826787" y="133757"/>
                    <a:pt x="1824223" y="137603"/>
                    <a:pt x="1822300" y="140809"/>
                  </a:cubicBezTo>
                  <a:cubicBezTo>
                    <a:pt x="1782559" y="140809"/>
                    <a:pt x="1742178" y="142731"/>
                    <a:pt x="1703078" y="139527"/>
                  </a:cubicBezTo>
                  <a:cubicBezTo>
                    <a:pt x="1694746" y="138885"/>
                    <a:pt x="1688336" y="119015"/>
                    <a:pt x="1681285" y="108118"/>
                  </a:cubicBezTo>
                  <a:cubicBezTo>
                    <a:pt x="1683849" y="105554"/>
                    <a:pt x="1686413" y="102350"/>
                    <a:pt x="1688336" y="99144"/>
                  </a:cubicBezTo>
                  <a:cubicBezTo>
                    <a:pt x="1706924" y="99144"/>
                    <a:pt x="1725513" y="98503"/>
                    <a:pt x="1744021" y="98343"/>
                  </a:cubicBezTo>
                  <a:close/>
                  <a:moveTo>
                    <a:pt x="971723" y="97222"/>
                  </a:moveTo>
                  <a:cubicBezTo>
                    <a:pt x="1004412" y="99145"/>
                    <a:pt x="1037101" y="97863"/>
                    <a:pt x="1070432" y="97863"/>
                  </a:cubicBezTo>
                  <a:cubicBezTo>
                    <a:pt x="1075560" y="130553"/>
                    <a:pt x="1065946" y="144013"/>
                    <a:pt x="1033897" y="142090"/>
                  </a:cubicBezTo>
                  <a:cubicBezTo>
                    <a:pt x="1001848" y="140167"/>
                    <a:pt x="969158" y="141449"/>
                    <a:pt x="935827" y="141449"/>
                  </a:cubicBezTo>
                  <a:cubicBezTo>
                    <a:pt x="930699" y="106196"/>
                    <a:pt x="942878" y="95299"/>
                    <a:pt x="971723" y="97222"/>
                  </a:cubicBezTo>
                  <a:close/>
                  <a:moveTo>
                    <a:pt x="819810" y="97222"/>
                  </a:moveTo>
                  <a:cubicBezTo>
                    <a:pt x="852500" y="99145"/>
                    <a:pt x="885190" y="97863"/>
                    <a:pt x="917880" y="97863"/>
                  </a:cubicBezTo>
                  <a:cubicBezTo>
                    <a:pt x="924930" y="130553"/>
                    <a:pt x="915316" y="143372"/>
                    <a:pt x="884549" y="142090"/>
                  </a:cubicBezTo>
                  <a:cubicBezTo>
                    <a:pt x="851218" y="140167"/>
                    <a:pt x="817246" y="141449"/>
                    <a:pt x="783916" y="141449"/>
                  </a:cubicBezTo>
                  <a:cubicBezTo>
                    <a:pt x="779429" y="108118"/>
                    <a:pt x="790325" y="95940"/>
                    <a:pt x="819810" y="97222"/>
                  </a:cubicBezTo>
                  <a:close/>
                  <a:moveTo>
                    <a:pt x="519191" y="96581"/>
                  </a:moveTo>
                  <a:cubicBezTo>
                    <a:pt x="551881" y="98503"/>
                    <a:pt x="584571" y="97221"/>
                    <a:pt x="619184" y="97221"/>
                  </a:cubicBezTo>
                  <a:cubicBezTo>
                    <a:pt x="618543" y="131834"/>
                    <a:pt x="604441" y="144013"/>
                    <a:pt x="574956" y="142089"/>
                  </a:cubicBezTo>
                  <a:cubicBezTo>
                    <a:pt x="542267" y="140167"/>
                    <a:pt x="509577" y="141449"/>
                    <a:pt x="474964" y="141449"/>
                  </a:cubicBezTo>
                  <a:cubicBezTo>
                    <a:pt x="476886" y="108759"/>
                    <a:pt x="489065" y="95299"/>
                    <a:pt x="519191" y="96581"/>
                  </a:cubicBezTo>
                  <a:close/>
                  <a:moveTo>
                    <a:pt x="670463" y="96580"/>
                  </a:moveTo>
                  <a:cubicBezTo>
                    <a:pt x="703152" y="98503"/>
                    <a:pt x="736483" y="97221"/>
                    <a:pt x="769814" y="97221"/>
                  </a:cubicBezTo>
                  <a:cubicBezTo>
                    <a:pt x="771096" y="133116"/>
                    <a:pt x="756353" y="144012"/>
                    <a:pt x="726869" y="142089"/>
                  </a:cubicBezTo>
                  <a:cubicBezTo>
                    <a:pt x="694820" y="140166"/>
                    <a:pt x="662130" y="141448"/>
                    <a:pt x="628799" y="141448"/>
                  </a:cubicBezTo>
                  <a:cubicBezTo>
                    <a:pt x="627517" y="106836"/>
                    <a:pt x="640336" y="95298"/>
                    <a:pt x="670463" y="96580"/>
                  </a:cubicBezTo>
                  <a:close/>
                  <a:moveTo>
                    <a:pt x="381621" y="95539"/>
                  </a:moveTo>
                  <a:cubicBezTo>
                    <a:pt x="406699" y="94016"/>
                    <a:pt x="437466" y="95298"/>
                    <a:pt x="467271" y="100426"/>
                  </a:cubicBezTo>
                  <a:cubicBezTo>
                    <a:pt x="460862" y="138243"/>
                    <a:pt x="458298" y="141448"/>
                    <a:pt x="423044" y="141448"/>
                  </a:cubicBezTo>
                  <a:cubicBezTo>
                    <a:pt x="330744" y="141448"/>
                    <a:pt x="238443" y="141448"/>
                    <a:pt x="146142" y="141448"/>
                  </a:cubicBezTo>
                  <a:cubicBezTo>
                    <a:pt x="136528" y="141448"/>
                    <a:pt x="127554" y="139526"/>
                    <a:pt x="116657" y="138884"/>
                  </a:cubicBezTo>
                  <a:cubicBezTo>
                    <a:pt x="124349" y="109400"/>
                    <a:pt x="138450" y="95298"/>
                    <a:pt x="168576" y="96580"/>
                  </a:cubicBezTo>
                  <a:cubicBezTo>
                    <a:pt x="212163" y="98503"/>
                    <a:pt x="255749" y="96580"/>
                    <a:pt x="299336" y="97862"/>
                  </a:cubicBezTo>
                  <a:cubicBezTo>
                    <a:pt x="308310" y="97862"/>
                    <a:pt x="316642" y="103631"/>
                    <a:pt x="330103" y="107477"/>
                  </a:cubicBezTo>
                  <a:cubicBezTo>
                    <a:pt x="337154" y="101388"/>
                    <a:pt x="356543" y="97061"/>
                    <a:pt x="381621" y="95539"/>
                  </a:cubicBezTo>
                  <a:close/>
                  <a:moveTo>
                    <a:pt x="1482582" y="48507"/>
                  </a:moveTo>
                  <a:cubicBezTo>
                    <a:pt x="1526810" y="48507"/>
                    <a:pt x="1569114" y="48507"/>
                    <a:pt x="1611418" y="48507"/>
                  </a:cubicBezTo>
                  <a:cubicBezTo>
                    <a:pt x="1613341" y="61327"/>
                    <a:pt x="1615264" y="71583"/>
                    <a:pt x="1617187" y="83761"/>
                  </a:cubicBezTo>
                  <a:cubicBezTo>
                    <a:pt x="1573600" y="83761"/>
                    <a:pt x="1532578" y="83761"/>
                    <a:pt x="1488992" y="83761"/>
                  </a:cubicBezTo>
                  <a:cubicBezTo>
                    <a:pt x="1487069" y="72864"/>
                    <a:pt x="1485146" y="61968"/>
                    <a:pt x="1482582" y="48507"/>
                  </a:cubicBezTo>
                  <a:close/>
                  <a:moveTo>
                    <a:pt x="2407114" y="47705"/>
                  </a:moveTo>
                  <a:cubicBezTo>
                    <a:pt x="2425942" y="47545"/>
                    <a:pt x="2444691" y="47865"/>
                    <a:pt x="2463279" y="49788"/>
                  </a:cubicBezTo>
                  <a:cubicBezTo>
                    <a:pt x="2474176" y="51070"/>
                    <a:pt x="2483791" y="69018"/>
                    <a:pt x="2501097" y="86325"/>
                  </a:cubicBezTo>
                  <a:cubicBezTo>
                    <a:pt x="2453024" y="86325"/>
                    <a:pt x="2415847" y="88889"/>
                    <a:pt x="2379311" y="85043"/>
                  </a:cubicBezTo>
                  <a:cubicBezTo>
                    <a:pt x="2367773" y="83761"/>
                    <a:pt x="2356877" y="67095"/>
                    <a:pt x="2345980" y="58121"/>
                  </a:cubicBezTo>
                  <a:cubicBezTo>
                    <a:pt x="2347262" y="54916"/>
                    <a:pt x="2348544" y="51712"/>
                    <a:pt x="2350467" y="48506"/>
                  </a:cubicBezTo>
                  <a:cubicBezTo>
                    <a:pt x="2369376" y="48506"/>
                    <a:pt x="2388285" y="47865"/>
                    <a:pt x="2407114" y="47705"/>
                  </a:cubicBezTo>
                  <a:close/>
                  <a:moveTo>
                    <a:pt x="1830873" y="47306"/>
                  </a:moveTo>
                  <a:cubicBezTo>
                    <a:pt x="1849702" y="47226"/>
                    <a:pt x="1868451" y="47546"/>
                    <a:pt x="1887039" y="49148"/>
                  </a:cubicBezTo>
                  <a:cubicBezTo>
                    <a:pt x="1896012" y="49790"/>
                    <a:pt x="1903704" y="67737"/>
                    <a:pt x="1912037" y="77993"/>
                  </a:cubicBezTo>
                  <a:cubicBezTo>
                    <a:pt x="1909473" y="80557"/>
                    <a:pt x="1907550" y="83121"/>
                    <a:pt x="1906268" y="85685"/>
                  </a:cubicBezTo>
                  <a:cubicBezTo>
                    <a:pt x="1869092" y="85685"/>
                    <a:pt x="1831914" y="87607"/>
                    <a:pt x="1794738" y="84403"/>
                  </a:cubicBezTo>
                  <a:cubicBezTo>
                    <a:pt x="1785123" y="83761"/>
                    <a:pt x="1776791" y="67096"/>
                    <a:pt x="1768458" y="57481"/>
                  </a:cubicBezTo>
                  <a:cubicBezTo>
                    <a:pt x="1770381" y="54276"/>
                    <a:pt x="1772304" y="51072"/>
                    <a:pt x="1774226" y="47866"/>
                  </a:cubicBezTo>
                  <a:cubicBezTo>
                    <a:pt x="1793135" y="47866"/>
                    <a:pt x="1812044" y="47386"/>
                    <a:pt x="1830873" y="47306"/>
                  </a:cubicBezTo>
                  <a:close/>
                  <a:moveTo>
                    <a:pt x="1972851" y="46665"/>
                  </a:moveTo>
                  <a:cubicBezTo>
                    <a:pt x="1992641" y="46585"/>
                    <a:pt x="2011069" y="46905"/>
                    <a:pt x="2029336" y="48507"/>
                  </a:cubicBezTo>
                  <a:cubicBezTo>
                    <a:pt x="2039593" y="49149"/>
                    <a:pt x="2047925" y="65814"/>
                    <a:pt x="2057539" y="75429"/>
                  </a:cubicBezTo>
                  <a:cubicBezTo>
                    <a:pt x="2056258" y="78634"/>
                    <a:pt x="2054335" y="81838"/>
                    <a:pt x="2053053" y="85044"/>
                  </a:cubicBezTo>
                  <a:cubicBezTo>
                    <a:pt x="2014594" y="85044"/>
                    <a:pt x="1976136" y="86966"/>
                    <a:pt x="1938318" y="83762"/>
                  </a:cubicBezTo>
                  <a:cubicBezTo>
                    <a:pt x="1929344" y="83120"/>
                    <a:pt x="1921652" y="64532"/>
                    <a:pt x="1908192" y="47225"/>
                  </a:cubicBezTo>
                  <a:cubicBezTo>
                    <a:pt x="1931908" y="47225"/>
                    <a:pt x="1953060" y="46745"/>
                    <a:pt x="1972851" y="46665"/>
                  </a:cubicBezTo>
                  <a:close/>
                  <a:moveTo>
                    <a:pt x="1687695" y="46665"/>
                  </a:moveTo>
                  <a:cubicBezTo>
                    <a:pt x="1706924" y="46585"/>
                    <a:pt x="1726153" y="46905"/>
                    <a:pt x="1745383" y="48507"/>
                  </a:cubicBezTo>
                  <a:cubicBezTo>
                    <a:pt x="1753074" y="49149"/>
                    <a:pt x="1759484" y="67096"/>
                    <a:pt x="1766535" y="77352"/>
                  </a:cubicBezTo>
                  <a:cubicBezTo>
                    <a:pt x="1763330" y="79916"/>
                    <a:pt x="1761407" y="83120"/>
                    <a:pt x="1759484" y="85684"/>
                  </a:cubicBezTo>
                  <a:cubicBezTo>
                    <a:pt x="1723589" y="85684"/>
                    <a:pt x="1687695" y="87608"/>
                    <a:pt x="1652441" y="84402"/>
                  </a:cubicBezTo>
                  <a:cubicBezTo>
                    <a:pt x="1642186" y="83762"/>
                    <a:pt x="1633212" y="68378"/>
                    <a:pt x="1623597" y="59404"/>
                  </a:cubicBezTo>
                  <a:cubicBezTo>
                    <a:pt x="1625520" y="55558"/>
                    <a:pt x="1627443" y="51071"/>
                    <a:pt x="1630007" y="47225"/>
                  </a:cubicBezTo>
                  <a:cubicBezTo>
                    <a:pt x="1649236" y="47225"/>
                    <a:pt x="1668465" y="46745"/>
                    <a:pt x="1687695" y="46665"/>
                  </a:cubicBezTo>
                  <a:close/>
                  <a:moveTo>
                    <a:pt x="2062666" y="46584"/>
                  </a:moveTo>
                  <a:cubicBezTo>
                    <a:pt x="2110099" y="46584"/>
                    <a:pt x="2158172" y="46584"/>
                    <a:pt x="2205605" y="46584"/>
                  </a:cubicBezTo>
                  <a:cubicBezTo>
                    <a:pt x="2236372" y="46584"/>
                    <a:pt x="2267779" y="48506"/>
                    <a:pt x="2298547" y="46584"/>
                  </a:cubicBezTo>
                  <a:cubicBezTo>
                    <a:pt x="2325467" y="44661"/>
                    <a:pt x="2339570" y="56198"/>
                    <a:pt x="2346620" y="85683"/>
                  </a:cubicBezTo>
                  <a:cubicBezTo>
                    <a:pt x="2258806" y="85683"/>
                    <a:pt x="2174197" y="86965"/>
                    <a:pt x="2090229" y="84402"/>
                  </a:cubicBezTo>
                  <a:cubicBezTo>
                    <a:pt x="2078691" y="84402"/>
                    <a:pt x="2067795" y="66454"/>
                    <a:pt x="2056898" y="56840"/>
                  </a:cubicBezTo>
                  <a:cubicBezTo>
                    <a:pt x="2058821" y="53634"/>
                    <a:pt x="2060744" y="50430"/>
                    <a:pt x="2062666" y="46584"/>
                  </a:cubicBezTo>
                  <a:close/>
                  <a:moveTo>
                    <a:pt x="1367205" y="45303"/>
                  </a:moveTo>
                  <a:cubicBezTo>
                    <a:pt x="1391563" y="46585"/>
                    <a:pt x="1415920" y="46585"/>
                    <a:pt x="1440278" y="45303"/>
                  </a:cubicBezTo>
                  <a:cubicBezTo>
                    <a:pt x="1467840" y="44662"/>
                    <a:pt x="1473608" y="58122"/>
                    <a:pt x="1467840" y="83121"/>
                  </a:cubicBezTo>
                  <a:cubicBezTo>
                    <a:pt x="1426176" y="83121"/>
                    <a:pt x="1385153" y="83121"/>
                    <a:pt x="1342849" y="83121"/>
                  </a:cubicBezTo>
                  <a:cubicBezTo>
                    <a:pt x="1334516" y="58763"/>
                    <a:pt x="1336439" y="44021"/>
                    <a:pt x="1367205" y="45303"/>
                  </a:cubicBezTo>
                  <a:close/>
                  <a:moveTo>
                    <a:pt x="1223627" y="44021"/>
                  </a:moveTo>
                  <a:cubicBezTo>
                    <a:pt x="1246702" y="45302"/>
                    <a:pt x="1270418" y="45943"/>
                    <a:pt x="1293493" y="45302"/>
                  </a:cubicBezTo>
                  <a:cubicBezTo>
                    <a:pt x="1319132" y="44021"/>
                    <a:pt x="1329388" y="53635"/>
                    <a:pt x="1320414" y="83761"/>
                  </a:cubicBezTo>
                  <a:cubicBezTo>
                    <a:pt x="1278751" y="83761"/>
                    <a:pt x="1237728" y="83761"/>
                    <a:pt x="1195423" y="83761"/>
                  </a:cubicBezTo>
                  <a:cubicBezTo>
                    <a:pt x="1187090" y="56840"/>
                    <a:pt x="1192859" y="42098"/>
                    <a:pt x="1223627" y="44021"/>
                  </a:cubicBezTo>
                  <a:close/>
                  <a:moveTo>
                    <a:pt x="919162" y="44020"/>
                  </a:moveTo>
                  <a:cubicBezTo>
                    <a:pt x="955057" y="42097"/>
                    <a:pt x="991593" y="44020"/>
                    <a:pt x="1028129" y="44020"/>
                  </a:cubicBezTo>
                  <a:cubicBezTo>
                    <a:pt x="1036462" y="78633"/>
                    <a:pt x="1023001" y="87607"/>
                    <a:pt x="995439" y="85684"/>
                  </a:cubicBezTo>
                  <a:cubicBezTo>
                    <a:pt x="964672" y="83761"/>
                    <a:pt x="933905" y="85043"/>
                    <a:pt x="900574" y="85043"/>
                  </a:cubicBezTo>
                  <a:cubicBezTo>
                    <a:pt x="896728" y="65172"/>
                    <a:pt x="892882" y="45943"/>
                    <a:pt x="919162" y="44020"/>
                  </a:cubicBezTo>
                  <a:close/>
                  <a:moveTo>
                    <a:pt x="1076842" y="43380"/>
                  </a:moveTo>
                  <a:cubicBezTo>
                    <a:pt x="1109533" y="44020"/>
                    <a:pt x="1141582" y="43380"/>
                    <a:pt x="1175553" y="43380"/>
                  </a:cubicBezTo>
                  <a:cubicBezTo>
                    <a:pt x="1175553" y="59404"/>
                    <a:pt x="1175553" y="69660"/>
                    <a:pt x="1175553" y="82479"/>
                  </a:cubicBezTo>
                  <a:cubicBezTo>
                    <a:pt x="1132608" y="82479"/>
                    <a:pt x="1090944" y="82479"/>
                    <a:pt x="1047998" y="82479"/>
                  </a:cubicBezTo>
                  <a:cubicBezTo>
                    <a:pt x="1040947" y="56840"/>
                    <a:pt x="1046716" y="42098"/>
                    <a:pt x="1076842" y="43380"/>
                  </a:cubicBezTo>
                  <a:close/>
                  <a:moveTo>
                    <a:pt x="643541" y="42739"/>
                  </a:moveTo>
                  <a:cubicBezTo>
                    <a:pt x="674949" y="44021"/>
                    <a:pt x="706357" y="43380"/>
                    <a:pt x="737765" y="43380"/>
                  </a:cubicBezTo>
                  <a:cubicBezTo>
                    <a:pt x="739688" y="77352"/>
                    <a:pt x="726868" y="87608"/>
                    <a:pt x="698665" y="85685"/>
                  </a:cubicBezTo>
                  <a:cubicBezTo>
                    <a:pt x="666616" y="83762"/>
                    <a:pt x="635209" y="85044"/>
                    <a:pt x="601237" y="85044"/>
                  </a:cubicBezTo>
                  <a:cubicBezTo>
                    <a:pt x="601237" y="52354"/>
                    <a:pt x="615338" y="41458"/>
                    <a:pt x="643541" y="42739"/>
                  </a:cubicBezTo>
                  <a:close/>
                  <a:moveTo>
                    <a:pt x="783915" y="42738"/>
                  </a:moveTo>
                  <a:cubicBezTo>
                    <a:pt x="817246" y="44020"/>
                    <a:pt x="849937" y="43379"/>
                    <a:pt x="883268" y="43379"/>
                  </a:cubicBezTo>
                  <a:cubicBezTo>
                    <a:pt x="887114" y="77351"/>
                    <a:pt x="874294" y="87607"/>
                    <a:pt x="847373" y="85684"/>
                  </a:cubicBezTo>
                  <a:cubicBezTo>
                    <a:pt x="815964" y="83761"/>
                    <a:pt x="783915" y="85043"/>
                    <a:pt x="751226" y="85043"/>
                  </a:cubicBezTo>
                  <a:cubicBezTo>
                    <a:pt x="747380" y="56199"/>
                    <a:pt x="755712" y="42097"/>
                    <a:pt x="783915" y="42738"/>
                  </a:cubicBezTo>
                  <a:close/>
                  <a:moveTo>
                    <a:pt x="496757" y="42097"/>
                  </a:moveTo>
                  <a:cubicBezTo>
                    <a:pt x="528165" y="44021"/>
                    <a:pt x="559573" y="42739"/>
                    <a:pt x="592262" y="42739"/>
                  </a:cubicBezTo>
                  <a:cubicBezTo>
                    <a:pt x="590340" y="78634"/>
                    <a:pt x="574316" y="86966"/>
                    <a:pt x="547394" y="85044"/>
                  </a:cubicBezTo>
                  <a:cubicBezTo>
                    <a:pt x="515986" y="83120"/>
                    <a:pt x="484579" y="84402"/>
                    <a:pt x="451889" y="84402"/>
                  </a:cubicBezTo>
                  <a:cubicBezTo>
                    <a:pt x="453812" y="52994"/>
                    <a:pt x="467914" y="40175"/>
                    <a:pt x="496757" y="42097"/>
                  </a:cubicBezTo>
                  <a:close/>
                  <a:moveTo>
                    <a:pt x="352537" y="42097"/>
                  </a:moveTo>
                  <a:cubicBezTo>
                    <a:pt x="382663" y="44020"/>
                    <a:pt x="413430" y="42738"/>
                    <a:pt x="444837" y="42738"/>
                  </a:cubicBezTo>
                  <a:cubicBezTo>
                    <a:pt x="440992" y="72864"/>
                    <a:pt x="430095" y="86966"/>
                    <a:pt x="401252" y="85684"/>
                  </a:cubicBezTo>
                  <a:cubicBezTo>
                    <a:pt x="369203" y="83120"/>
                    <a:pt x="336513" y="85043"/>
                    <a:pt x="301900" y="85043"/>
                  </a:cubicBezTo>
                  <a:cubicBezTo>
                    <a:pt x="307668" y="49788"/>
                    <a:pt x="324975" y="40815"/>
                    <a:pt x="352537" y="42097"/>
                  </a:cubicBezTo>
                  <a:close/>
                  <a:moveTo>
                    <a:pt x="229870" y="39344"/>
                  </a:moveTo>
                  <a:cubicBezTo>
                    <a:pt x="247377" y="39975"/>
                    <a:pt x="269210" y="42098"/>
                    <a:pt x="296772" y="45303"/>
                  </a:cubicBezTo>
                  <a:cubicBezTo>
                    <a:pt x="294208" y="72223"/>
                    <a:pt x="282671" y="86966"/>
                    <a:pt x="253186" y="85684"/>
                  </a:cubicBezTo>
                  <a:cubicBezTo>
                    <a:pt x="219214" y="83761"/>
                    <a:pt x="185883" y="85043"/>
                    <a:pt x="151270" y="85043"/>
                  </a:cubicBezTo>
                  <a:cubicBezTo>
                    <a:pt x="163769" y="48988"/>
                    <a:pt x="177350" y="37451"/>
                    <a:pt x="229870" y="39344"/>
                  </a:cubicBezTo>
                  <a:close/>
                  <a:moveTo>
                    <a:pt x="1149914" y="5561"/>
                  </a:moveTo>
                  <a:cubicBezTo>
                    <a:pt x="1180681" y="4279"/>
                    <a:pt x="1212090" y="4920"/>
                    <a:pt x="1242856" y="5561"/>
                  </a:cubicBezTo>
                  <a:cubicBezTo>
                    <a:pt x="1246702" y="5561"/>
                    <a:pt x="1254394" y="13894"/>
                    <a:pt x="1253753" y="17099"/>
                  </a:cubicBezTo>
                  <a:cubicBezTo>
                    <a:pt x="1252471" y="22867"/>
                    <a:pt x="1247343" y="31841"/>
                    <a:pt x="1242856" y="31841"/>
                  </a:cubicBezTo>
                  <a:cubicBezTo>
                    <a:pt x="1226832" y="33764"/>
                    <a:pt x="1210807" y="32482"/>
                    <a:pt x="1194783" y="32482"/>
                  </a:cubicBezTo>
                  <a:cubicBezTo>
                    <a:pt x="1180041" y="32482"/>
                    <a:pt x="1164657" y="33764"/>
                    <a:pt x="1149914" y="31841"/>
                  </a:cubicBezTo>
                  <a:cubicBezTo>
                    <a:pt x="1144787" y="31200"/>
                    <a:pt x="1136454" y="22867"/>
                    <a:pt x="1137095" y="19022"/>
                  </a:cubicBezTo>
                  <a:cubicBezTo>
                    <a:pt x="1137736" y="13894"/>
                    <a:pt x="1145428" y="5561"/>
                    <a:pt x="1149914" y="5561"/>
                  </a:cubicBezTo>
                  <a:close/>
                  <a:moveTo>
                    <a:pt x="2398300" y="5401"/>
                  </a:moveTo>
                  <a:cubicBezTo>
                    <a:pt x="2420013" y="5241"/>
                    <a:pt x="2441165" y="8767"/>
                    <a:pt x="2461356" y="26714"/>
                  </a:cubicBezTo>
                  <a:cubicBezTo>
                    <a:pt x="2405591" y="43379"/>
                    <a:pt x="2347903" y="36329"/>
                    <a:pt x="2331878" y="6202"/>
                  </a:cubicBezTo>
                  <a:cubicBezTo>
                    <a:pt x="2354312" y="9407"/>
                    <a:pt x="2376587" y="5562"/>
                    <a:pt x="2398300" y="5401"/>
                  </a:cubicBezTo>
                  <a:close/>
                  <a:moveTo>
                    <a:pt x="2240910" y="4950"/>
                  </a:moveTo>
                  <a:cubicBezTo>
                    <a:pt x="2284566" y="2035"/>
                    <a:pt x="2315694" y="13093"/>
                    <a:pt x="2324828" y="35687"/>
                  </a:cubicBezTo>
                  <a:cubicBezTo>
                    <a:pt x="2282523" y="26072"/>
                    <a:pt x="2237654" y="50429"/>
                    <a:pt x="2193427" y="12612"/>
                  </a:cubicBezTo>
                  <a:cubicBezTo>
                    <a:pt x="2210413" y="8445"/>
                    <a:pt x="2226357" y="5922"/>
                    <a:pt x="2240910" y="4950"/>
                  </a:cubicBezTo>
                  <a:close/>
                  <a:moveTo>
                    <a:pt x="1557576" y="4921"/>
                  </a:moveTo>
                  <a:cubicBezTo>
                    <a:pt x="1583856" y="3639"/>
                    <a:pt x="1610778" y="2997"/>
                    <a:pt x="1637699" y="5562"/>
                  </a:cubicBezTo>
                  <a:cubicBezTo>
                    <a:pt x="1646031" y="6203"/>
                    <a:pt x="1653082" y="17099"/>
                    <a:pt x="1661415" y="22868"/>
                  </a:cubicBezTo>
                  <a:cubicBezTo>
                    <a:pt x="1658851" y="26714"/>
                    <a:pt x="1657569" y="29919"/>
                    <a:pt x="1655646" y="33124"/>
                  </a:cubicBezTo>
                  <a:cubicBezTo>
                    <a:pt x="1622956" y="33124"/>
                    <a:pt x="1590266" y="33765"/>
                    <a:pt x="1557576" y="32483"/>
                  </a:cubicBezTo>
                  <a:cubicBezTo>
                    <a:pt x="1551166" y="32483"/>
                    <a:pt x="1545398" y="22227"/>
                    <a:pt x="1538988" y="16459"/>
                  </a:cubicBezTo>
                  <a:cubicBezTo>
                    <a:pt x="1545398" y="12613"/>
                    <a:pt x="1551166" y="5562"/>
                    <a:pt x="1557576" y="4921"/>
                  </a:cubicBezTo>
                  <a:close/>
                  <a:moveTo>
                    <a:pt x="1421689" y="4921"/>
                  </a:moveTo>
                  <a:cubicBezTo>
                    <a:pt x="1449251" y="3639"/>
                    <a:pt x="1477454" y="2997"/>
                    <a:pt x="1505016" y="5562"/>
                  </a:cubicBezTo>
                  <a:cubicBezTo>
                    <a:pt x="1512708" y="6203"/>
                    <a:pt x="1519118" y="17741"/>
                    <a:pt x="1526168" y="24150"/>
                  </a:cubicBezTo>
                  <a:cubicBezTo>
                    <a:pt x="1524246" y="26714"/>
                    <a:pt x="1522322" y="29919"/>
                    <a:pt x="1520400" y="33124"/>
                  </a:cubicBezTo>
                  <a:cubicBezTo>
                    <a:pt x="1487710" y="33124"/>
                    <a:pt x="1454379" y="33765"/>
                    <a:pt x="1421689" y="32483"/>
                  </a:cubicBezTo>
                  <a:cubicBezTo>
                    <a:pt x="1415920" y="32483"/>
                    <a:pt x="1410152" y="23509"/>
                    <a:pt x="1405024" y="18381"/>
                  </a:cubicBezTo>
                  <a:cubicBezTo>
                    <a:pt x="1410792" y="13895"/>
                    <a:pt x="1415920" y="5562"/>
                    <a:pt x="1421689" y="4921"/>
                  </a:cubicBezTo>
                  <a:close/>
                  <a:moveTo>
                    <a:pt x="2020523" y="4920"/>
                  </a:moveTo>
                  <a:cubicBezTo>
                    <a:pt x="2040554" y="8285"/>
                    <a:pt x="2053053" y="16458"/>
                    <a:pt x="2058181" y="29277"/>
                  </a:cubicBezTo>
                  <a:cubicBezTo>
                    <a:pt x="1999852" y="44020"/>
                    <a:pt x="1947292" y="35687"/>
                    <a:pt x="1937677" y="9407"/>
                  </a:cubicBezTo>
                  <a:cubicBezTo>
                    <a:pt x="1972931" y="2997"/>
                    <a:pt x="2000493" y="1555"/>
                    <a:pt x="2020523" y="4920"/>
                  </a:cubicBezTo>
                  <a:close/>
                  <a:moveTo>
                    <a:pt x="2107156" y="4429"/>
                  </a:moveTo>
                  <a:cubicBezTo>
                    <a:pt x="2150122" y="674"/>
                    <a:pt x="2183173" y="11972"/>
                    <a:pt x="2192787" y="36970"/>
                  </a:cubicBezTo>
                  <a:cubicBezTo>
                    <a:pt x="2148559" y="25432"/>
                    <a:pt x="2103691" y="50430"/>
                    <a:pt x="2061386" y="13253"/>
                  </a:cubicBezTo>
                  <a:cubicBezTo>
                    <a:pt x="2077410" y="8606"/>
                    <a:pt x="2092834" y="5682"/>
                    <a:pt x="2107156" y="4429"/>
                  </a:cubicBezTo>
                  <a:close/>
                  <a:moveTo>
                    <a:pt x="888716" y="4359"/>
                  </a:moveTo>
                  <a:cubicBezTo>
                    <a:pt x="904901" y="914"/>
                    <a:pt x="934866" y="2356"/>
                    <a:pt x="993516" y="5562"/>
                  </a:cubicBezTo>
                  <a:cubicBezTo>
                    <a:pt x="981978" y="17740"/>
                    <a:pt x="975568" y="30559"/>
                    <a:pt x="968518" y="31201"/>
                  </a:cubicBezTo>
                  <a:cubicBezTo>
                    <a:pt x="935828" y="33123"/>
                    <a:pt x="902497" y="32483"/>
                    <a:pt x="866602" y="32483"/>
                  </a:cubicBezTo>
                  <a:cubicBezTo>
                    <a:pt x="870127" y="16138"/>
                    <a:pt x="872531" y="7805"/>
                    <a:pt x="888716" y="4359"/>
                  </a:cubicBezTo>
                  <a:close/>
                  <a:moveTo>
                    <a:pt x="1331312" y="4279"/>
                  </a:moveTo>
                  <a:cubicBezTo>
                    <a:pt x="1344772" y="4279"/>
                    <a:pt x="1358874" y="2997"/>
                    <a:pt x="1372334" y="4920"/>
                  </a:cubicBezTo>
                  <a:cubicBezTo>
                    <a:pt x="1378744" y="5562"/>
                    <a:pt x="1383872" y="13894"/>
                    <a:pt x="1389641" y="18381"/>
                  </a:cubicBezTo>
                  <a:cubicBezTo>
                    <a:pt x="1384513" y="23509"/>
                    <a:pt x="1379385" y="32483"/>
                    <a:pt x="1373616" y="32483"/>
                  </a:cubicBezTo>
                  <a:cubicBezTo>
                    <a:pt x="1345413" y="33765"/>
                    <a:pt x="1316569" y="33765"/>
                    <a:pt x="1287725" y="32483"/>
                  </a:cubicBezTo>
                  <a:cubicBezTo>
                    <a:pt x="1281956" y="32483"/>
                    <a:pt x="1276187" y="23509"/>
                    <a:pt x="1270419" y="19022"/>
                  </a:cubicBezTo>
                  <a:cubicBezTo>
                    <a:pt x="1276829" y="13894"/>
                    <a:pt x="1282597" y="6202"/>
                    <a:pt x="1289648" y="4920"/>
                  </a:cubicBezTo>
                  <a:cubicBezTo>
                    <a:pt x="1303750" y="2356"/>
                    <a:pt x="1317210" y="4279"/>
                    <a:pt x="1331312" y="4279"/>
                  </a:cubicBezTo>
                  <a:close/>
                  <a:moveTo>
                    <a:pt x="1759405" y="3799"/>
                  </a:moveTo>
                  <a:cubicBezTo>
                    <a:pt x="1777593" y="7004"/>
                    <a:pt x="1786726" y="14856"/>
                    <a:pt x="1790252" y="27996"/>
                  </a:cubicBezTo>
                  <a:cubicBezTo>
                    <a:pt x="1735769" y="44662"/>
                    <a:pt x="1678081" y="35688"/>
                    <a:pt x="1674235" y="7485"/>
                  </a:cubicBezTo>
                  <a:cubicBezTo>
                    <a:pt x="1713975" y="2036"/>
                    <a:pt x="1741217" y="594"/>
                    <a:pt x="1759405" y="3799"/>
                  </a:cubicBezTo>
                  <a:close/>
                  <a:moveTo>
                    <a:pt x="1117224" y="3638"/>
                  </a:moveTo>
                  <a:cubicBezTo>
                    <a:pt x="1119788" y="6843"/>
                    <a:pt x="1122352" y="10049"/>
                    <a:pt x="1124916" y="13253"/>
                  </a:cubicBezTo>
                  <a:cubicBezTo>
                    <a:pt x="1118506" y="19663"/>
                    <a:pt x="1112096" y="30560"/>
                    <a:pt x="1105045" y="31201"/>
                  </a:cubicBezTo>
                  <a:cubicBezTo>
                    <a:pt x="1071074" y="33124"/>
                    <a:pt x="1037743" y="31842"/>
                    <a:pt x="1003771" y="31842"/>
                  </a:cubicBezTo>
                  <a:cubicBezTo>
                    <a:pt x="1001848" y="27996"/>
                    <a:pt x="999925" y="24791"/>
                    <a:pt x="998643" y="20945"/>
                  </a:cubicBezTo>
                  <a:cubicBezTo>
                    <a:pt x="1006335" y="15176"/>
                    <a:pt x="1013386" y="4280"/>
                    <a:pt x="1021718" y="4280"/>
                  </a:cubicBezTo>
                  <a:cubicBezTo>
                    <a:pt x="1053126" y="2356"/>
                    <a:pt x="1085175" y="3638"/>
                    <a:pt x="1117224" y="3638"/>
                  </a:cubicBezTo>
                  <a:close/>
                  <a:moveTo>
                    <a:pt x="1848320" y="2697"/>
                  </a:moveTo>
                  <a:cubicBezTo>
                    <a:pt x="1887680" y="-127"/>
                    <a:pt x="1918928" y="10209"/>
                    <a:pt x="1924216" y="29919"/>
                  </a:cubicBezTo>
                  <a:cubicBezTo>
                    <a:pt x="1856913" y="43380"/>
                    <a:pt x="1812685" y="35688"/>
                    <a:pt x="1806917" y="10049"/>
                  </a:cubicBezTo>
                  <a:cubicBezTo>
                    <a:pt x="1821179" y="6043"/>
                    <a:pt x="1835200" y="3639"/>
                    <a:pt x="1848320" y="2697"/>
                  </a:cubicBezTo>
                  <a:close/>
                  <a:moveTo>
                    <a:pt x="360550" y="1876"/>
                  </a:moveTo>
                  <a:cubicBezTo>
                    <a:pt x="380901" y="-1649"/>
                    <a:pt x="409264" y="-207"/>
                    <a:pt x="446120" y="6203"/>
                  </a:cubicBezTo>
                  <a:cubicBezTo>
                    <a:pt x="437146" y="33765"/>
                    <a:pt x="386509" y="42098"/>
                    <a:pt x="323052" y="27355"/>
                  </a:cubicBezTo>
                  <a:cubicBezTo>
                    <a:pt x="327859" y="13895"/>
                    <a:pt x="340198" y="5402"/>
                    <a:pt x="360550" y="1876"/>
                  </a:cubicBezTo>
                  <a:close/>
                  <a:moveTo>
                    <a:pt x="716613" y="1716"/>
                  </a:moveTo>
                  <a:cubicBezTo>
                    <a:pt x="712126" y="35047"/>
                    <a:pt x="675590" y="41457"/>
                    <a:pt x="595468" y="23509"/>
                  </a:cubicBezTo>
                  <a:cubicBezTo>
                    <a:pt x="630081" y="-13668"/>
                    <a:pt x="675590" y="12613"/>
                    <a:pt x="716613" y="1716"/>
                  </a:cubicBezTo>
                  <a:close/>
                  <a:moveTo>
                    <a:pt x="800382" y="1645"/>
                  </a:moveTo>
                  <a:cubicBezTo>
                    <a:pt x="816246" y="2316"/>
                    <a:pt x="835675" y="4119"/>
                    <a:pt x="859552" y="6843"/>
                  </a:cubicBezTo>
                  <a:cubicBezTo>
                    <a:pt x="848014" y="17740"/>
                    <a:pt x="841604" y="29919"/>
                    <a:pt x="833913" y="30559"/>
                  </a:cubicBezTo>
                  <a:cubicBezTo>
                    <a:pt x="800582" y="33123"/>
                    <a:pt x="767251" y="31841"/>
                    <a:pt x="730074" y="31841"/>
                  </a:cubicBezTo>
                  <a:cubicBezTo>
                    <a:pt x="737285" y="7805"/>
                    <a:pt x="752789" y="-368"/>
                    <a:pt x="800382" y="1645"/>
                  </a:cubicBezTo>
                  <a:close/>
                  <a:moveTo>
                    <a:pt x="529888" y="603"/>
                  </a:moveTo>
                  <a:cubicBezTo>
                    <a:pt x="544430" y="1274"/>
                    <a:pt x="561497" y="3157"/>
                    <a:pt x="581367" y="6202"/>
                  </a:cubicBezTo>
                  <a:cubicBezTo>
                    <a:pt x="574957" y="34406"/>
                    <a:pt x="532652" y="42097"/>
                    <a:pt x="459581" y="28637"/>
                  </a:cubicBezTo>
                  <a:cubicBezTo>
                    <a:pt x="465350" y="7484"/>
                    <a:pt x="486262" y="-1410"/>
                    <a:pt x="529888" y="603"/>
                  </a:cubicBezTo>
                  <a:close/>
                  <a:moveTo>
                    <a:pt x="310875" y="434"/>
                  </a:moveTo>
                  <a:cubicBezTo>
                    <a:pt x="302542" y="33765"/>
                    <a:pt x="253187" y="42098"/>
                    <a:pt x="179474" y="24151"/>
                  </a:cubicBezTo>
                  <a:cubicBezTo>
                    <a:pt x="221138" y="-16232"/>
                    <a:pt x="268570" y="13254"/>
                    <a:pt x="310875" y="4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8" name="Freeform: Shape 90">
              <a:extLst>
                <a:ext uri="{FF2B5EF4-FFF2-40B4-BE49-F238E27FC236}">
                  <a16:creationId xmlns:a16="http://schemas.microsoft.com/office/drawing/2014/main" id="{DB5234E1-A96C-911F-0033-C87CD4CF9AAB}"/>
                </a:ext>
              </a:extLst>
            </p:cNvPr>
            <p:cNvSpPr/>
            <p:nvPr/>
          </p:nvSpPr>
          <p:spPr>
            <a:xfrm>
              <a:off x="2354140" y="5141372"/>
              <a:ext cx="621749" cy="153835"/>
            </a:xfrm>
            <a:custGeom>
              <a:avLst/>
              <a:gdLst>
                <a:gd name="connsiteX0" fmla="*/ 874395 w 923925"/>
                <a:gd name="connsiteY0" fmla="*/ 0 h 228600"/>
                <a:gd name="connsiteX1" fmla="*/ 926782 w 923925"/>
                <a:gd name="connsiteY1" fmla="*/ 228600 h 228600"/>
                <a:gd name="connsiteX2" fmla="*/ 0 w 923925"/>
                <a:gd name="connsiteY2" fmla="*/ 228600 h 228600"/>
                <a:gd name="connsiteX3" fmla="*/ 46672 w 923925"/>
                <a:gd name="connsiteY3" fmla="*/ 18097 h 228600"/>
                <a:gd name="connsiteX4" fmla="*/ 75247 w 923925"/>
                <a:gd name="connsiteY4" fmla="*/ 953 h 228600"/>
                <a:gd name="connsiteX5" fmla="*/ 874395 w 923925"/>
                <a:gd name="connsiteY5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3925" h="228600">
                  <a:moveTo>
                    <a:pt x="874395" y="0"/>
                  </a:moveTo>
                  <a:cubicBezTo>
                    <a:pt x="891540" y="74295"/>
                    <a:pt x="908685" y="149543"/>
                    <a:pt x="926782" y="228600"/>
                  </a:cubicBezTo>
                  <a:cubicBezTo>
                    <a:pt x="618172" y="228600"/>
                    <a:pt x="313372" y="228600"/>
                    <a:pt x="0" y="228600"/>
                  </a:cubicBezTo>
                  <a:cubicBezTo>
                    <a:pt x="16192" y="155257"/>
                    <a:pt x="29528" y="85725"/>
                    <a:pt x="46672" y="18097"/>
                  </a:cubicBezTo>
                  <a:cubicBezTo>
                    <a:pt x="48578" y="10478"/>
                    <a:pt x="64770" y="953"/>
                    <a:pt x="75247" y="953"/>
                  </a:cubicBezTo>
                  <a:cubicBezTo>
                    <a:pt x="339090" y="0"/>
                    <a:pt x="603885" y="0"/>
                    <a:pt x="87439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9" name="Freeform: Shape 94">
              <a:extLst>
                <a:ext uri="{FF2B5EF4-FFF2-40B4-BE49-F238E27FC236}">
                  <a16:creationId xmlns:a16="http://schemas.microsoft.com/office/drawing/2014/main" id="{7BB44260-F553-8C5D-B9ED-F80A8BB078FC}"/>
                </a:ext>
              </a:extLst>
            </p:cNvPr>
            <p:cNvSpPr/>
            <p:nvPr/>
          </p:nvSpPr>
          <p:spPr>
            <a:xfrm>
              <a:off x="2709333" y="2077401"/>
              <a:ext cx="2660060" cy="2756206"/>
            </a:xfrm>
            <a:custGeom>
              <a:avLst/>
              <a:gdLst>
                <a:gd name="connsiteX0" fmla="*/ 3877491 w 3952875"/>
                <a:gd name="connsiteY0" fmla="*/ 3295792 h 4095750"/>
                <a:gd name="connsiteX1" fmla="*/ 3034528 w 3952875"/>
                <a:gd name="connsiteY1" fmla="*/ 2520458 h 4095750"/>
                <a:gd name="connsiteX2" fmla="*/ 2997381 w 3952875"/>
                <a:gd name="connsiteY2" fmla="*/ 2485215 h 4095750"/>
                <a:gd name="connsiteX3" fmla="*/ 3021193 w 3952875"/>
                <a:gd name="connsiteY3" fmla="*/ 2444258 h 4095750"/>
                <a:gd name="connsiteX4" fmla="*/ 3215503 w 3952875"/>
                <a:gd name="connsiteY4" fmla="*/ 1302210 h 4095750"/>
                <a:gd name="connsiteX5" fmla="*/ 1768656 w 3952875"/>
                <a:gd name="connsiteY5" fmla="*/ 4905 h 4095750"/>
                <a:gd name="connsiteX6" fmla="*/ 217986 w 3952875"/>
                <a:gd name="connsiteY6" fmla="*/ 810720 h 4095750"/>
                <a:gd name="connsiteX7" fmla="*/ 78921 w 3952875"/>
                <a:gd name="connsiteY7" fmla="*/ 1110757 h 4095750"/>
                <a:gd name="connsiteX8" fmla="*/ 325618 w 3952875"/>
                <a:gd name="connsiteY8" fmla="*/ 2589037 h 4095750"/>
                <a:gd name="connsiteX9" fmla="*/ 1662928 w 3952875"/>
                <a:gd name="connsiteY9" fmla="*/ 3242452 h 4095750"/>
                <a:gd name="connsiteX10" fmla="*/ 2351586 w 3952875"/>
                <a:gd name="connsiteY10" fmla="*/ 3085290 h 4095750"/>
                <a:gd name="connsiteX11" fmla="*/ 2367778 w 3952875"/>
                <a:gd name="connsiteY11" fmla="*/ 3106245 h 4095750"/>
                <a:gd name="connsiteX12" fmla="*/ 3026908 w 3952875"/>
                <a:gd name="connsiteY12" fmla="*/ 4010167 h 4095750"/>
                <a:gd name="connsiteX13" fmla="*/ 3383143 w 3952875"/>
                <a:gd name="connsiteY13" fmla="*/ 4050173 h 4095750"/>
                <a:gd name="connsiteX14" fmla="*/ 3854631 w 3952875"/>
                <a:gd name="connsiteY14" fmla="*/ 3633930 h 4095750"/>
                <a:gd name="connsiteX15" fmla="*/ 3892731 w 3952875"/>
                <a:gd name="connsiteY15" fmla="*/ 3592020 h 4095750"/>
                <a:gd name="connsiteX16" fmla="*/ 3957501 w 3952875"/>
                <a:gd name="connsiteY16" fmla="*/ 3442477 h 4095750"/>
                <a:gd name="connsiteX17" fmla="*/ 3877491 w 3952875"/>
                <a:gd name="connsiteY17" fmla="*/ 3295792 h 4095750"/>
                <a:gd name="connsiteX18" fmla="*/ 1598158 w 3952875"/>
                <a:gd name="connsiteY18" fmla="*/ 3039570 h 4095750"/>
                <a:gd name="connsiteX19" fmla="*/ 194173 w 3952875"/>
                <a:gd name="connsiteY19" fmla="*/ 1613677 h 4095750"/>
                <a:gd name="connsiteX20" fmla="*/ 1625781 w 3952875"/>
                <a:gd name="connsiteY20" fmla="*/ 206835 h 4095750"/>
                <a:gd name="connsiteX21" fmla="*/ 3028813 w 3952875"/>
                <a:gd name="connsiteY21" fmla="*/ 1634632 h 4095750"/>
                <a:gd name="connsiteX22" fmla="*/ 1598158 w 3952875"/>
                <a:gd name="connsiteY22" fmla="*/ 3039570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52875" h="4095750">
                  <a:moveTo>
                    <a:pt x="3877491" y="3295792"/>
                  </a:moveTo>
                  <a:cubicBezTo>
                    <a:pt x="3595551" y="3038617"/>
                    <a:pt x="3315516" y="2778585"/>
                    <a:pt x="3034528" y="2520458"/>
                  </a:cubicBezTo>
                  <a:cubicBezTo>
                    <a:pt x="3022146" y="2509027"/>
                    <a:pt x="3009763" y="2496645"/>
                    <a:pt x="2997381" y="2485215"/>
                  </a:cubicBezTo>
                  <a:cubicBezTo>
                    <a:pt x="3006906" y="2469023"/>
                    <a:pt x="3013574" y="2456640"/>
                    <a:pt x="3021193" y="2444258"/>
                  </a:cubicBezTo>
                  <a:cubicBezTo>
                    <a:pt x="3227886" y="2088022"/>
                    <a:pt x="3294561" y="1706070"/>
                    <a:pt x="3215503" y="1302210"/>
                  </a:cubicBezTo>
                  <a:cubicBezTo>
                    <a:pt x="3077391" y="597360"/>
                    <a:pt x="2480174" y="53482"/>
                    <a:pt x="1768656" y="4905"/>
                  </a:cubicBezTo>
                  <a:cubicBezTo>
                    <a:pt x="1094286" y="-40815"/>
                    <a:pt x="574221" y="233505"/>
                    <a:pt x="217986" y="810720"/>
                  </a:cubicBezTo>
                  <a:cubicBezTo>
                    <a:pt x="196078" y="846915"/>
                    <a:pt x="104638" y="1035510"/>
                    <a:pt x="78921" y="1110757"/>
                  </a:cubicBezTo>
                  <a:cubicBezTo>
                    <a:pt x="-76337" y="1647967"/>
                    <a:pt x="-6804" y="2144220"/>
                    <a:pt x="325618" y="2589037"/>
                  </a:cubicBezTo>
                  <a:cubicBezTo>
                    <a:pt x="657088" y="3031950"/>
                    <a:pt x="1113336" y="3237690"/>
                    <a:pt x="1662928" y="3242452"/>
                  </a:cubicBezTo>
                  <a:cubicBezTo>
                    <a:pt x="1761036" y="3242452"/>
                    <a:pt x="2142036" y="3175777"/>
                    <a:pt x="2351586" y="3085290"/>
                  </a:cubicBezTo>
                  <a:cubicBezTo>
                    <a:pt x="2352538" y="3086242"/>
                    <a:pt x="2360158" y="3095767"/>
                    <a:pt x="2367778" y="3106245"/>
                  </a:cubicBezTo>
                  <a:cubicBezTo>
                    <a:pt x="2587806" y="3407235"/>
                    <a:pt x="2806881" y="3709177"/>
                    <a:pt x="3026908" y="4010167"/>
                  </a:cubicBezTo>
                  <a:cubicBezTo>
                    <a:pt x="3101203" y="4111133"/>
                    <a:pt x="3289799" y="4132087"/>
                    <a:pt x="3383143" y="4050173"/>
                  </a:cubicBezTo>
                  <a:cubicBezTo>
                    <a:pt x="3540306" y="3912060"/>
                    <a:pt x="3697468" y="3772995"/>
                    <a:pt x="3854631" y="3633930"/>
                  </a:cubicBezTo>
                  <a:cubicBezTo>
                    <a:pt x="3868918" y="3621548"/>
                    <a:pt x="3881301" y="3607260"/>
                    <a:pt x="3892731" y="3592020"/>
                  </a:cubicBezTo>
                  <a:cubicBezTo>
                    <a:pt x="3932736" y="3538680"/>
                    <a:pt x="3952738" y="3503437"/>
                    <a:pt x="3957501" y="3442477"/>
                  </a:cubicBezTo>
                  <a:cubicBezTo>
                    <a:pt x="3959406" y="3398662"/>
                    <a:pt x="3910828" y="3326273"/>
                    <a:pt x="3877491" y="3295792"/>
                  </a:cubicBezTo>
                  <a:close/>
                  <a:moveTo>
                    <a:pt x="1598158" y="3039570"/>
                  </a:moveTo>
                  <a:cubicBezTo>
                    <a:pt x="811393" y="3026235"/>
                    <a:pt x="181791" y="2387108"/>
                    <a:pt x="194173" y="1613677"/>
                  </a:cubicBezTo>
                  <a:cubicBezTo>
                    <a:pt x="206556" y="821197"/>
                    <a:pt x="845683" y="193500"/>
                    <a:pt x="1625781" y="206835"/>
                  </a:cubicBezTo>
                  <a:cubicBezTo>
                    <a:pt x="2411593" y="220170"/>
                    <a:pt x="3040243" y="860250"/>
                    <a:pt x="3028813" y="1634632"/>
                  </a:cubicBezTo>
                  <a:cubicBezTo>
                    <a:pt x="3016431" y="2420445"/>
                    <a:pt x="2373493" y="3052905"/>
                    <a:pt x="1598158" y="303957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/>
            </a:p>
          </p:txBody>
        </p:sp>
        <p:sp>
          <p:nvSpPr>
            <p:cNvPr id="10" name="Freeform: Shape 96">
              <a:extLst>
                <a:ext uri="{FF2B5EF4-FFF2-40B4-BE49-F238E27FC236}">
                  <a16:creationId xmlns:a16="http://schemas.microsoft.com/office/drawing/2014/main" id="{ECBFA8F4-2981-C495-257D-5CC7E5E012A6}"/>
                </a:ext>
              </a:extLst>
            </p:cNvPr>
            <p:cNvSpPr/>
            <p:nvPr/>
          </p:nvSpPr>
          <p:spPr>
            <a:xfrm>
              <a:off x="3600791" y="2447478"/>
              <a:ext cx="439253" cy="1392068"/>
            </a:xfrm>
            <a:custGeom>
              <a:avLst/>
              <a:gdLst>
                <a:gd name="connsiteX0" fmla="*/ 25050 w 439253"/>
                <a:gd name="connsiteY0" fmla="*/ 443420 h 1392068"/>
                <a:gd name="connsiteX1" fmla="*/ 413483 w 439253"/>
                <a:gd name="connsiteY1" fmla="*/ 443420 h 1392068"/>
                <a:gd name="connsiteX2" fmla="*/ 413483 w 439253"/>
                <a:gd name="connsiteY2" fmla="*/ 1392068 h 1392068"/>
                <a:gd name="connsiteX3" fmla="*/ 25050 w 439253"/>
                <a:gd name="connsiteY3" fmla="*/ 1392068 h 1392068"/>
                <a:gd name="connsiteX4" fmla="*/ 25050 w 439253"/>
                <a:gd name="connsiteY4" fmla="*/ 443420 h 1392068"/>
                <a:gd name="connsiteX5" fmla="*/ 230242 w 439253"/>
                <a:gd name="connsiteY5" fmla="*/ 103 h 1392068"/>
                <a:gd name="connsiteX6" fmla="*/ 328232 w 439253"/>
                <a:gd name="connsiteY6" fmla="*/ 21015 h 1392068"/>
                <a:gd name="connsiteX7" fmla="*/ 439121 w 439253"/>
                <a:gd name="connsiteY7" fmla="*/ 174849 h 1392068"/>
                <a:gd name="connsiteX8" fmla="*/ 335924 w 439253"/>
                <a:gd name="connsiteY8" fmla="*/ 343427 h 1392068"/>
                <a:gd name="connsiteX9" fmla="*/ 217984 w 439253"/>
                <a:gd name="connsiteY9" fmla="*/ 374194 h 1392068"/>
                <a:gd name="connsiteX10" fmla="*/ 101966 w 439253"/>
                <a:gd name="connsiteY10" fmla="*/ 340222 h 1392068"/>
                <a:gd name="connsiteX11" fmla="*/ 692 w 439253"/>
                <a:gd name="connsiteY11" fmla="*/ 169722 h 1392068"/>
                <a:gd name="connsiteX12" fmla="*/ 130811 w 439253"/>
                <a:gd name="connsiteY12" fmla="*/ 13323 h 1392068"/>
                <a:gd name="connsiteX13" fmla="*/ 230242 w 439253"/>
                <a:gd name="connsiteY13" fmla="*/ 103 h 139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253" h="1392068">
                  <a:moveTo>
                    <a:pt x="25050" y="443420"/>
                  </a:moveTo>
                  <a:cubicBezTo>
                    <a:pt x="154528" y="443420"/>
                    <a:pt x="282724" y="443420"/>
                    <a:pt x="413483" y="443420"/>
                  </a:cubicBezTo>
                  <a:cubicBezTo>
                    <a:pt x="413483" y="759422"/>
                    <a:pt x="413483" y="1074783"/>
                    <a:pt x="413483" y="1392068"/>
                  </a:cubicBezTo>
                  <a:cubicBezTo>
                    <a:pt x="285287" y="1392068"/>
                    <a:pt x="156451" y="1392068"/>
                    <a:pt x="25050" y="1392068"/>
                  </a:cubicBezTo>
                  <a:cubicBezTo>
                    <a:pt x="25050" y="1074143"/>
                    <a:pt x="25050" y="760063"/>
                    <a:pt x="25050" y="443420"/>
                  </a:cubicBezTo>
                  <a:close/>
                  <a:moveTo>
                    <a:pt x="230242" y="103"/>
                  </a:moveTo>
                  <a:cubicBezTo>
                    <a:pt x="263333" y="984"/>
                    <a:pt x="296183" y="7554"/>
                    <a:pt x="328232" y="21015"/>
                  </a:cubicBezTo>
                  <a:cubicBezTo>
                    <a:pt x="395534" y="49218"/>
                    <a:pt x="435916" y="99214"/>
                    <a:pt x="439121" y="174849"/>
                  </a:cubicBezTo>
                  <a:cubicBezTo>
                    <a:pt x="441685" y="253690"/>
                    <a:pt x="407072" y="312019"/>
                    <a:pt x="335924" y="343427"/>
                  </a:cubicBezTo>
                  <a:cubicBezTo>
                    <a:pt x="300670" y="358810"/>
                    <a:pt x="259647" y="363938"/>
                    <a:pt x="217984" y="374194"/>
                  </a:cubicBezTo>
                  <a:cubicBezTo>
                    <a:pt x="178243" y="362656"/>
                    <a:pt x="137861" y="356887"/>
                    <a:pt x="101966" y="340222"/>
                  </a:cubicBezTo>
                  <a:cubicBezTo>
                    <a:pt x="32741" y="308173"/>
                    <a:pt x="-5718" y="238307"/>
                    <a:pt x="692" y="169722"/>
                  </a:cubicBezTo>
                  <a:cubicBezTo>
                    <a:pt x="8384" y="92164"/>
                    <a:pt x="53893" y="35758"/>
                    <a:pt x="130811" y="13323"/>
                  </a:cubicBezTo>
                  <a:cubicBezTo>
                    <a:pt x="163821" y="4029"/>
                    <a:pt x="197152" y="-778"/>
                    <a:pt x="230242" y="10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/>
            </a:p>
          </p:txBody>
        </p:sp>
      </p:grpSp>
      <p:sp>
        <p:nvSpPr>
          <p:cNvPr id="26" name="TextBox 130">
            <a:extLst>
              <a:ext uri="{FF2B5EF4-FFF2-40B4-BE49-F238E27FC236}">
                <a16:creationId xmlns:a16="http://schemas.microsoft.com/office/drawing/2014/main" id="{042E8F27-CEFE-71A0-7F5C-113852E35B55}"/>
              </a:ext>
            </a:extLst>
          </p:cNvPr>
          <p:cNvSpPr txBox="1"/>
          <p:nvPr/>
        </p:nvSpPr>
        <p:spPr>
          <a:xfrm>
            <a:off x="2906883" y="1301102"/>
            <a:ext cx="5771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ko-K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Pemeriksaan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atas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pelaksanaan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pengelolaan</a:t>
            </a: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zakat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ko-K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infak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ko-K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sedekah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(ZIS), dan dana </a:t>
            </a:r>
            <a:r>
              <a:rPr lang="en-US" altLang="ko-K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sosial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keagamaan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lainnya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(DSKL) pada: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7" name="TextBox 125">
            <a:extLst>
              <a:ext uri="{FF2B5EF4-FFF2-40B4-BE49-F238E27FC236}">
                <a16:creationId xmlns:a16="http://schemas.microsoft.com/office/drawing/2014/main" id="{AB649653-D410-C866-D529-A8CF0479509F}"/>
              </a:ext>
            </a:extLst>
          </p:cNvPr>
          <p:cNvSpPr txBox="1"/>
          <p:nvPr/>
        </p:nvSpPr>
        <p:spPr>
          <a:xfrm>
            <a:off x="3396155" y="2206385"/>
            <a:ext cx="5747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Badan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Amil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Zakat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Nasional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49889C5-F815-A177-33FF-B405BA4301F8}"/>
              </a:ext>
            </a:extLst>
          </p:cNvPr>
          <p:cNvSpPr/>
          <p:nvPr/>
        </p:nvSpPr>
        <p:spPr>
          <a:xfrm>
            <a:off x="3111401" y="2307724"/>
            <a:ext cx="213338" cy="16665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/>
          </a:p>
        </p:txBody>
      </p:sp>
      <p:sp>
        <p:nvSpPr>
          <p:cNvPr id="29" name="TextBox 126">
            <a:extLst>
              <a:ext uri="{FF2B5EF4-FFF2-40B4-BE49-F238E27FC236}">
                <a16:creationId xmlns:a16="http://schemas.microsoft.com/office/drawing/2014/main" id="{DE83FD54-F9C3-30A5-96C3-E97FDFF019BB}"/>
              </a:ext>
            </a:extLst>
          </p:cNvPr>
          <p:cNvSpPr txBox="1"/>
          <p:nvPr/>
        </p:nvSpPr>
        <p:spPr>
          <a:xfrm>
            <a:off x="3396155" y="2531000"/>
            <a:ext cx="5747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Badan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Amil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Zakat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Nasional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Provinsi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7B1CA2A-AF14-0717-D915-5D7F85AC7034}"/>
              </a:ext>
            </a:extLst>
          </p:cNvPr>
          <p:cNvSpPr/>
          <p:nvPr/>
        </p:nvSpPr>
        <p:spPr>
          <a:xfrm>
            <a:off x="3111401" y="2645072"/>
            <a:ext cx="213338" cy="16665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/>
          </a:p>
        </p:txBody>
      </p:sp>
      <p:sp>
        <p:nvSpPr>
          <p:cNvPr id="31" name="TextBox 127">
            <a:extLst>
              <a:ext uri="{FF2B5EF4-FFF2-40B4-BE49-F238E27FC236}">
                <a16:creationId xmlns:a16="http://schemas.microsoft.com/office/drawing/2014/main" id="{E5EC52EA-E192-54B2-8F9D-6E1B076DA866}"/>
              </a:ext>
            </a:extLst>
          </p:cNvPr>
          <p:cNvSpPr txBox="1"/>
          <p:nvPr/>
        </p:nvSpPr>
        <p:spPr>
          <a:xfrm>
            <a:off x="3396153" y="2844528"/>
            <a:ext cx="5747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Badan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Amil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Zakat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Nasional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Kabupaten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/Kota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3" name="TextBox 128">
            <a:extLst>
              <a:ext uri="{FF2B5EF4-FFF2-40B4-BE49-F238E27FC236}">
                <a16:creationId xmlns:a16="http://schemas.microsoft.com/office/drawing/2014/main" id="{EF6A9E85-0E11-8C92-ECA1-6E64ACC9FC69}"/>
              </a:ext>
            </a:extLst>
          </p:cNvPr>
          <p:cNvSpPr txBox="1"/>
          <p:nvPr/>
        </p:nvSpPr>
        <p:spPr>
          <a:xfrm>
            <a:off x="3396152" y="3206210"/>
            <a:ext cx="5747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Lembaga Amil Zakat (LAZ)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4F2ADEC-23B5-5C00-22D8-92BC65309857}"/>
              </a:ext>
            </a:extLst>
          </p:cNvPr>
          <p:cNvSpPr/>
          <p:nvPr/>
        </p:nvSpPr>
        <p:spPr>
          <a:xfrm>
            <a:off x="3132667" y="3350518"/>
            <a:ext cx="213338" cy="16665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/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64208056-5599-1E03-3DB8-2C74B784149C}"/>
              </a:ext>
            </a:extLst>
          </p:cNvPr>
          <p:cNvSpPr txBox="1"/>
          <p:nvPr/>
        </p:nvSpPr>
        <p:spPr>
          <a:xfrm>
            <a:off x="2906883" y="3557495"/>
            <a:ext cx="5930940" cy="5034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Pengelolaan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zakat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adalah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kegiatan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perencanaan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pelaksanaan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, dan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pengoordinasian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dalam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pengumpulan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pendistribusian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, dan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pendayagunaan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zakat</a:t>
            </a:r>
          </a:p>
          <a:p>
            <a:pPr marL="0" indent="0">
              <a:buNone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(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Pasal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1, PP 14/2014)</a:t>
            </a:r>
            <a:endParaRPr lang="en-US" sz="16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A353B1A-9F8D-0A3D-831C-0D713F615034}"/>
              </a:ext>
            </a:extLst>
          </p:cNvPr>
          <p:cNvSpPr/>
          <p:nvPr/>
        </p:nvSpPr>
        <p:spPr>
          <a:xfrm>
            <a:off x="3125572" y="2978225"/>
            <a:ext cx="213338" cy="16665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4269219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416EEF32-DF2D-2096-B7E0-4AA2A3476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6FC9A97-B04C-3D5B-FB7E-494937CAAA5C}"/>
              </a:ext>
            </a:extLst>
          </p:cNvPr>
          <p:cNvSpPr>
            <a:spLocks noGrp="1"/>
          </p:cNvSpPr>
          <p:nvPr/>
        </p:nvSpPr>
        <p:spPr>
          <a:xfrm>
            <a:off x="362542" y="652900"/>
            <a:ext cx="3645934" cy="38376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1633220" rtl="0" eaLnBrk="1" latinLnBrk="0" hangingPunct="1">
              <a:lnSpc>
                <a:spcPts val="7200"/>
              </a:lnSpc>
              <a:spcBef>
                <a:spcPts val="0"/>
              </a:spcBef>
              <a:buFontTx/>
              <a:buNone/>
              <a:defRPr kumimoji="1" sz="7200" i="0" kern="1200" baseline="0">
                <a:blipFill dpi="0" rotWithShape="1">
                  <a:blip r:embed="rId4"/>
                  <a:srcRect/>
                  <a:tile tx="0" ty="0" sx="100000" sy="100000" flip="none" algn="tl"/>
                </a:blipFill>
                <a:effectLst>
                  <a:innerShdw blurRad="63500" dist="38100" dir="18900000">
                    <a:prstClr val="black">
                      <a:alpha val="50000"/>
                    </a:prstClr>
                  </a:innerShdw>
                </a:effectLst>
                <a:latin typeface="+mj-lt"/>
                <a:ea typeface="+mn-ea"/>
                <a:cs typeface="+mn-cs"/>
              </a:defRPr>
            </a:lvl1pPr>
            <a:lvl2pPr marL="81661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322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83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805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72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733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394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4055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Laporan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pelaksanaan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Pengelolaan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Zakat,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Infak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, Sedekah (ZIS), dan Dana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Sosial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Keagamaan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Lainnya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(DSKL)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dari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Badan/Lembaga Zakat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harus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diaudit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syariah dan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Keuangan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(Pasal 75 PP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Nomor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14 </a:t>
            </a:r>
            <a:r>
              <a:rPr lang="en-US" altLang="ko-KR" sz="2000" b="1" dirty="0" err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Tahun</a:t>
            </a:r>
            <a:r>
              <a:rPr lang="en-US" altLang="ko-KR" sz="2000" b="1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2014)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9CB17B7-6EAB-1252-F956-2ADC3C6E2462}"/>
              </a:ext>
            </a:extLst>
          </p:cNvPr>
          <p:cNvSpPr>
            <a:spLocks noGrp="1"/>
          </p:cNvSpPr>
          <p:nvPr/>
        </p:nvSpPr>
        <p:spPr>
          <a:xfrm>
            <a:off x="4078471" y="652900"/>
            <a:ext cx="5065529" cy="38376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1633220" rtl="0" eaLnBrk="1" latinLnBrk="0" hangingPunct="1">
              <a:lnSpc>
                <a:spcPct val="130000"/>
              </a:lnSpc>
              <a:spcBef>
                <a:spcPts val="1200"/>
              </a:spcBef>
              <a:buFontTx/>
              <a:buNone/>
              <a:defRPr kumimoji="1"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1661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322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83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805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72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733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394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4055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Audit Syariah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adalah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pemeriksaan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atas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laporan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pelaksanaan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pengelolaan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zakat,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infak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sedekah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(ZIS) dan dana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sosial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keagamaan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lainnya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(DSKL)</a:t>
            </a:r>
          </a:p>
          <a:p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(KMA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Nomor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606 </a:t>
            </a:r>
            <a:r>
              <a:rPr lang="en-US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Tahun</a:t>
            </a:r>
            <a:r>
              <a:rPr lang="en-US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2020)</a:t>
            </a:r>
          </a:p>
        </p:txBody>
      </p:sp>
    </p:spTree>
    <p:extLst>
      <p:ext uri="{BB962C8B-B14F-4D97-AF65-F5344CB8AC3E}">
        <p14:creationId xmlns:p14="http://schemas.microsoft.com/office/powerpoint/2010/main" val="248703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CD6DA93B-C95A-16D2-F471-E493FF0EC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54F8E-747F-EFA6-FB54-51356A25B76E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4" r="21884"/>
          <a:stretch>
            <a:fillRect/>
          </a:stretch>
        </p:blipFill>
        <p:spPr>
          <a:xfrm>
            <a:off x="198337" y="393405"/>
            <a:ext cx="2576760" cy="43201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E7940A-7FA4-B67C-D06F-1237D00248CA}"/>
              </a:ext>
            </a:extLst>
          </p:cNvPr>
          <p:cNvSpPr/>
          <p:nvPr/>
        </p:nvSpPr>
        <p:spPr>
          <a:xfrm>
            <a:off x="198337" y="563526"/>
            <a:ext cx="2576760" cy="1339702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ja-JP">
                <a:solidFill>
                  <a:schemeClr val="lt1"/>
                </a:solidFill>
              </a:defRPr>
            </a:defPPr>
            <a:lvl1pPr marL="0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16610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633220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449830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265805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082415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899025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715635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532245" algn="l" defTabSz="1633220" rtl="0" eaLnBrk="1" latinLnBrk="0" hangingPunct="1">
              <a:defRPr kumimoji="1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Ruang </a:t>
            </a:r>
            <a:r>
              <a:rPr kumimoji="1"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Lingkup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kumimoji="1"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Audit Syariah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pada OPZ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6CFE258-8D32-B22C-4817-406723DFA96B}"/>
              </a:ext>
            </a:extLst>
          </p:cNvPr>
          <p:cNvSpPr>
            <a:spLocks noGrp="1"/>
          </p:cNvSpPr>
          <p:nvPr/>
        </p:nvSpPr>
        <p:spPr>
          <a:xfrm>
            <a:off x="3147807" y="1424637"/>
            <a:ext cx="5297362" cy="7668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63322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kumimoji="1" sz="3600" i="0" kern="1200" baseline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lt"/>
                <a:ea typeface="+mn-ea"/>
                <a:cs typeface="+mn-cs"/>
              </a:defRPr>
            </a:lvl1pPr>
            <a:lvl2pPr marL="81661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322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83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805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72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733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394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4055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Audit Syariah </a:t>
            </a:r>
            <a:r>
              <a:rPr lang="en-US" sz="1600" dirty="0" err="1">
                <a:solidFill>
                  <a:schemeClr val="tx1"/>
                </a:solidFill>
              </a:rPr>
              <a:t>dilaksanakan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terhadap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Pengumpulan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Pendistribusian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Pendayagunaan</a:t>
            </a:r>
            <a:r>
              <a:rPr lang="en-US" sz="1600" dirty="0">
                <a:solidFill>
                  <a:schemeClr val="tx1"/>
                </a:solidFill>
              </a:rPr>
              <a:t> zakat, </a:t>
            </a:r>
            <a:r>
              <a:rPr lang="en-US" sz="1600" dirty="0" err="1">
                <a:solidFill>
                  <a:schemeClr val="tx1"/>
                </a:solidFill>
              </a:rPr>
              <a:t>infak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sedekah</a:t>
            </a:r>
            <a:r>
              <a:rPr lang="en-US" sz="1600" dirty="0">
                <a:solidFill>
                  <a:schemeClr val="tx1"/>
                </a:solidFill>
              </a:rPr>
              <a:t> (ZIS), dan dana </a:t>
            </a:r>
            <a:r>
              <a:rPr lang="en-US" sz="1600" dirty="0" err="1">
                <a:solidFill>
                  <a:schemeClr val="tx1"/>
                </a:solidFill>
              </a:rPr>
              <a:t>soaial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kegamaan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lainnya</a:t>
            </a:r>
            <a:r>
              <a:rPr lang="en-US" sz="1600" dirty="0">
                <a:solidFill>
                  <a:schemeClr val="tx1"/>
                </a:solidFill>
              </a:rPr>
              <a:t> (DSKL) yang </a:t>
            </a:r>
            <a:r>
              <a:rPr lang="en-US" sz="1600" dirty="0" err="1">
                <a:solidFill>
                  <a:schemeClr val="tx1"/>
                </a:solidFill>
              </a:rPr>
              <a:t>diterima</a:t>
            </a:r>
            <a:r>
              <a:rPr lang="en-US" sz="1600" dirty="0">
                <a:solidFill>
                  <a:schemeClr val="tx1"/>
                </a:solidFill>
              </a:rPr>
              <a:t> oleh Badan Amil Zakat dan/</a:t>
            </a:r>
            <a:r>
              <a:rPr lang="en-US" sz="1600" dirty="0" err="1">
                <a:solidFill>
                  <a:schemeClr val="tx1"/>
                </a:solidFill>
              </a:rPr>
              <a:t>atau</a:t>
            </a:r>
            <a:r>
              <a:rPr lang="en-US" sz="1600" dirty="0">
                <a:solidFill>
                  <a:schemeClr val="tx1"/>
                </a:solidFill>
              </a:rPr>
              <a:t> Lembaga Amil Zakat;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CB9B908-D28D-82C0-3614-394132CA8973}"/>
              </a:ext>
            </a:extLst>
          </p:cNvPr>
          <p:cNvSpPr/>
          <p:nvPr/>
        </p:nvSpPr>
        <p:spPr>
          <a:xfrm>
            <a:off x="2911282" y="712444"/>
            <a:ext cx="191260" cy="1912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3795547-5223-129A-5B68-FC7827A5063B}"/>
              </a:ext>
            </a:extLst>
          </p:cNvPr>
          <p:cNvSpPr>
            <a:spLocks noGrp="1"/>
          </p:cNvSpPr>
          <p:nvPr/>
        </p:nvSpPr>
        <p:spPr>
          <a:xfrm>
            <a:off x="3147807" y="2675504"/>
            <a:ext cx="5297362" cy="6476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63322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kumimoji="1" sz="3600" i="0" kern="1200" baseline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lt"/>
                <a:ea typeface="+mn-ea"/>
                <a:cs typeface="+mn-cs"/>
              </a:defRPr>
            </a:lvl1pPr>
            <a:lvl2pPr marL="81661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322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83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805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72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733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394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4055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Audit Syariah juga </a:t>
            </a:r>
            <a:r>
              <a:rPr lang="en-US" sz="1600" dirty="0" err="1">
                <a:solidFill>
                  <a:schemeClr val="tx1"/>
                </a:solidFill>
              </a:rPr>
              <a:t>meliputi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pemeriksaan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terhadap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pelaksanaan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tugas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fungsi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Manajemen</a:t>
            </a:r>
            <a:r>
              <a:rPr lang="en-US" sz="1600" dirty="0">
                <a:solidFill>
                  <a:schemeClr val="tx1"/>
                </a:solidFill>
              </a:rPr>
              <a:t> Badan Amil Zakat dan/</a:t>
            </a:r>
            <a:r>
              <a:rPr lang="en-US" sz="1600" dirty="0" err="1">
                <a:solidFill>
                  <a:schemeClr val="tx1"/>
                </a:solidFill>
              </a:rPr>
              <a:t>atau</a:t>
            </a:r>
            <a:r>
              <a:rPr lang="en-US" sz="1600" dirty="0">
                <a:solidFill>
                  <a:schemeClr val="tx1"/>
                </a:solidFill>
              </a:rPr>
              <a:t> Lembaga Amil Zakat;</a:t>
            </a:r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B885F8F-0593-54E6-A06B-62BE06054D63}"/>
              </a:ext>
            </a:extLst>
          </p:cNvPr>
          <p:cNvSpPr/>
          <p:nvPr/>
        </p:nvSpPr>
        <p:spPr>
          <a:xfrm>
            <a:off x="2911282" y="2436560"/>
            <a:ext cx="191260" cy="1912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2E6E533-395D-8E76-C1CE-C8AD8A50F9E1}"/>
              </a:ext>
            </a:extLst>
          </p:cNvPr>
          <p:cNvSpPr>
            <a:spLocks noGrp="1"/>
          </p:cNvSpPr>
          <p:nvPr/>
        </p:nvSpPr>
        <p:spPr>
          <a:xfrm>
            <a:off x="3147807" y="3807192"/>
            <a:ext cx="5297362" cy="6476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63322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kumimoji="1" sz="3600" i="0" kern="1200" baseline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lt"/>
                <a:ea typeface="+mn-ea"/>
                <a:cs typeface="+mn-cs"/>
              </a:defRPr>
            </a:lvl1pPr>
            <a:lvl2pPr marL="81661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322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830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805" indent="0" algn="l" defTabSz="1633220" rtl="0" eaLnBrk="1" latinLnBrk="0" hangingPunct="1">
              <a:spcBef>
                <a:spcPct val="20000"/>
              </a:spcBef>
              <a:buFontTx/>
              <a:buNone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9072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0733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2394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40550" indent="-408305" algn="l" defTabSz="163322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Audit Syariah </a:t>
            </a:r>
            <a:r>
              <a:rPr lang="en-US" sz="1600" dirty="0" err="1">
                <a:solidFill>
                  <a:schemeClr val="tx1"/>
                </a:solidFill>
              </a:rPr>
              <a:t>atas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pelaksanaan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pengelolaan</a:t>
            </a:r>
            <a:r>
              <a:rPr lang="en-US" sz="1600" dirty="0">
                <a:solidFill>
                  <a:schemeClr val="tx1"/>
                </a:solidFill>
              </a:rPr>
              <a:t> zakat, </a:t>
            </a:r>
            <a:r>
              <a:rPr lang="en-US" sz="1600" dirty="0" err="1">
                <a:solidFill>
                  <a:schemeClr val="tx1"/>
                </a:solidFill>
              </a:rPr>
              <a:t>infak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sedekah</a:t>
            </a:r>
            <a:r>
              <a:rPr lang="en-US" sz="1600" dirty="0">
                <a:solidFill>
                  <a:schemeClr val="tx1"/>
                </a:solidFill>
              </a:rPr>
              <a:t> (ZIS) dan dana </a:t>
            </a:r>
            <a:r>
              <a:rPr lang="en-US" sz="1600" dirty="0" err="1">
                <a:solidFill>
                  <a:schemeClr val="tx1"/>
                </a:solidFill>
              </a:rPr>
              <a:t>sosial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keagamaan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lainnya</a:t>
            </a:r>
            <a:r>
              <a:rPr lang="en-US" sz="1600" dirty="0">
                <a:solidFill>
                  <a:schemeClr val="tx1"/>
                </a:solidFill>
              </a:rPr>
              <a:t> (DSKL) </a:t>
            </a:r>
            <a:r>
              <a:rPr lang="en-US" sz="1600" dirty="0" err="1">
                <a:solidFill>
                  <a:schemeClr val="tx1"/>
                </a:solidFill>
              </a:rPr>
              <a:t>dilaksanakan</a:t>
            </a:r>
            <a:r>
              <a:rPr lang="en-US" sz="1600" dirty="0">
                <a:solidFill>
                  <a:schemeClr val="tx1"/>
                </a:solidFill>
              </a:rPr>
              <a:t> pada BAZNAS, BAZNAS </a:t>
            </a:r>
            <a:r>
              <a:rPr lang="en-US" sz="1600" dirty="0" err="1">
                <a:solidFill>
                  <a:schemeClr val="tx1"/>
                </a:solidFill>
              </a:rPr>
              <a:t>Provinsi</a:t>
            </a:r>
            <a:r>
              <a:rPr lang="en-US" sz="1600" dirty="0">
                <a:solidFill>
                  <a:schemeClr val="tx1"/>
                </a:solidFill>
              </a:rPr>
              <a:t>, BAZNAS </a:t>
            </a:r>
            <a:r>
              <a:rPr lang="en-US" sz="1600" dirty="0" err="1">
                <a:solidFill>
                  <a:schemeClr val="tx1"/>
                </a:solidFill>
              </a:rPr>
              <a:t>Kabupaten</a:t>
            </a:r>
            <a:r>
              <a:rPr lang="en-US" sz="1600" dirty="0">
                <a:solidFill>
                  <a:schemeClr val="tx1"/>
                </a:solidFill>
              </a:rPr>
              <a:t>/Kota, dan Lembaga Amil Zakat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081879-273D-A169-95E1-E45B9F93A055}"/>
              </a:ext>
            </a:extLst>
          </p:cNvPr>
          <p:cNvSpPr/>
          <p:nvPr/>
        </p:nvSpPr>
        <p:spPr>
          <a:xfrm>
            <a:off x="2911282" y="3643573"/>
            <a:ext cx="191260" cy="1912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191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ED07F109-F9A8-6DCE-7DB2-150B7933F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F687E9-F9C1-11ED-958C-ADDF587B1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07807" y="255181"/>
            <a:ext cx="11290988" cy="448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06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964440C3-6470-A806-5A1E-284E2922A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309CDA-C212-54D6-A479-87CD9BED0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12" y="264542"/>
            <a:ext cx="8841097" cy="461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3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324DF1BE-4AF8-04D1-A1B6-584934E3A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BE06BA-6AD4-4E51-70C3-BFB6D54A4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02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24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FEAC47FE-BFD1-7627-2341-2BDC5E13A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F39A0D-2EA1-5EA6-6D52-AA79D7AEE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2" y="95693"/>
            <a:ext cx="8669807" cy="468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94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4223A378-8F49-9E67-C58F-8BE416445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78CD91-CB07-E484-DFAA-96802B3A4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5061" y="106325"/>
            <a:ext cx="8507410" cy="473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25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751C7247-AA46-3503-7190-2300E1566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67AF55-6FAC-B641-E066-44C0A3F76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87524" cy="47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77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C3B3DB08-1706-157F-1858-EC00C5E64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13A6F3-4EF9-19A6-314D-9DA8789E9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1507" y="0"/>
            <a:ext cx="9254656" cy="479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55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F45E141C-3D9E-ED03-F9DA-447CB630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D9B101D-A871-B8FA-315E-58983F2D6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85" y="351377"/>
            <a:ext cx="7658731" cy="452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16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DA754821-563C-03C2-D34E-CF53950C8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B6BC5A-2AB9-7EBB-500B-883307D95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7198" y="53058"/>
            <a:ext cx="9005171" cy="482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88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5854680C-AB66-D6D4-6E90-9929147C4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E9B23C-1114-9338-053B-9ADB52FE0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9798"/>
            <a:ext cx="9144000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8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DCC0A8AE-3B23-A429-39EA-E0DD67F00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18E4F79-4B7C-31B8-843A-9BC11529E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4733"/>
            <a:ext cx="8126756" cy="440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45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78B544D9-E951-DB97-A76D-163E65A6F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32972D-3663-5716-9B06-34D90A001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34" y="260344"/>
            <a:ext cx="8346744" cy="429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17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D3E48EA0-2D1C-DABF-B173-AF8A4E537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5209C5-878D-C062-7DA7-A2B24A101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5" y="0"/>
            <a:ext cx="8412914" cy="476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29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71F8FB17-80A3-8D1B-F071-19D547C67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00B0CF-23AE-33FD-38C1-042655DA5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7712"/>
            <a:ext cx="9765160" cy="475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41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1CBF4A15-1C0E-423E-E3AA-B86CB8CB7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418350-657E-772F-1F4A-C8A54AEAB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8" y="862909"/>
            <a:ext cx="8957424" cy="308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18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AAE0272A-A219-0B16-5D9F-C2FC1BB4A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3F0419-6FFD-D962-8AD7-450AA4AC4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1899"/>
            <a:ext cx="7751135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92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C80DA39B-694F-9E09-BE32-ADC803A7D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C41A7A-04D4-8550-6A23-DE93A859D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9" y="355692"/>
            <a:ext cx="8995921" cy="425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03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9F1ABBB4-9472-125A-B176-736A0345E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635452-DB74-56F8-9CE6-D3BECE2BF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7202" y="0"/>
            <a:ext cx="9218429" cy="476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1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0B30AB1B-6806-20BA-7F70-AC264F32D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0295F3-1776-ED6E-4AB8-54FD8747F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47" y="114853"/>
            <a:ext cx="7729376" cy="466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26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55E71107-D955-77F1-A931-55CA08FD4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3;p2">
            <a:extLst>
              <a:ext uri="{FF2B5EF4-FFF2-40B4-BE49-F238E27FC236}">
                <a16:creationId xmlns:a16="http://schemas.microsoft.com/office/drawing/2014/main" id="{F9167396-E4BF-5FF8-0E48-24C62268AC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8553" y="217099"/>
            <a:ext cx="4326891" cy="65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Temuan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yang </a:t>
            </a: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sering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menjadi</a:t>
            </a:r>
            <a:b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</a:b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(</a:t>
            </a:r>
            <a:r>
              <a:rPr lang="en-US" sz="2400" b="1" i="1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Update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: 2024-2025)</a:t>
            </a:r>
            <a:endParaRPr sz="1800" b="1" dirty="0">
              <a:latin typeface="Britannic Bold" panose="020B0903060703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6259FF2-9564-0166-F7DF-2F1B10BAC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52444"/>
              </p:ext>
            </p:extLst>
          </p:nvPr>
        </p:nvGraphicFramePr>
        <p:xfrm>
          <a:off x="300397" y="1201271"/>
          <a:ext cx="8543205" cy="35699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43205">
                  <a:extLst>
                    <a:ext uri="{9D8B030D-6E8A-4147-A177-3AD203B41FA5}">
                      <a16:colId xmlns:a16="http://schemas.microsoft.com/office/drawing/2014/main" val="1388679650"/>
                    </a:ext>
                  </a:extLst>
                </a:gridCol>
              </a:tblGrid>
              <a:tr h="278167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Menyusun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Pedoman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tentang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benturan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kepentingan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atau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Conflict Of Interest 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(COI)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dalam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manajemen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rekrutmen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amil,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pengumpulan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ZIS dan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penyaluran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ZIS (12%)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709417347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fi-FI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Membuat dan menyerahkan Laporan Kinerja BAZNAS ke pihak terkait (9%)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2102747894"/>
                  </a:ext>
                </a:extLst>
              </a:tr>
              <a:tr h="459331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Membuat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menyusun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Standar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Operasional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Prosedur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(SOP)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terkait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(9%) :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Penyusunan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Renstra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Penyusunan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RKT 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Penyusunan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Revisi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RKAT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4.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Rekrutmen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Amil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5.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Penyusunan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Laporan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Kinerja BAZNAS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6.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Penyusunan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Laporan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Keuangan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BAZNAS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7. SOP </a:t>
                      </a:r>
                      <a:r>
                        <a:rPr lang="en-ID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Conflict of Interest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(COI)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8.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Pengelolaan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Laporan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Kinerja BAZNAS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9.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Pengadaan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Barang dan Jasa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10.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Pengendalian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Pengelolaan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ZIS dan DSKL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11.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Satuan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Audit Internal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12.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Pengumpulan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13.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Pendistribusian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dan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Pendayagunaan</a:t>
                      </a:r>
                      <a:endParaRPr lang="en-ID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14. SOP Tata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Naskah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Dinas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15. SOP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terkait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proses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bisnis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manajemen</a:t>
                      </a: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dan tata Kelola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336947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709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1C6489A5-B9D0-DD0E-BF77-727C9FF30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3;p2">
            <a:extLst>
              <a:ext uri="{FF2B5EF4-FFF2-40B4-BE49-F238E27FC236}">
                <a16:creationId xmlns:a16="http://schemas.microsoft.com/office/drawing/2014/main" id="{3D4DE0B3-E9B3-AB76-3F9C-E8E412300C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8553" y="217099"/>
            <a:ext cx="4326891" cy="65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Temuan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yang </a:t>
            </a: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sering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menjadi</a:t>
            </a:r>
            <a:b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</a:b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(</a:t>
            </a:r>
            <a:r>
              <a:rPr lang="en-US" sz="2400" b="1" i="1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Update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: 2024-2025)</a:t>
            </a:r>
            <a:endParaRPr sz="1800" b="1" dirty="0">
              <a:latin typeface="Britannic Bold" panose="020B0903060703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86DEDF-6473-79CA-8191-F4DF45680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217660"/>
              </p:ext>
            </p:extLst>
          </p:nvPr>
        </p:nvGraphicFramePr>
        <p:xfrm>
          <a:off x="300397" y="1201271"/>
          <a:ext cx="8543205" cy="3422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43205">
                  <a:extLst>
                    <a:ext uri="{9D8B030D-6E8A-4147-A177-3AD203B41FA5}">
                      <a16:colId xmlns:a16="http://schemas.microsoft.com/office/drawing/2014/main" val="1388679650"/>
                    </a:ext>
                  </a:extLst>
                </a:gridCol>
              </a:tblGrid>
              <a:tr h="278167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Merencanakan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melakukan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sosialisasi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tentang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zakat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infak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sedekah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untuk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masyarakat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dengan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bekerja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sama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dengan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Kementerian Agama,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Majelis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Ulama Indonesia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instansi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lainnya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(8%)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709417347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fi-FI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Melakukan penertiban administrasi aset BAZNAS (7%)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2102747894"/>
                  </a:ext>
                </a:extLst>
              </a:tr>
              <a:tr h="459331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Perlu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mengadakan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atau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mengikuti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pelatihan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sertifikasi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bagi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Amil (7%)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336947005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Kegiatan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pendistribusian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pendayagunaan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mulai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dari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perencanaan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program,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sosialisasi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penerimaan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proposal,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verifikasi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SK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penetapan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penerima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manfaat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program, monitoring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evaluasi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program,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serta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laporan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pertanggungjawaban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kegiatan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penyaluran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pendayagunaan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(7%)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1710859157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Melakukan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evaluasi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atas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pelaksanaan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kegiatan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yang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telah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direncanakan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dalam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RKAT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untuk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mengukur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keberhasilan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dari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target yang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ditetapkan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(6%)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2134309892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Menyusun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analisis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jabatan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analisis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beban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kerja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pegawai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analisis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kebutuhan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sebagai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dasar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penempatan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pegawai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/amil (6%)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088770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646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9B7E2B02-DA4C-4E6E-A2A1-D3BA6406E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3;p2">
            <a:extLst>
              <a:ext uri="{FF2B5EF4-FFF2-40B4-BE49-F238E27FC236}">
                <a16:creationId xmlns:a16="http://schemas.microsoft.com/office/drawing/2014/main" id="{7C58FA2C-BC2E-E6FF-62F3-22FFF79FEF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8553" y="217099"/>
            <a:ext cx="4326891" cy="65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Temuan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yang </a:t>
            </a: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sering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menjadi</a:t>
            </a:r>
            <a:b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</a:b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(</a:t>
            </a:r>
            <a:r>
              <a:rPr lang="en-US" sz="2400" b="1" i="1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Update</a:t>
            </a:r>
            <a:r>
              <a:rPr lang="en-US" sz="2400" b="1" i="0" u="none" dirty="0">
                <a:solidFill>
                  <a:schemeClr val="dk1"/>
                </a:solidFill>
                <a:latin typeface="Britannic Bold" panose="020B0903060703020204" pitchFamily="34" charset="0"/>
                <a:sym typeface="Calibri"/>
              </a:rPr>
              <a:t> : 2024-2025)</a:t>
            </a:r>
            <a:endParaRPr sz="1800" b="1" dirty="0">
              <a:latin typeface="Britannic Bold" panose="020B0903060703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0257865-FB27-4F63-4E05-1FD768691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40679"/>
              </p:ext>
            </p:extLst>
          </p:nvPr>
        </p:nvGraphicFramePr>
        <p:xfrm>
          <a:off x="300397" y="1201271"/>
          <a:ext cx="8543205" cy="3241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43205">
                  <a:extLst>
                    <a:ext uri="{9D8B030D-6E8A-4147-A177-3AD203B41FA5}">
                      <a16:colId xmlns:a16="http://schemas.microsoft.com/office/drawing/2014/main" val="1388679650"/>
                    </a:ext>
                  </a:extLst>
                </a:gridCol>
              </a:tblGrid>
              <a:tr h="278167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Melakukan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pendataan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database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mustahik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muzaki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munfik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dengan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tertib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lengkap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diperbaharui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</a:t>
                      </a:r>
                      <a:r>
                        <a:rPr lang="en-ID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update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secara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berkala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periodik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(5%)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709417347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sv-SE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Melakukan rekonsiliasi data keuangan dan koordinasi antara bagian pengumpulan dan pelaporan keuangan secara berkala/setiap bulan (5%)</a:t>
                      </a:r>
                      <a:endParaRPr lang="fi-FI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2102747894"/>
                  </a:ext>
                </a:extLst>
              </a:tr>
              <a:tr h="459331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Menyusun Rencana Kerja dan Anggaran Tahunan (RKAT) – (4%)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336947005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Membuat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menyusun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Rencana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Strategis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Renstra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– (4%)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1710859157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Menyusun </a:t>
                      </a:r>
                      <a:r>
                        <a:rPr lang="sv-SE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Job Description </a:t>
                      </a: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masing-masing amil dan membuat pakta integritas serta ditandatangani oleh berbagai pihak (4%)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2134309892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Meningkatkan/melakukan pendataan database mustahik, infak dan sedekah dan DSKL (4%)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088770135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Daftar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hadir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Amil dan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Pimpinan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agar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memanfaatkan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teknologi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informasi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(fingerprint) – (2%)</a:t>
                      </a: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823378831"/>
                  </a:ext>
                </a:extLst>
              </a:tr>
              <a:tr h="2750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Membentuk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Satuan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Audit Internal (SAI) – (2%)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34" marR="1534" marT="1534" marB="0" anchor="ctr"/>
                </a:tc>
                <a:extLst>
                  <a:ext uri="{0D108BD9-81ED-4DB2-BD59-A6C34878D82A}">
                    <a16:rowId xmlns:a16="http://schemas.microsoft.com/office/drawing/2014/main" val="3461518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242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42EEF9C4-E743-03B1-9F52-40C0FDE62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56AE91-FEFF-E6F1-322B-576058F37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423" y="898542"/>
            <a:ext cx="7591647" cy="334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36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AFB4FFAC-0B20-073E-EE5B-DE370F2A3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6B832A-9B21-4468-02EB-24DB5583FA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0753" y="744279"/>
            <a:ext cx="8073816" cy="406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0085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0">
          <a:extLst>
            <a:ext uri="{FF2B5EF4-FFF2-40B4-BE49-F238E27FC236}">
              <a16:creationId xmlns:a16="http://schemas.microsoft.com/office/drawing/2014/main" id="{31636CD4-58EF-7117-C36A-A52591B31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EEF3EE-87C8-8A82-617A-8AE459EBE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97172" y="602527"/>
            <a:ext cx="9144000" cy="415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071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1999</TotalTime>
  <Words>1014</Words>
  <Application>Microsoft Office PowerPoint</Application>
  <PresentationFormat>On-screen Show (16:9)</PresentationFormat>
  <Paragraphs>82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Calibri</vt:lpstr>
      <vt:lpstr>Bradley Hand ITC</vt:lpstr>
      <vt:lpstr>Arial</vt:lpstr>
      <vt:lpstr>Britannic Bold</vt:lpstr>
      <vt:lpstr>Arial Black</vt:lpstr>
      <vt:lpstr>Wingdings</vt:lpstr>
      <vt:lpstr>Comic Sans MS</vt:lpstr>
      <vt:lpstr>Verdana</vt:lpstr>
      <vt:lpstr>Tahoma</vt:lpstr>
      <vt:lpstr>Simple Light</vt:lpstr>
      <vt:lpstr>Office Theme</vt:lpstr>
      <vt:lpstr>Office Theme</vt:lpstr>
      <vt:lpstr>PowerPoint Presentation</vt:lpstr>
      <vt:lpstr>PowerPoint Presentation</vt:lpstr>
      <vt:lpstr>PowerPoint Presentation</vt:lpstr>
      <vt:lpstr>Mengapa Perlu Pengawasan Kepatuhan Syariah Lembaga Zakat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Temuan yang sering menjadi (Update : 2024-2025)</vt:lpstr>
      <vt:lpstr>Temuan yang sering menjadi (Update : 2024-2025)</vt:lpstr>
      <vt:lpstr>Temuan yang sering menjadi (Update : 2024-2025)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Mahyudi_Efendi</cp:lastModifiedBy>
  <cp:revision>65</cp:revision>
  <cp:lastPrinted>2025-07-09T07:09:25Z</cp:lastPrinted>
  <dcterms:modified xsi:type="dcterms:W3CDTF">2025-08-28T01:38:19Z</dcterms:modified>
</cp:coreProperties>
</file>